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44"/>
  </p:notesMasterIdLst>
  <p:handoutMasterIdLst>
    <p:handoutMasterId r:id="rId45"/>
  </p:handoutMasterIdLst>
  <p:sldIdLst>
    <p:sldId id="314" r:id="rId2"/>
    <p:sldId id="331" r:id="rId3"/>
    <p:sldId id="315" r:id="rId4"/>
    <p:sldId id="318" r:id="rId5"/>
    <p:sldId id="319" r:id="rId6"/>
    <p:sldId id="320" r:id="rId7"/>
    <p:sldId id="321" r:id="rId8"/>
    <p:sldId id="322" r:id="rId9"/>
    <p:sldId id="324" r:id="rId10"/>
    <p:sldId id="325" r:id="rId11"/>
    <p:sldId id="326" r:id="rId12"/>
    <p:sldId id="327" r:id="rId13"/>
    <p:sldId id="329" r:id="rId14"/>
    <p:sldId id="330" r:id="rId15"/>
    <p:sldId id="332" r:id="rId16"/>
    <p:sldId id="335" r:id="rId17"/>
    <p:sldId id="336" r:id="rId18"/>
    <p:sldId id="334" r:id="rId19"/>
    <p:sldId id="337" r:id="rId20"/>
    <p:sldId id="338" r:id="rId21"/>
    <p:sldId id="339" r:id="rId22"/>
    <p:sldId id="340" r:id="rId23"/>
    <p:sldId id="342" r:id="rId24"/>
    <p:sldId id="341" r:id="rId25"/>
    <p:sldId id="343" r:id="rId26"/>
    <p:sldId id="345" r:id="rId27"/>
    <p:sldId id="346" r:id="rId28"/>
    <p:sldId id="347" r:id="rId29"/>
    <p:sldId id="333" r:id="rId30"/>
    <p:sldId id="352" r:id="rId31"/>
    <p:sldId id="361" r:id="rId32"/>
    <p:sldId id="362" r:id="rId33"/>
    <p:sldId id="354" r:id="rId34"/>
    <p:sldId id="355" r:id="rId35"/>
    <p:sldId id="350" r:id="rId36"/>
    <p:sldId id="348" r:id="rId37"/>
    <p:sldId id="356" r:id="rId38"/>
    <p:sldId id="357" r:id="rId39"/>
    <p:sldId id="358" r:id="rId40"/>
    <p:sldId id="359" r:id="rId41"/>
    <p:sldId id="360" r:id="rId42"/>
    <p:sldId id="278" r:id="rId43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F960F3-2FFD-49EA-98A5-DCA4BD0FCF5C}" v="12" dt="2021-03-23T09:55:32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7219" autoAdjust="0"/>
  </p:normalViewPr>
  <p:slideViewPr>
    <p:cSldViewPr snapToGrid="0" snapToObjects="1">
      <p:cViewPr varScale="1">
        <p:scale>
          <a:sx n="77" d="100"/>
          <a:sy n="77" d="100"/>
        </p:scale>
        <p:origin x="376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ian Leeuwenburgh-Stolwijk" userId="fee98e9f-2a78-43f8-babf-063d15941070" providerId="ADAL" clId="{7EF960F3-2FFD-49EA-98A5-DCA4BD0FCF5C}"/>
    <pc:docChg chg="undo custSel addSld delSld modSld">
      <pc:chgData name="Lilian Leeuwenburgh-Stolwijk" userId="fee98e9f-2a78-43f8-babf-063d15941070" providerId="ADAL" clId="{7EF960F3-2FFD-49EA-98A5-DCA4BD0FCF5C}" dt="2021-03-23T09:55:44.291" v="750" actId="1035"/>
      <pc:docMkLst>
        <pc:docMk/>
      </pc:docMkLst>
      <pc:sldChg chg="modSp mod">
        <pc:chgData name="Lilian Leeuwenburgh-Stolwijk" userId="fee98e9f-2a78-43f8-babf-063d15941070" providerId="ADAL" clId="{7EF960F3-2FFD-49EA-98A5-DCA4BD0FCF5C}" dt="2021-03-23T09:17:48.940" v="75" actId="6549"/>
        <pc:sldMkLst>
          <pc:docMk/>
          <pc:sldMk cId="654269999" sldId="337"/>
        </pc:sldMkLst>
        <pc:spChg chg="mod">
          <ac:chgData name="Lilian Leeuwenburgh-Stolwijk" userId="fee98e9f-2a78-43f8-babf-063d15941070" providerId="ADAL" clId="{7EF960F3-2FFD-49EA-98A5-DCA4BD0FCF5C}" dt="2021-03-23T09:17:35.961" v="21" actId="6549"/>
          <ac:spMkLst>
            <pc:docMk/>
            <pc:sldMk cId="654269999" sldId="337"/>
            <ac:spMk id="23" creationId="{00000000-0000-0000-0000-000000000000}"/>
          </ac:spMkLst>
        </pc:spChg>
        <pc:spChg chg="mod">
          <ac:chgData name="Lilian Leeuwenburgh-Stolwijk" userId="fee98e9f-2a78-43f8-babf-063d15941070" providerId="ADAL" clId="{7EF960F3-2FFD-49EA-98A5-DCA4BD0FCF5C}" dt="2021-03-23T09:17:48.940" v="75" actId="6549"/>
          <ac:spMkLst>
            <pc:docMk/>
            <pc:sldMk cId="654269999" sldId="337"/>
            <ac:spMk id="26" creationId="{00000000-0000-0000-0000-000000000000}"/>
          </ac:spMkLst>
        </pc:spChg>
      </pc:sldChg>
      <pc:sldChg chg="modSp mod">
        <pc:chgData name="Lilian Leeuwenburgh-Stolwijk" userId="fee98e9f-2a78-43f8-babf-063d15941070" providerId="ADAL" clId="{7EF960F3-2FFD-49EA-98A5-DCA4BD0FCF5C}" dt="2021-03-23T09:18:36.379" v="84" actId="14100"/>
        <pc:sldMkLst>
          <pc:docMk/>
          <pc:sldMk cId="4008522986" sldId="340"/>
        </pc:sldMkLst>
        <pc:spChg chg="mod">
          <ac:chgData name="Lilian Leeuwenburgh-Stolwijk" userId="fee98e9f-2a78-43f8-babf-063d15941070" providerId="ADAL" clId="{7EF960F3-2FFD-49EA-98A5-DCA4BD0FCF5C}" dt="2021-03-23T09:18:36.379" v="84" actId="14100"/>
          <ac:spMkLst>
            <pc:docMk/>
            <pc:sldMk cId="4008522986" sldId="340"/>
            <ac:spMk id="2" creationId="{00000000-0000-0000-0000-000000000000}"/>
          </ac:spMkLst>
        </pc:spChg>
      </pc:sldChg>
      <pc:sldChg chg="modSp mod">
        <pc:chgData name="Lilian Leeuwenburgh-Stolwijk" userId="fee98e9f-2a78-43f8-babf-063d15941070" providerId="ADAL" clId="{7EF960F3-2FFD-49EA-98A5-DCA4BD0FCF5C}" dt="2021-03-23T09:21:22.703" v="173" actId="6549"/>
        <pc:sldMkLst>
          <pc:docMk/>
          <pc:sldMk cId="553498651" sldId="341"/>
        </pc:sldMkLst>
        <pc:spChg chg="mod">
          <ac:chgData name="Lilian Leeuwenburgh-Stolwijk" userId="fee98e9f-2a78-43f8-babf-063d15941070" providerId="ADAL" clId="{7EF960F3-2FFD-49EA-98A5-DCA4BD0FCF5C}" dt="2021-03-23T09:21:09.471" v="159" actId="6549"/>
          <ac:spMkLst>
            <pc:docMk/>
            <pc:sldMk cId="553498651" sldId="341"/>
            <ac:spMk id="2" creationId="{00000000-0000-0000-0000-000000000000}"/>
          </ac:spMkLst>
        </pc:spChg>
        <pc:spChg chg="mod">
          <ac:chgData name="Lilian Leeuwenburgh-Stolwijk" userId="fee98e9f-2a78-43f8-babf-063d15941070" providerId="ADAL" clId="{7EF960F3-2FFD-49EA-98A5-DCA4BD0FCF5C}" dt="2021-03-23T09:21:18.122" v="165" actId="6549"/>
          <ac:spMkLst>
            <pc:docMk/>
            <pc:sldMk cId="553498651" sldId="341"/>
            <ac:spMk id="23" creationId="{00000000-0000-0000-0000-000000000000}"/>
          </ac:spMkLst>
        </pc:spChg>
        <pc:spChg chg="mod">
          <ac:chgData name="Lilian Leeuwenburgh-Stolwijk" userId="fee98e9f-2a78-43f8-babf-063d15941070" providerId="ADAL" clId="{7EF960F3-2FFD-49EA-98A5-DCA4BD0FCF5C}" dt="2021-03-23T09:21:22.703" v="173" actId="6549"/>
          <ac:spMkLst>
            <pc:docMk/>
            <pc:sldMk cId="553498651" sldId="341"/>
            <ac:spMk id="26" creationId="{00000000-0000-0000-0000-000000000000}"/>
          </ac:spMkLst>
        </pc:spChg>
      </pc:sldChg>
      <pc:sldChg chg="modSp mod">
        <pc:chgData name="Lilian Leeuwenburgh-Stolwijk" userId="fee98e9f-2a78-43f8-babf-063d15941070" providerId="ADAL" clId="{7EF960F3-2FFD-49EA-98A5-DCA4BD0FCF5C}" dt="2021-03-23T09:20:57.929" v="157" actId="20577"/>
        <pc:sldMkLst>
          <pc:docMk/>
          <pc:sldMk cId="1685008986" sldId="342"/>
        </pc:sldMkLst>
        <pc:spChg chg="mod">
          <ac:chgData name="Lilian Leeuwenburgh-Stolwijk" userId="fee98e9f-2a78-43f8-babf-063d15941070" providerId="ADAL" clId="{7EF960F3-2FFD-49EA-98A5-DCA4BD0FCF5C}" dt="2021-03-23T09:20:17.585" v="108" actId="6549"/>
          <ac:spMkLst>
            <pc:docMk/>
            <pc:sldMk cId="1685008986" sldId="342"/>
            <ac:spMk id="23" creationId="{00000000-0000-0000-0000-000000000000}"/>
          </ac:spMkLst>
        </pc:spChg>
        <pc:spChg chg="mod">
          <ac:chgData name="Lilian Leeuwenburgh-Stolwijk" userId="fee98e9f-2a78-43f8-babf-063d15941070" providerId="ADAL" clId="{7EF960F3-2FFD-49EA-98A5-DCA4BD0FCF5C}" dt="2021-03-23T09:20:57.929" v="157" actId="20577"/>
          <ac:spMkLst>
            <pc:docMk/>
            <pc:sldMk cId="1685008986" sldId="342"/>
            <ac:spMk id="26" creationId="{00000000-0000-0000-0000-000000000000}"/>
          </ac:spMkLst>
        </pc:spChg>
      </pc:sldChg>
      <pc:sldChg chg="modSp mod">
        <pc:chgData name="Lilian Leeuwenburgh-Stolwijk" userId="fee98e9f-2a78-43f8-babf-063d15941070" providerId="ADAL" clId="{7EF960F3-2FFD-49EA-98A5-DCA4BD0FCF5C}" dt="2021-03-23T09:21:59.318" v="183" actId="6549"/>
        <pc:sldMkLst>
          <pc:docMk/>
          <pc:sldMk cId="1408600122" sldId="343"/>
        </pc:sldMkLst>
        <pc:spChg chg="mod">
          <ac:chgData name="Lilian Leeuwenburgh-Stolwijk" userId="fee98e9f-2a78-43f8-babf-063d15941070" providerId="ADAL" clId="{7EF960F3-2FFD-49EA-98A5-DCA4BD0FCF5C}" dt="2021-03-23T09:21:55.805" v="178" actId="6549"/>
          <ac:spMkLst>
            <pc:docMk/>
            <pc:sldMk cId="1408600122" sldId="343"/>
            <ac:spMk id="23" creationId="{00000000-0000-0000-0000-000000000000}"/>
          </ac:spMkLst>
        </pc:spChg>
        <pc:spChg chg="mod">
          <ac:chgData name="Lilian Leeuwenburgh-Stolwijk" userId="fee98e9f-2a78-43f8-babf-063d15941070" providerId="ADAL" clId="{7EF960F3-2FFD-49EA-98A5-DCA4BD0FCF5C}" dt="2021-03-23T09:21:59.318" v="183" actId="6549"/>
          <ac:spMkLst>
            <pc:docMk/>
            <pc:sldMk cId="1408600122" sldId="343"/>
            <ac:spMk id="26" creationId="{00000000-0000-0000-0000-000000000000}"/>
          </ac:spMkLst>
        </pc:spChg>
      </pc:sldChg>
      <pc:sldChg chg="del">
        <pc:chgData name="Lilian Leeuwenburgh-Stolwijk" userId="fee98e9f-2a78-43f8-babf-063d15941070" providerId="ADAL" clId="{7EF960F3-2FFD-49EA-98A5-DCA4BD0FCF5C}" dt="2021-03-23T09:22:09.558" v="184" actId="47"/>
        <pc:sldMkLst>
          <pc:docMk/>
          <pc:sldMk cId="872477039" sldId="344"/>
        </pc:sldMkLst>
      </pc:sldChg>
      <pc:sldChg chg="modSp mod">
        <pc:chgData name="Lilian Leeuwenburgh-Stolwijk" userId="fee98e9f-2a78-43f8-babf-063d15941070" providerId="ADAL" clId="{7EF960F3-2FFD-49EA-98A5-DCA4BD0FCF5C}" dt="2021-03-23T09:33:07.773" v="344" actId="5793"/>
        <pc:sldMkLst>
          <pc:docMk/>
          <pc:sldMk cId="3727987387" sldId="345"/>
        </pc:sldMkLst>
        <pc:spChg chg="mod">
          <ac:chgData name="Lilian Leeuwenburgh-Stolwijk" userId="fee98e9f-2a78-43f8-babf-063d15941070" providerId="ADAL" clId="{7EF960F3-2FFD-49EA-98A5-DCA4BD0FCF5C}" dt="2021-03-23T09:33:07.773" v="344" actId="5793"/>
          <ac:spMkLst>
            <pc:docMk/>
            <pc:sldMk cId="3727987387" sldId="345"/>
            <ac:spMk id="2" creationId="{00000000-0000-0000-0000-000000000000}"/>
          </ac:spMkLst>
        </pc:spChg>
      </pc:sldChg>
      <pc:sldChg chg="addSp delSp modSp mod">
        <pc:chgData name="Lilian Leeuwenburgh-Stolwijk" userId="fee98e9f-2a78-43f8-babf-063d15941070" providerId="ADAL" clId="{7EF960F3-2FFD-49EA-98A5-DCA4BD0FCF5C}" dt="2021-03-23T09:54:57.506" v="742" actId="732"/>
        <pc:sldMkLst>
          <pc:docMk/>
          <pc:sldMk cId="859343222" sldId="346"/>
        </pc:sldMkLst>
        <pc:spChg chg="mod">
          <ac:chgData name="Lilian Leeuwenburgh-Stolwijk" userId="fee98e9f-2a78-43f8-babf-063d15941070" providerId="ADAL" clId="{7EF960F3-2FFD-49EA-98A5-DCA4BD0FCF5C}" dt="2021-03-23T09:22:40.082" v="234" actId="6549"/>
          <ac:spMkLst>
            <pc:docMk/>
            <pc:sldMk cId="859343222" sldId="346"/>
            <ac:spMk id="18" creationId="{00000000-0000-0000-0000-000000000000}"/>
          </ac:spMkLst>
        </pc:spChg>
        <pc:picChg chg="add del mod">
          <ac:chgData name="Lilian Leeuwenburgh-Stolwijk" userId="fee98e9f-2a78-43f8-babf-063d15941070" providerId="ADAL" clId="{7EF960F3-2FFD-49EA-98A5-DCA4BD0FCF5C}" dt="2021-03-23T09:49:08.163" v="590" actId="931"/>
          <ac:picMkLst>
            <pc:docMk/>
            <pc:sldMk cId="859343222" sldId="346"/>
            <ac:picMk id="3" creationId="{99402F55-1EDD-4B15-BC58-FFA9A3126AD9}"/>
          </ac:picMkLst>
        </pc:picChg>
        <pc:picChg chg="add mod ord modCrop">
          <ac:chgData name="Lilian Leeuwenburgh-Stolwijk" userId="fee98e9f-2a78-43f8-babf-063d15941070" providerId="ADAL" clId="{7EF960F3-2FFD-49EA-98A5-DCA4BD0FCF5C}" dt="2021-03-23T09:54:57.506" v="742" actId="732"/>
          <ac:picMkLst>
            <pc:docMk/>
            <pc:sldMk cId="859343222" sldId="346"/>
            <ac:picMk id="5" creationId="{B514E663-FE37-416B-95F3-2B52808C1E23}"/>
          </ac:picMkLst>
        </pc:picChg>
        <pc:picChg chg="add del">
          <ac:chgData name="Lilian Leeuwenburgh-Stolwijk" userId="fee98e9f-2a78-43f8-babf-063d15941070" providerId="ADAL" clId="{7EF960F3-2FFD-49EA-98A5-DCA4BD0FCF5C}" dt="2021-03-23T09:50:41.897" v="591" actId="478"/>
          <ac:picMkLst>
            <pc:docMk/>
            <pc:sldMk cId="859343222" sldId="346"/>
            <ac:picMk id="28" creationId="{00000000-0000-0000-0000-000000000000}"/>
          </ac:picMkLst>
        </pc:picChg>
      </pc:sldChg>
      <pc:sldChg chg="addSp delSp modSp mod">
        <pc:chgData name="Lilian Leeuwenburgh-Stolwijk" userId="fee98e9f-2a78-43f8-babf-063d15941070" providerId="ADAL" clId="{7EF960F3-2FFD-49EA-98A5-DCA4BD0FCF5C}" dt="2021-03-23T09:55:44.291" v="750" actId="1035"/>
        <pc:sldMkLst>
          <pc:docMk/>
          <pc:sldMk cId="2311100631" sldId="347"/>
        </pc:sldMkLst>
        <pc:spChg chg="mod">
          <ac:chgData name="Lilian Leeuwenburgh-Stolwijk" userId="fee98e9f-2a78-43f8-babf-063d15941070" providerId="ADAL" clId="{7EF960F3-2FFD-49EA-98A5-DCA4BD0FCF5C}" dt="2021-03-23T09:23:05.648" v="293" actId="6549"/>
          <ac:spMkLst>
            <pc:docMk/>
            <pc:sldMk cId="2311100631" sldId="347"/>
            <ac:spMk id="2" creationId="{00000000-0000-0000-0000-000000000000}"/>
          </ac:spMkLst>
        </pc:spChg>
        <pc:spChg chg="mod">
          <ac:chgData name="Lilian Leeuwenburgh-Stolwijk" userId="fee98e9f-2a78-43f8-babf-063d15941070" providerId="ADAL" clId="{7EF960F3-2FFD-49EA-98A5-DCA4BD0FCF5C}" dt="2021-03-23T09:22:54.235" v="286" actId="6549"/>
          <ac:spMkLst>
            <pc:docMk/>
            <pc:sldMk cId="2311100631" sldId="347"/>
            <ac:spMk id="18" creationId="{00000000-0000-0000-0000-000000000000}"/>
          </ac:spMkLst>
        </pc:spChg>
        <pc:picChg chg="del">
          <ac:chgData name="Lilian Leeuwenburgh-Stolwijk" userId="fee98e9f-2a78-43f8-babf-063d15941070" providerId="ADAL" clId="{7EF960F3-2FFD-49EA-98A5-DCA4BD0FCF5C}" dt="2021-03-23T09:55:32.975" v="747" actId="478"/>
          <ac:picMkLst>
            <pc:docMk/>
            <pc:sldMk cId="2311100631" sldId="347"/>
            <ac:picMk id="13" creationId="{00000000-0000-0000-0000-000000000000}"/>
          </ac:picMkLst>
        </pc:picChg>
        <pc:picChg chg="add mod ord">
          <ac:chgData name="Lilian Leeuwenburgh-Stolwijk" userId="fee98e9f-2a78-43f8-babf-063d15941070" providerId="ADAL" clId="{7EF960F3-2FFD-49EA-98A5-DCA4BD0FCF5C}" dt="2021-03-23T09:55:44.291" v="750" actId="1035"/>
          <ac:picMkLst>
            <pc:docMk/>
            <pc:sldMk cId="2311100631" sldId="347"/>
            <ac:picMk id="16" creationId="{CE5CE69E-6485-4F0E-A8F9-78968ADF04FB}"/>
          </ac:picMkLst>
        </pc:picChg>
      </pc:sldChg>
      <pc:sldChg chg="modSp mod">
        <pc:chgData name="Lilian Leeuwenburgh-Stolwijk" userId="fee98e9f-2a78-43f8-babf-063d15941070" providerId="ADAL" clId="{7EF960F3-2FFD-49EA-98A5-DCA4BD0FCF5C}" dt="2021-03-23T09:33:17.476" v="348" actId="5793"/>
        <pc:sldMkLst>
          <pc:docMk/>
          <pc:sldMk cId="11469219" sldId="348"/>
        </pc:sldMkLst>
        <pc:spChg chg="mod">
          <ac:chgData name="Lilian Leeuwenburgh-Stolwijk" userId="fee98e9f-2a78-43f8-babf-063d15941070" providerId="ADAL" clId="{7EF960F3-2FFD-49EA-98A5-DCA4BD0FCF5C}" dt="2021-03-23T09:33:17.476" v="348" actId="5793"/>
          <ac:spMkLst>
            <pc:docMk/>
            <pc:sldMk cId="11469219" sldId="348"/>
            <ac:spMk id="2" creationId="{00000000-0000-0000-0000-000000000000}"/>
          </ac:spMkLst>
        </pc:spChg>
      </pc:sldChg>
      <pc:sldChg chg="modSp mod">
        <pc:chgData name="Lilian Leeuwenburgh-Stolwijk" userId="fee98e9f-2a78-43f8-babf-063d15941070" providerId="ADAL" clId="{7EF960F3-2FFD-49EA-98A5-DCA4BD0FCF5C}" dt="2021-03-23T09:32:26.085" v="338" actId="6549"/>
        <pc:sldMkLst>
          <pc:docMk/>
          <pc:sldMk cId="477284240" sldId="350"/>
        </pc:sldMkLst>
        <pc:spChg chg="mod">
          <ac:chgData name="Lilian Leeuwenburgh-Stolwijk" userId="fee98e9f-2a78-43f8-babf-063d15941070" providerId="ADAL" clId="{7EF960F3-2FFD-49EA-98A5-DCA4BD0FCF5C}" dt="2021-03-23T09:32:26.085" v="338" actId="6549"/>
          <ac:spMkLst>
            <pc:docMk/>
            <pc:sldMk cId="477284240" sldId="350"/>
            <ac:spMk id="18" creationId="{00000000-0000-0000-0000-000000000000}"/>
          </ac:spMkLst>
        </pc:spChg>
      </pc:sldChg>
      <pc:sldChg chg="del">
        <pc:chgData name="Lilian Leeuwenburgh-Stolwijk" userId="fee98e9f-2a78-43f8-babf-063d15941070" providerId="ADAL" clId="{7EF960F3-2FFD-49EA-98A5-DCA4BD0FCF5C}" dt="2021-03-23T09:28:19.898" v="294" actId="47"/>
        <pc:sldMkLst>
          <pc:docMk/>
          <pc:sldMk cId="1532178544" sldId="351"/>
        </pc:sldMkLst>
      </pc:sldChg>
      <pc:sldChg chg="del">
        <pc:chgData name="Lilian Leeuwenburgh-Stolwijk" userId="fee98e9f-2a78-43f8-babf-063d15941070" providerId="ADAL" clId="{7EF960F3-2FFD-49EA-98A5-DCA4BD0FCF5C}" dt="2021-03-23T09:29:38.136" v="298" actId="47"/>
        <pc:sldMkLst>
          <pc:docMk/>
          <pc:sldMk cId="3513722516" sldId="353"/>
        </pc:sldMkLst>
      </pc:sldChg>
      <pc:sldChg chg="modSp mod">
        <pc:chgData name="Lilian Leeuwenburgh-Stolwijk" userId="fee98e9f-2a78-43f8-babf-063d15941070" providerId="ADAL" clId="{7EF960F3-2FFD-49EA-98A5-DCA4BD0FCF5C}" dt="2021-03-23T09:30:34.342" v="305" actId="14100"/>
        <pc:sldMkLst>
          <pc:docMk/>
          <pc:sldMk cId="3235796866" sldId="354"/>
        </pc:sldMkLst>
        <pc:spChg chg="mod">
          <ac:chgData name="Lilian Leeuwenburgh-Stolwijk" userId="fee98e9f-2a78-43f8-babf-063d15941070" providerId="ADAL" clId="{7EF960F3-2FFD-49EA-98A5-DCA4BD0FCF5C}" dt="2021-03-23T09:30:34.342" v="305" actId="14100"/>
          <ac:spMkLst>
            <pc:docMk/>
            <pc:sldMk cId="3235796866" sldId="354"/>
            <ac:spMk id="2" creationId="{00000000-0000-0000-0000-000000000000}"/>
          </ac:spMkLst>
        </pc:spChg>
      </pc:sldChg>
      <pc:sldChg chg="modSp mod">
        <pc:chgData name="Lilian Leeuwenburgh-Stolwijk" userId="fee98e9f-2a78-43f8-babf-063d15941070" providerId="ADAL" clId="{7EF960F3-2FFD-49EA-98A5-DCA4BD0FCF5C}" dt="2021-03-23T09:31:54.629" v="328" actId="6549"/>
        <pc:sldMkLst>
          <pc:docMk/>
          <pc:sldMk cId="3710854990" sldId="355"/>
        </pc:sldMkLst>
        <pc:spChg chg="mod">
          <ac:chgData name="Lilian Leeuwenburgh-Stolwijk" userId="fee98e9f-2a78-43f8-babf-063d15941070" providerId="ADAL" clId="{7EF960F3-2FFD-49EA-98A5-DCA4BD0FCF5C}" dt="2021-03-23T09:31:43.792" v="314" actId="6549"/>
          <ac:spMkLst>
            <pc:docMk/>
            <pc:sldMk cId="3710854990" sldId="355"/>
            <ac:spMk id="2" creationId="{00000000-0000-0000-0000-000000000000}"/>
          </ac:spMkLst>
        </pc:spChg>
        <pc:spChg chg="mod">
          <ac:chgData name="Lilian Leeuwenburgh-Stolwijk" userId="fee98e9f-2a78-43f8-babf-063d15941070" providerId="ADAL" clId="{7EF960F3-2FFD-49EA-98A5-DCA4BD0FCF5C}" dt="2021-03-23T09:31:50.396" v="320" actId="6549"/>
          <ac:spMkLst>
            <pc:docMk/>
            <pc:sldMk cId="3710854990" sldId="355"/>
            <ac:spMk id="23" creationId="{00000000-0000-0000-0000-000000000000}"/>
          </ac:spMkLst>
        </pc:spChg>
        <pc:spChg chg="mod">
          <ac:chgData name="Lilian Leeuwenburgh-Stolwijk" userId="fee98e9f-2a78-43f8-babf-063d15941070" providerId="ADAL" clId="{7EF960F3-2FFD-49EA-98A5-DCA4BD0FCF5C}" dt="2021-03-23T09:31:54.629" v="328" actId="6549"/>
          <ac:spMkLst>
            <pc:docMk/>
            <pc:sldMk cId="3710854990" sldId="355"/>
            <ac:spMk id="26" creationId="{00000000-0000-0000-0000-000000000000}"/>
          </ac:spMkLst>
        </pc:spChg>
      </pc:sldChg>
      <pc:sldChg chg="modSp mod">
        <pc:chgData name="Lilian Leeuwenburgh-Stolwijk" userId="fee98e9f-2a78-43f8-babf-063d15941070" providerId="ADAL" clId="{7EF960F3-2FFD-49EA-98A5-DCA4BD0FCF5C}" dt="2021-03-23T09:37:18.059" v="378" actId="6549"/>
        <pc:sldMkLst>
          <pc:docMk/>
          <pc:sldMk cId="576502447" sldId="356"/>
        </pc:sldMkLst>
        <pc:spChg chg="mod">
          <ac:chgData name="Lilian Leeuwenburgh-Stolwijk" userId="fee98e9f-2a78-43f8-babf-063d15941070" providerId="ADAL" clId="{7EF960F3-2FFD-49EA-98A5-DCA4BD0FCF5C}" dt="2021-03-23T09:37:18.059" v="378" actId="6549"/>
          <ac:spMkLst>
            <pc:docMk/>
            <pc:sldMk cId="576502447" sldId="356"/>
            <ac:spMk id="2" creationId="{00000000-0000-0000-0000-000000000000}"/>
          </ac:spMkLst>
        </pc:spChg>
      </pc:sldChg>
      <pc:sldChg chg="modSp mod">
        <pc:chgData name="Lilian Leeuwenburgh-Stolwijk" userId="fee98e9f-2a78-43f8-babf-063d15941070" providerId="ADAL" clId="{7EF960F3-2FFD-49EA-98A5-DCA4BD0FCF5C}" dt="2021-03-23T09:38:33.883" v="386" actId="6549"/>
        <pc:sldMkLst>
          <pc:docMk/>
          <pc:sldMk cId="4277491930" sldId="357"/>
        </pc:sldMkLst>
        <pc:spChg chg="mod">
          <ac:chgData name="Lilian Leeuwenburgh-Stolwijk" userId="fee98e9f-2a78-43f8-babf-063d15941070" providerId="ADAL" clId="{7EF960F3-2FFD-49EA-98A5-DCA4BD0FCF5C}" dt="2021-03-23T09:38:33.883" v="386" actId="6549"/>
          <ac:spMkLst>
            <pc:docMk/>
            <pc:sldMk cId="4277491930" sldId="357"/>
            <ac:spMk id="2" creationId="{00000000-0000-0000-0000-000000000000}"/>
          </ac:spMkLst>
        </pc:spChg>
      </pc:sldChg>
      <pc:sldChg chg="modSp mod">
        <pc:chgData name="Lilian Leeuwenburgh-Stolwijk" userId="fee98e9f-2a78-43f8-babf-063d15941070" providerId="ADAL" clId="{7EF960F3-2FFD-49EA-98A5-DCA4BD0FCF5C}" dt="2021-03-23T09:40:57.218" v="421" actId="20577"/>
        <pc:sldMkLst>
          <pc:docMk/>
          <pc:sldMk cId="4131855049" sldId="358"/>
        </pc:sldMkLst>
        <pc:spChg chg="mod">
          <ac:chgData name="Lilian Leeuwenburgh-Stolwijk" userId="fee98e9f-2a78-43f8-babf-063d15941070" providerId="ADAL" clId="{7EF960F3-2FFD-49EA-98A5-DCA4BD0FCF5C}" dt="2021-03-23T09:40:57.218" v="421" actId="20577"/>
          <ac:spMkLst>
            <pc:docMk/>
            <pc:sldMk cId="4131855049" sldId="358"/>
            <ac:spMk id="2" creationId="{00000000-0000-0000-0000-000000000000}"/>
          </ac:spMkLst>
        </pc:spChg>
      </pc:sldChg>
      <pc:sldChg chg="modSp mod">
        <pc:chgData name="Lilian Leeuwenburgh-Stolwijk" userId="fee98e9f-2a78-43f8-babf-063d15941070" providerId="ADAL" clId="{7EF960F3-2FFD-49EA-98A5-DCA4BD0FCF5C}" dt="2021-03-23T09:43:05.836" v="514" actId="6549"/>
        <pc:sldMkLst>
          <pc:docMk/>
          <pc:sldMk cId="4183424448" sldId="359"/>
        </pc:sldMkLst>
        <pc:spChg chg="mod">
          <ac:chgData name="Lilian Leeuwenburgh-Stolwijk" userId="fee98e9f-2a78-43f8-babf-063d15941070" providerId="ADAL" clId="{7EF960F3-2FFD-49EA-98A5-DCA4BD0FCF5C}" dt="2021-03-23T09:43:05.836" v="514" actId="6549"/>
          <ac:spMkLst>
            <pc:docMk/>
            <pc:sldMk cId="4183424448" sldId="359"/>
            <ac:spMk id="18" creationId="{00000000-0000-0000-0000-000000000000}"/>
          </ac:spMkLst>
        </pc:spChg>
      </pc:sldChg>
      <pc:sldChg chg="modSp mod">
        <pc:chgData name="Lilian Leeuwenburgh-Stolwijk" userId="fee98e9f-2a78-43f8-babf-063d15941070" providerId="ADAL" clId="{7EF960F3-2FFD-49EA-98A5-DCA4BD0FCF5C}" dt="2021-03-23T09:42:51.747" v="480" actId="6549"/>
        <pc:sldMkLst>
          <pc:docMk/>
          <pc:sldMk cId="2107627636" sldId="360"/>
        </pc:sldMkLst>
        <pc:spChg chg="mod">
          <ac:chgData name="Lilian Leeuwenburgh-Stolwijk" userId="fee98e9f-2a78-43f8-babf-063d15941070" providerId="ADAL" clId="{7EF960F3-2FFD-49EA-98A5-DCA4BD0FCF5C}" dt="2021-03-23T09:42:51.747" v="480" actId="6549"/>
          <ac:spMkLst>
            <pc:docMk/>
            <pc:sldMk cId="2107627636" sldId="360"/>
            <ac:spMk id="2" creationId="{00000000-0000-0000-0000-000000000000}"/>
          </ac:spMkLst>
        </pc:spChg>
        <pc:spChg chg="mod">
          <ac:chgData name="Lilian Leeuwenburgh-Stolwijk" userId="fee98e9f-2a78-43f8-babf-063d15941070" providerId="ADAL" clId="{7EF960F3-2FFD-49EA-98A5-DCA4BD0FCF5C}" dt="2021-03-23T09:42:43.458" v="473" actId="20577"/>
          <ac:spMkLst>
            <pc:docMk/>
            <pc:sldMk cId="2107627636" sldId="360"/>
            <ac:spMk id="18" creationId="{00000000-0000-0000-0000-000000000000}"/>
          </ac:spMkLst>
        </pc:spChg>
      </pc:sldChg>
      <pc:sldChg chg="modSp add mod">
        <pc:chgData name="Lilian Leeuwenburgh-Stolwijk" userId="fee98e9f-2a78-43f8-babf-063d15941070" providerId="ADAL" clId="{7EF960F3-2FFD-49EA-98A5-DCA4BD0FCF5C}" dt="2021-03-23T09:31:18.905" v="310" actId="1076"/>
        <pc:sldMkLst>
          <pc:docMk/>
          <pc:sldMk cId="3450668932" sldId="361"/>
        </pc:sldMkLst>
        <pc:spChg chg="mod">
          <ac:chgData name="Lilian Leeuwenburgh-Stolwijk" userId="fee98e9f-2a78-43f8-babf-063d15941070" providerId="ADAL" clId="{7EF960F3-2FFD-49EA-98A5-DCA4BD0FCF5C}" dt="2021-03-23T09:31:18.905" v="310" actId="1076"/>
          <ac:spMkLst>
            <pc:docMk/>
            <pc:sldMk cId="3450668932" sldId="361"/>
            <ac:spMk id="2" creationId="{00000000-0000-0000-0000-000000000000}"/>
          </ac:spMkLst>
        </pc:spChg>
        <pc:spChg chg="mod">
          <ac:chgData name="Lilian Leeuwenburgh-Stolwijk" userId="fee98e9f-2a78-43f8-babf-063d15941070" providerId="ADAL" clId="{7EF960F3-2FFD-49EA-98A5-DCA4BD0FCF5C}" dt="2021-03-23T09:31:16.745" v="309" actId="6549"/>
          <ac:spMkLst>
            <pc:docMk/>
            <pc:sldMk cId="3450668932" sldId="361"/>
            <ac:spMk id="20" creationId="{00000000-0000-0000-0000-000000000000}"/>
          </ac:spMkLst>
        </pc:spChg>
      </pc:sldChg>
      <pc:sldChg chg="add del">
        <pc:chgData name="Lilian Leeuwenburgh-Stolwijk" userId="fee98e9f-2a78-43f8-babf-063d15941070" providerId="ADAL" clId="{7EF960F3-2FFD-49EA-98A5-DCA4BD0FCF5C}" dt="2021-03-23T09:28:55.555" v="296"/>
        <pc:sldMkLst>
          <pc:docMk/>
          <pc:sldMk cId="3860734409" sldId="361"/>
        </pc:sldMkLst>
      </pc:sldChg>
      <pc:sldChg chg="modSp add mod">
        <pc:chgData name="Lilian Leeuwenburgh-Stolwijk" userId="fee98e9f-2a78-43f8-babf-063d15941070" providerId="ADAL" clId="{7EF960F3-2FFD-49EA-98A5-DCA4BD0FCF5C}" dt="2021-03-23T09:31:25.291" v="312" actId="6549"/>
        <pc:sldMkLst>
          <pc:docMk/>
          <pc:sldMk cId="3595374204" sldId="362"/>
        </pc:sldMkLst>
        <pc:spChg chg="mod">
          <ac:chgData name="Lilian Leeuwenburgh-Stolwijk" userId="fee98e9f-2a78-43f8-babf-063d15941070" providerId="ADAL" clId="{7EF960F3-2FFD-49EA-98A5-DCA4BD0FCF5C}" dt="2021-03-23T09:31:25.291" v="312" actId="6549"/>
          <ac:spMkLst>
            <pc:docMk/>
            <pc:sldMk cId="3595374204" sldId="362"/>
            <ac:spMk id="20" creationId="{00000000-0000-0000-0000-000000000000}"/>
          </ac:spMkLst>
        </pc:spChg>
      </pc:sldChg>
    </pc:docChg>
  </pc:docChgLst>
  <pc:docChgLst>
    <pc:chgData name="Merel Jansen" userId="S::merelj@prodemos.nl::e6feab43-9b87-4e3a-b440-feaf666edcb3" providerId="AD" clId="Web-{B7F5DF22-007E-DC2B-2092-EAF24CFA34A5}"/>
    <pc:docChg chg="modSld">
      <pc:chgData name="Merel Jansen" userId="S::merelj@prodemos.nl::e6feab43-9b87-4e3a-b440-feaf666edcb3" providerId="AD" clId="Web-{B7F5DF22-007E-DC2B-2092-EAF24CFA34A5}" dt="2021-03-16T14:04:44.536" v="21" actId="20577"/>
      <pc:docMkLst>
        <pc:docMk/>
      </pc:docMkLst>
      <pc:sldChg chg="modSp">
        <pc:chgData name="Merel Jansen" userId="S::merelj@prodemos.nl::e6feab43-9b87-4e3a-b440-feaf666edcb3" providerId="AD" clId="Web-{B7F5DF22-007E-DC2B-2092-EAF24CFA34A5}" dt="2021-03-16T14:04:19.036" v="8" actId="20577"/>
        <pc:sldMkLst>
          <pc:docMk/>
          <pc:sldMk cId="1347636621" sldId="330"/>
        </pc:sldMkLst>
        <pc:spChg chg="mod">
          <ac:chgData name="Merel Jansen" userId="S::merelj@prodemos.nl::e6feab43-9b87-4e3a-b440-feaf666edcb3" providerId="AD" clId="Web-{B7F5DF22-007E-DC2B-2092-EAF24CFA34A5}" dt="2021-03-16T14:04:19.036" v="8" actId="20577"/>
          <ac:spMkLst>
            <pc:docMk/>
            <pc:sldMk cId="1347636621" sldId="330"/>
            <ac:spMk id="2" creationId="{00000000-0000-0000-0000-000000000000}"/>
          </ac:spMkLst>
        </pc:spChg>
      </pc:sldChg>
      <pc:sldChg chg="modSp">
        <pc:chgData name="Merel Jansen" userId="S::merelj@prodemos.nl::e6feab43-9b87-4e3a-b440-feaf666edcb3" providerId="AD" clId="Web-{B7F5DF22-007E-DC2B-2092-EAF24CFA34A5}" dt="2021-03-16T14:04:36.755" v="16" actId="20577"/>
        <pc:sldMkLst>
          <pc:docMk/>
          <pc:sldMk cId="2311100631" sldId="347"/>
        </pc:sldMkLst>
        <pc:spChg chg="mod">
          <ac:chgData name="Merel Jansen" userId="S::merelj@prodemos.nl::e6feab43-9b87-4e3a-b440-feaf666edcb3" providerId="AD" clId="Web-{B7F5DF22-007E-DC2B-2092-EAF24CFA34A5}" dt="2021-03-16T14:04:36.755" v="16" actId="20577"/>
          <ac:spMkLst>
            <pc:docMk/>
            <pc:sldMk cId="2311100631" sldId="347"/>
            <ac:spMk id="2" creationId="{00000000-0000-0000-0000-000000000000}"/>
          </ac:spMkLst>
        </pc:spChg>
      </pc:sldChg>
      <pc:sldChg chg="modSp">
        <pc:chgData name="Merel Jansen" userId="S::merelj@prodemos.nl::e6feab43-9b87-4e3a-b440-feaf666edcb3" providerId="AD" clId="Web-{B7F5DF22-007E-DC2B-2092-EAF24CFA34A5}" dt="2021-03-16T14:04:44.536" v="21" actId="20577"/>
        <pc:sldMkLst>
          <pc:docMk/>
          <pc:sldMk cId="2107627636" sldId="360"/>
        </pc:sldMkLst>
        <pc:spChg chg="mod">
          <ac:chgData name="Merel Jansen" userId="S::merelj@prodemos.nl::e6feab43-9b87-4e3a-b440-feaf666edcb3" providerId="AD" clId="Web-{B7F5DF22-007E-DC2B-2092-EAF24CFA34A5}" dt="2021-03-16T14:04:44.536" v="21" actId="20577"/>
          <ac:spMkLst>
            <pc:docMk/>
            <pc:sldMk cId="2107627636" sldId="360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23-3-2021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23-3-2021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73698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3722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jpeg"/><Relationship Id="rId7" Type="http://schemas.openxmlformats.org/officeDocument/2006/relationships/slide" Target="slid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15.xml"/><Relationship Id="rId4" Type="http://schemas.openxmlformats.org/officeDocument/2006/relationships/slide" Target="slide2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slide" Target="slide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slide" Target="slide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slide" Target="slide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slide" Target="slide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slide" Target="slide1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slide" Target="slide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1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1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slide" Target="slide1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slide" Target="slide1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1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slide" Target="slide1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1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slide" Target="slide2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2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slide" Target="slide2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slide" Target="slide2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slide" Target="slide2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slide" Target="slide2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slide" Target="slide29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slide" Target="slide2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erver-DOM01\Beeldarchief\Dienst op Locatie\ProDemos schuift aan\Ontmoet de rechter 2015\BvV Ontmoet de Rechter 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" b="22095"/>
          <a:stretch/>
        </p:blipFill>
        <p:spPr bwMode="auto">
          <a:xfrm flipH="1">
            <a:off x="0" y="450669"/>
            <a:ext cx="9144000" cy="46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Wat weet jij van het recht?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912659" y="3760552"/>
            <a:ext cx="4231341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Befje om Befje af</a:t>
            </a:r>
          </a:p>
        </p:txBody>
      </p:sp>
      <p:grpSp>
        <p:nvGrpSpPr>
          <p:cNvPr id="25" name="Groep 24"/>
          <p:cNvGrpSpPr/>
          <p:nvPr/>
        </p:nvGrpSpPr>
        <p:grpSpPr>
          <a:xfrm>
            <a:off x="180975" y="1724025"/>
            <a:ext cx="876300" cy="876300"/>
            <a:chOff x="180975" y="647700"/>
            <a:chExt cx="876300" cy="876300"/>
          </a:xfrm>
        </p:grpSpPr>
        <p:grpSp>
          <p:nvGrpSpPr>
            <p:cNvPr id="6" name="Groep 5"/>
            <p:cNvGrpSpPr/>
            <p:nvPr/>
          </p:nvGrpSpPr>
          <p:grpSpPr>
            <a:xfrm>
              <a:off x="180975" y="647700"/>
              <a:ext cx="876300" cy="876300"/>
              <a:chOff x="180975" y="647700"/>
              <a:chExt cx="876300" cy="876300"/>
            </a:xfrm>
          </p:grpSpPr>
          <p:sp>
            <p:nvSpPr>
              <p:cNvPr id="2" name="Ovaal 1">
                <a:hlinkClick r:id="rId4" action="ppaction://hlinksldjump"/>
              </p:cNvPr>
              <p:cNvSpPr/>
              <p:nvPr/>
            </p:nvSpPr>
            <p:spPr>
              <a:xfrm>
                <a:off x="180975" y="647700"/>
                <a:ext cx="876300" cy="876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" name="5-puntige ster 3">
                <a:hlinkClick r:id="rId4" action="ppaction://hlinksldjump"/>
              </p:cNvPr>
              <p:cNvSpPr/>
              <p:nvPr/>
            </p:nvSpPr>
            <p:spPr>
              <a:xfrm>
                <a:off x="314325" y="781050"/>
                <a:ext cx="609600" cy="609600"/>
              </a:xfrm>
              <a:prstGeom prst="star5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4" name="Tekstvak 23">
              <a:hlinkClick r:id="rId4" action="ppaction://hlinksldjump"/>
            </p:cNvPr>
            <p:cNvSpPr txBox="1"/>
            <p:nvPr/>
          </p:nvSpPr>
          <p:spPr>
            <a:xfrm>
              <a:off x="468282" y="90118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28" name="Groep 27"/>
          <p:cNvGrpSpPr/>
          <p:nvPr/>
        </p:nvGrpSpPr>
        <p:grpSpPr>
          <a:xfrm>
            <a:off x="180975" y="2667000"/>
            <a:ext cx="876300" cy="876300"/>
            <a:chOff x="180975" y="1590675"/>
            <a:chExt cx="876300" cy="876300"/>
          </a:xfrm>
        </p:grpSpPr>
        <p:grpSp>
          <p:nvGrpSpPr>
            <p:cNvPr id="8" name="Groep 7"/>
            <p:cNvGrpSpPr/>
            <p:nvPr/>
          </p:nvGrpSpPr>
          <p:grpSpPr>
            <a:xfrm>
              <a:off x="180975" y="1590675"/>
              <a:ext cx="876300" cy="876300"/>
              <a:chOff x="180975" y="647700"/>
              <a:chExt cx="876300" cy="876300"/>
            </a:xfrm>
          </p:grpSpPr>
          <p:sp>
            <p:nvSpPr>
              <p:cNvPr id="9" name="Ovaal 8">
                <a:hlinkClick r:id="rId5" action="ppaction://hlinksldjump"/>
              </p:cNvPr>
              <p:cNvSpPr/>
              <p:nvPr/>
            </p:nvSpPr>
            <p:spPr>
              <a:xfrm>
                <a:off x="180975" y="647700"/>
                <a:ext cx="876300" cy="876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5-puntige ster 9">
                <a:hlinkClick r:id="rId5" action="ppaction://hlinksldjump"/>
              </p:cNvPr>
              <p:cNvSpPr/>
              <p:nvPr/>
            </p:nvSpPr>
            <p:spPr>
              <a:xfrm>
                <a:off x="314325" y="781050"/>
                <a:ext cx="609600" cy="609600"/>
              </a:xfrm>
              <a:prstGeom prst="star5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6" name="Tekstvak 25">
              <a:hlinkClick r:id="rId5" action="ppaction://hlinksldjump"/>
            </p:cNvPr>
            <p:cNvSpPr txBox="1"/>
            <p:nvPr/>
          </p:nvSpPr>
          <p:spPr>
            <a:xfrm>
              <a:off x="468282" y="18441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180975" y="3609975"/>
            <a:ext cx="876300" cy="876300"/>
            <a:chOff x="180975" y="2533650"/>
            <a:chExt cx="876300" cy="876300"/>
          </a:xfrm>
        </p:grpSpPr>
        <p:grpSp>
          <p:nvGrpSpPr>
            <p:cNvPr id="11" name="Groep 10"/>
            <p:cNvGrpSpPr/>
            <p:nvPr/>
          </p:nvGrpSpPr>
          <p:grpSpPr>
            <a:xfrm>
              <a:off x="180975" y="2533650"/>
              <a:ext cx="876300" cy="876300"/>
              <a:chOff x="180975" y="647700"/>
              <a:chExt cx="876300" cy="876300"/>
            </a:xfrm>
          </p:grpSpPr>
          <p:sp>
            <p:nvSpPr>
              <p:cNvPr id="12" name="Ovaal 11">
                <a:hlinkClick r:id="rId6" action="ppaction://hlinksldjump"/>
              </p:cNvPr>
              <p:cNvSpPr/>
              <p:nvPr/>
            </p:nvSpPr>
            <p:spPr>
              <a:xfrm>
                <a:off x="180975" y="647700"/>
                <a:ext cx="876300" cy="876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5-puntige ster 12">
                <a:hlinkClick r:id="rId6" action="ppaction://hlinksldjump"/>
              </p:cNvPr>
              <p:cNvSpPr/>
              <p:nvPr/>
            </p:nvSpPr>
            <p:spPr>
              <a:xfrm>
                <a:off x="314325" y="781050"/>
                <a:ext cx="609600" cy="609600"/>
              </a:xfrm>
              <a:prstGeom prst="star5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7" name="Tekstvak 26">
              <a:hlinkClick r:id="rId6" action="ppaction://hlinksldjump"/>
            </p:cNvPr>
            <p:cNvSpPr txBox="1"/>
            <p:nvPr/>
          </p:nvSpPr>
          <p:spPr>
            <a:xfrm>
              <a:off x="468282" y="27871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sp>
        <p:nvSpPr>
          <p:cNvPr id="7" name="PIJL-OMLAAG 6"/>
          <p:cNvSpPr/>
          <p:nvPr/>
        </p:nvSpPr>
        <p:spPr>
          <a:xfrm>
            <a:off x="215091" y="676275"/>
            <a:ext cx="808068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3266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1776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Advocaat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Officier van justitie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Wie kan jou helpen in een rechtszaak?</a:t>
            </a:r>
          </a:p>
        </p:txBody>
      </p:sp>
      <p:pic>
        <p:nvPicPr>
          <p:cNvPr id="10242" name="Picture 2" descr="Afbeeldingsresultaat voor advocaat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3" r="21528"/>
          <a:stretch/>
        </p:blipFill>
        <p:spPr bwMode="auto">
          <a:xfrm>
            <a:off x="1" y="476854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ep 23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5" name="Ovaal 24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5-puntige ster 25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74577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2706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Zonder rechter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Met rechter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De meeste ruzies worden opgelost:</a:t>
            </a:r>
          </a:p>
        </p:txBody>
      </p:sp>
      <p:pic>
        <p:nvPicPr>
          <p:cNvPr id="11266" name="Picture 2" descr="Gerelateerde afbeeld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9" r="34292"/>
          <a:stretch/>
        </p:blipFill>
        <p:spPr bwMode="auto">
          <a:xfrm>
            <a:off x="0" y="474790"/>
            <a:ext cx="1736203" cy="468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ep 23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5" name="Ovaal 24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5-puntige ster 25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op Befje af </a:t>
            </a:r>
          </a:p>
        </p:txBody>
      </p:sp>
    </p:spTree>
    <p:extLst>
      <p:ext uri="{BB962C8B-B14F-4D97-AF65-F5344CB8AC3E}">
        <p14:creationId xmlns:p14="http://schemas.microsoft.com/office/powerpoint/2010/main" val="27201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2032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De politiek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De rechters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OP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Wie maken de regels in Nederland?</a:t>
            </a:r>
          </a:p>
        </p:txBody>
      </p:sp>
      <p:sp>
        <p:nvSpPr>
          <p:cNvPr id="2" name="AutoShape 2" descr="Afbeeldingsresultaat voor wetboeken"/>
          <p:cNvSpPr>
            <a:spLocks noChangeAspect="1" noChangeArrowheads="1"/>
          </p:cNvSpPr>
          <p:nvPr/>
        </p:nvSpPr>
        <p:spPr bwMode="auto">
          <a:xfrm>
            <a:off x="155575" y="-1676400"/>
            <a:ext cx="982027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29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40002" y="1912018"/>
            <a:ext cx="468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ep 23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5" name="Ovaal 24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5-puntige ster 25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36126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Hoeveel rechters zijn er in Nederland?</a:t>
            </a:r>
          </a:p>
        </p:txBody>
      </p:sp>
      <p:grpSp>
        <p:nvGrpSpPr>
          <p:cNvPr id="24" name="Groep 23"/>
          <p:cNvGrpSpPr/>
          <p:nvPr/>
        </p:nvGrpSpPr>
        <p:grpSpPr>
          <a:xfrm rot="20016485">
            <a:off x="3019425" y="1892108"/>
            <a:ext cx="3905250" cy="2592925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6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7" name="Rechthoek 26"/>
          <p:cNvSpPr/>
          <p:nvPr/>
        </p:nvSpPr>
        <p:spPr>
          <a:xfrm>
            <a:off x="4641671" y="2417862"/>
            <a:ext cx="6607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80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28" name="Picture 4" descr="https://images.nrc.nl/5Yqsc88GYnOLCQtoqsgV1HOvZ48=/1024x512/smart/filters:no_upscale()/s3/static.nrc.nl/rechtenbestuur/files/2016/10/rechters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r="54591" b="1404"/>
          <a:stretch/>
        </p:blipFill>
        <p:spPr bwMode="auto">
          <a:xfrm>
            <a:off x="0" y="461113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ep 28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30" name="Ovaal 29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5-puntige ster 30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13" name="Afbeelding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18579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Hoeveel rechters zijn er in Nederland?</a:t>
            </a:r>
          </a:p>
        </p:txBody>
      </p:sp>
      <p:grpSp>
        <p:nvGrpSpPr>
          <p:cNvPr id="9" name="Groep 8"/>
          <p:cNvGrpSpPr/>
          <p:nvPr/>
        </p:nvGrpSpPr>
        <p:grpSpPr>
          <a:xfrm rot="20016485">
            <a:off x="3019425" y="1892108"/>
            <a:ext cx="3905250" cy="2592925"/>
            <a:chOff x="3525417" y="1822202"/>
            <a:chExt cx="2360186" cy="2562226"/>
          </a:xfrm>
        </p:grpSpPr>
        <p:sp>
          <p:nvSpPr>
            <p:cNvPr id="1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Rechthoek 1"/>
          <p:cNvSpPr/>
          <p:nvPr/>
        </p:nvSpPr>
        <p:spPr>
          <a:xfrm>
            <a:off x="3840971" y="2417862"/>
            <a:ext cx="2262158" cy="132343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nl-NL" sz="8000" b="1" dirty="0">
                <a:solidFill>
                  <a:schemeClr val="tx2"/>
                </a:solidFill>
              </a:rPr>
              <a:t>2488</a:t>
            </a:r>
          </a:p>
        </p:txBody>
      </p:sp>
      <p:pic>
        <p:nvPicPr>
          <p:cNvPr id="13" name="Picture 4" descr="https://images.nrc.nl/5Yqsc88GYnOLCQtoqsgV1HOvZ48=/1024x512/smart/filters:no_upscale()/s3/static.nrc.nl/rechtenbestuur/files/2016/10/rechters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r="54591" b="1404"/>
          <a:stretch/>
        </p:blipFill>
        <p:spPr bwMode="auto">
          <a:xfrm>
            <a:off x="0" y="461113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ep 13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5" name="Ovaal 14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5-puntige ster 15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13476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erver-DOM01\Beeldarchief\Dienst op Locatie\ProDemos schuift aan\Ontmoet de rechter 2015\BvV Ontmoet de Rechter 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" b="22095"/>
          <a:stretch/>
        </p:blipFill>
        <p:spPr bwMode="auto">
          <a:xfrm flipH="1">
            <a:off x="0" y="450669"/>
            <a:ext cx="9144000" cy="46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912659" y="3760552"/>
            <a:ext cx="4231341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Befje om Befje af</a:t>
            </a:r>
          </a:p>
        </p:txBody>
      </p:sp>
      <p:grpSp>
        <p:nvGrpSpPr>
          <p:cNvPr id="28" name="Groep 27"/>
          <p:cNvGrpSpPr/>
          <p:nvPr/>
        </p:nvGrpSpPr>
        <p:grpSpPr>
          <a:xfrm>
            <a:off x="180975" y="2667000"/>
            <a:ext cx="876300" cy="876300"/>
            <a:chOff x="180975" y="1590675"/>
            <a:chExt cx="876300" cy="876300"/>
          </a:xfrm>
        </p:grpSpPr>
        <p:grpSp>
          <p:nvGrpSpPr>
            <p:cNvPr id="8" name="Groep 7"/>
            <p:cNvGrpSpPr/>
            <p:nvPr/>
          </p:nvGrpSpPr>
          <p:grpSpPr>
            <a:xfrm>
              <a:off x="180975" y="1590675"/>
              <a:ext cx="876300" cy="876300"/>
              <a:chOff x="180975" y="647700"/>
              <a:chExt cx="876300" cy="876300"/>
            </a:xfrm>
          </p:grpSpPr>
          <p:sp>
            <p:nvSpPr>
              <p:cNvPr id="9" name="Ovaal 8"/>
              <p:cNvSpPr/>
              <p:nvPr/>
            </p:nvSpPr>
            <p:spPr>
              <a:xfrm>
                <a:off x="180975" y="647700"/>
                <a:ext cx="876300" cy="876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5-puntige ster 9"/>
              <p:cNvSpPr/>
              <p:nvPr/>
            </p:nvSpPr>
            <p:spPr>
              <a:xfrm>
                <a:off x="314325" y="781050"/>
                <a:ext cx="609600" cy="609600"/>
              </a:xfrm>
              <a:prstGeom prst="star5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6" name="Tekstvak 25"/>
            <p:cNvSpPr txBox="1"/>
            <p:nvPr/>
          </p:nvSpPr>
          <p:spPr>
            <a:xfrm>
              <a:off x="468282" y="18441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sp>
        <p:nvSpPr>
          <p:cNvPr id="7" name="PIJL-OMLAAG 6"/>
          <p:cNvSpPr/>
          <p:nvPr/>
        </p:nvSpPr>
        <p:spPr>
          <a:xfrm>
            <a:off x="215091" y="676275"/>
            <a:ext cx="808068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ijdelijke aanduiding voor voettekst 2">
            <a:hlinkClick r:id="rId4" action="ppaction://hlinksldjump"/>
          </p:cNvPr>
          <p:cNvSpPr txBox="1">
            <a:spLocks/>
          </p:cNvSpPr>
          <p:nvPr/>
        </p:nvSpPr>
        <p:spPr>
          <a:xfrm>
            <a:off x="6867525" y="102875"/>
            <a:ext cx="1765663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Wat weet jij van het recht?</a:t>
            </a:r>
          </a:p>
        </p:txBody>
      </p:sp>
    </p:spTree>
    <p:extLst>
      <p:ext uri="{BB962C8B-B14F-4D97-AF65-F5344CB8AC3E}">
        <p14:creationId xmlns:p14="http://schemas.microsoft.com/office/powerpoint/2010/main" val="29147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2706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Zonder rechter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Met rechter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De meeste ruzies worden opgelost:</a:t>
            </a:r>
          </a:p>
        </p:txBody>
      </p:sp>
      <p:pic>
        <p:nvPicPr>
          <p:cNvPr id="11266" name="Picture 2" descr="Gerelateerde afbeeld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9" r="34292"/>
          <a:stretch/>
        </p:blipFill>
        <p:spPr bwMode="auto">
          <a:xfrm>
            <a:off x="0" y="474790"/>
            <a:ext cx="1736203" cy="468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ep 23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5" name="Ovaal 24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5-puntige ster 25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39446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522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Ja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Nee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Heb je altijd een advocaat nodig als je wilt scheiden? </a:t>
            </a:r>
          </a:p>
        </p:txBody>
      </p:sp>
      <p:pic>
        <p:nvPicPr>
          <p:cNvPr id="10242" name="Picture 2" descr="Afbeeldingsresultaat voor advocaat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3" r="21528"/>
          <a:stretch/>
        </p:blipFill>
        <p:spPr bwMode="auto">
          <a:xfrm>
            <a:off x="1" y="476854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ep 27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9" name="Ovaal 28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5-puntige ster 29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83552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2032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De politiek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De rechters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Wie maken de regels in Nederland?</a:t>
            </a:r>
          </a:p>
        </p:txBody>
      </p:sp>
      <p:sp>
        <p:nvSpPr>
          <p:cNvPr id="2" name="AutoShape 2" descr="Afbeeldingsresultaat voor wetboeken"/>
          <p:cNvSpPr>
            <a:spLocks noChangeAspect="1" noChangeArrowheads="1"/>
          </p:cNvSpPr>
          <p:nvPr/>
        </p:nvSpPr>
        <p:spPr bwMode="auto">
          <a:xfrm>
            <a:off x="155575" y="-1676400"/>
            <a:ext cx="982027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29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40002" y="1912018"/>
            <a:ext cx="468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ep 23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5" name="Ovaal 24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5-puntige ster 25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395176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Zijn alle rechtszaken openbaar? 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843754"/>
            <a:ext cx="522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Ja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325507"/>
            <a:ext cx="484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Nee, rechtszaken met kinderen bijvoorbeeld niet</a:t>
            </a:r>
          </a:p>
        </p:txBody>
      </p:sp>
      <p:pic>
        <p:nvPicPr>
          <p:cNvPr id="2050" name="Picture 2" descr="https://www.groene.nl/uploads/image/file/000/005/851/large_HH-406981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9" t="503" r="35215"/>
          <a:stretch/>
        </p:blipFill>
        <p:spPr bwMode="auto">
          <a:xfrm>
            <a:off x="0" y="463521"/>
            <a:ext cx="1793631" cy="467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ep 14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6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8" name="Groep 27"/>
          <p:cNvGrpSpPr/>
          <p:nvPr/>
        </p:nvGrpSpPr>
        <p:grpSpPr>
          <a:xfrm>
            <a:off x="2716936" y="1620000"/>
            <a:ext cx="950884" cy="1032283"/>
            <a:chOff x="3525417" y="1822202"/>
            <a:chExt cx="2360186" cy="2562226"/>
          </a:xfrm>
        </p:grpSpPr>
        <p:sp>
          <p:nvSpPr>
            <p:cNvPr id="29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0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1" name="Tekstvak 30"/>
          <p:cNvSpPr txBox="1"/>
          <p:nvPr/>
        </p:nvSpPr>
        <p:spPr>
          <a:xfrm>
            <a:off x="2883640" y="1874531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grpSp>
        <p:nvGrpSpPr>
          <p:cNvPr id="17" name="Groep 16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8" name="Ovaal 17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5-puntige ster 18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21" name="Afbeelding 2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654269999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erver-DOM01\Beeldarchief\Dienst op Locatie\ProDemos schuift aan\Ontmoet de rechter 2015\BvV Ontmoet de Rechter 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" b="22095"/>
          <a:stretch/>
        </p:blipFill>
        <p:spPr bwMode="auto">
          <a:xfrm flipH="1">
            <a:off x="0" y="450669"/>
            <a:ext cx="9144000" cy="46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912659" y="3760552"/>
            <a:ext cx="4231341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Befje om Befje af</a:t>
            </a:r>
          </a:p>
        </p:txBody>
      </p:sp>
      <p:grpSp>
        <p:nvGrpSpPr>
          <p:cNvPr id="25" name="Groep 24"/>
          <p:cNvGrpSpPr/>
          <p:nvPr/>
        </p:nvGrpSpPr>
        <p:grpSpPr>
          <a:xfrm>
            <a:off x="180975" y="1724025"/>
            <a:ext cx="876300" cy="876300"/>
            <a:chOff x="180975" y="647700"/>
            <a:chExt cx="876300" cy="876300"/>
          </a:xfrm>
        </p:grpSpPr>
        <p:grpSp>
          <p:nvGrpSpPr>
            <p:cNvPr id="6" name="Groep 5"/>
            <p:cNvGrpSpPr/>
            <p:nvPr/>
          </p:nvGrpSpPr>
          <p:grpSpPr>
            <a:xfrm>
              <a:off x="180975" y="647700"/>
              <a:ext cx="876300" cy="876300"/>
              <a:chOff x="180975" y="647700"/>
              <a:chExt cx="876300" cy="876300"/>
            </a:xfrm>
          </p:grpSpPr>
          <p:sp>
            <p:nvSpPr>
              <p:cNvPr id="2" name="Ovaal 1"/>
              <p:cNvSpPr/>
              <p:nvPr/>
            </p:nvSpPr>
            <p:spPr>
              <a:xfrm>
                <a:off x="180975" y="647700"/>
                <a:ext cx="876300" cy="876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" name="5-puntige ster 3"/>
              <p:cNvSpPr/>
              <p:nvPr/>
            </p:nvSpPr>
            <p:spPr>
              <a:xfrm>
                <a:off x="314325" y="781050"/>
                <a:ext cx="609600" cy="609600"/>
              </a:xfrm>
              <a:prstGeom prst="star5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4" name="Tekstvak 23"/>
            <p:cNvSpPr txBox="1"/>
            <p:nvPr/>
          </p:nvSpPr>
          <p:spPr>
            <a:xfrm>
              <a:off x="468282" y="90118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sp>
        <p:nvSpPr>
          <p:cNvPr id="7" name="PIJL-OMLAAG 6"/>
          <p:cNvSpPr/>
          <p:nvPr/>
        </p:nvSpPr>
        <p:spPr>
          <a:xfrm>
            <a:off x="215091" y="676275"/>
            <a:ext cx="808068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ijdelijke aanduiding voor voettekst 2">
            <a:hlinkClick r:id="rId4" action="ppaction://hlinksldjump"/>
          </p:cNvPr>
          <p:cNvSpPr txBox="1">
            <a:spLocks/>
          </p:cNvSpPr>
          <p:nvPr/>
        </p:nvSpPr>
        <p:spPr>
          <a:xfrm>
            <a:off x="6867525" y="102875"/>
            <a:ext cx="1765663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Wat weet jij van het recht?</a:t>
            </a:r>
          </a:p>
        </p:txBody>
      </p:sp>
    </p:spTree>
    <p:extLst>
      <p:ext uri="{BB962C8B-B14F-4D97-AF65-F5344CB8AC3E}">
        <p14:creationId xmlns:p14="http://schemas.microsoft.com/office/powerpoint/2010/main" val="317505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2059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Levenslang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30 jaar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Wat is de langste gevangenisstraf in Nederland?</a:t>
            </a:r>
          </a:p>
        </p:txBody>
      </p:sp>
      <p:pic>
        <p:nvPicPr>
          <p:cNvPr id="24" name="Picture 2" descr="http://media.nu.nl/m/m1nx6aua1cet_wd1280.jpg/meer-geweld-in-gevangenissen-medewerke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8" t="1395" r="46455"/>
          <a:stretch/>
        </p:blipFill>
        <p:spPr bwMode="auto">
          <a:xfrm>
            <a:off x="0" y="463924"/>
            <a:ext cx="1795182" cy="46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ep 19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1" name="Ovaal 20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5-puntige ster 21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25" name="Afbeelding 2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6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10340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3301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Een toga schrikt af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Een toga is minder persoonlijk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Waarom dragen rechters een toga?</a:t>
            </a:r>
          </a:p>
        </p:txBody>
      </p:sp>
      <p:pic>
        <p:nvPicPr>
          <p:cNvPr id="24" name="Picture 2" descr="http://images0.tcdn.nl/dft/article24391000.ece/BINARY/u/tog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182"/>
          <a:stretch/>
        </p:blipFill>
        <p:spPr bwMode="auto">
          <a:xfrm>
            <a:off x="0" y="468814"/>
            <a:ext cx="1793631" cy="470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ep 19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1" name="Ovaal 20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5-puntige ster 21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25" name="Afbeelding 2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6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19078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473187" cy="900000"/>
          </a:xfrm>
        </p:spPr>
        <p:txBody>
          <a:bodyPr/>
          <a:lstStyle/>
          <a:p>
            <a:r>
              <a:rPr lang="nl-NL" dirty="0"/>
              <a:t>Als je 2/3 van je straf hebt uitgezeten, kom je altijd vrij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906818"/>
            <a:ext cx="1091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Waar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325507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Niet waar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3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pic>
        <p:nvPicPr>
          <p:cNvPr id="13314" name="Picture 2" descr="Afbeeldingsresultaat voor leave pris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9" r="52962" b="15232"/>
          <a:stretch/>
        </p:blipFill>
        <p:spPr bwMode="auto">
          <a:xfrm>
            <a:off x="0" y="468564"/>
            <a:ext cx="1734207" cy="467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ep 16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8" name="Ovaal 17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5-puntige ster 18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21" name="Afbeelding 2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400852298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zitten de juryleden in de rechtszaal?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906818"/>
            <a:ext cx="3850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Rechts van de rechter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325507"/>
            <a:ext cx="484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Nergens, Nederland heeft geen juryrechtspraak</a:t>
            </a:r>
          </a:p>
        </p:txBody>
      </p:sp>
      <p:pic>
        <p:nvPicPr>
          <p:cNvPr id="15" name="Picture 4" descr="Afbeeldingsresultaat voor rechtszaal plattegro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7" r="21716"/>
          <a:stretch/>
        </p:blipFill>
        <p:spPr bwMode="auto">
          <a:xfrm>
            <a:off x="-1" y="476496"/>
            <a:ext cx="1717965" cy="46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ep 15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3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grpSp>
        <p:nvGrpSpPr>
          <p:cNvPr id="17" name="Groep 16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8" name="Ovaal 17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5-puntige ster 18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21" name="Afbeelding 2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168500898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Is het verboden om dronken op de fiets te zitten? 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906818"/>
            <a:ext cx="522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Ja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325507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Nee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3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pic>
        <p:nvPicPr>
          <p:cNvPr id="26626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2" r="41393" b="1575"/>
          <a:stretch/>
        </p:blipFill>
        <p:spPr bwMode="auto">
          <a:xfrm>
            <a:off x="-2" y="471787"/>
            <a:ext cx="180000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ep 16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8" name="Ovaal 17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5-puntige ster 18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21" name="Afbeelding 2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55349865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oud moet je zijn om een strafrechtszaak te mogen bijwonen?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906818"/>
            <a:ext cx="1348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12 jaar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437384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16 jaar</a:t>
            </a:r>
          </a:p>
        </p:txBody>
      </p:sp>
      <p:pic>
        <p:nvPicPr>
          <p:cNvPr id="6146" name="Picture 2" descr="Gerelateerde afbeeldi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-2128" r="75214" b="-1077"/>
          <a:stretch/>
        </p:blipFill>
        <p:spPr bwMode="auto">
          <a:xfrm>
            <a:off x="0" y="359694"/>
            <a:ext cx="1800000" cy="483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ep 15"/>
          <p:cNvGrpSpPr/>
          <p:nvPr/>
        </p:nvGrpSpPr>
        <p:grpSpPr>
          <a:xfrm>
            <a:off x="2716936" y="3213630"/>
            <a:ext cx="950884" cy="1032283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3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2908486" y="3468161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grpSp>
        <p:nvGrpSpPr>
          <p:cNvPr id="15" name="Groep 14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7" name="Ovaal 16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5-puntige ster 17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1408600122"/>
      </p:ext>
    </p:extLst>
  </p:cSld>
  <p:clrMapOvr>
    <a:masterClrMapping/>
  </p:clrMapOvr>
  <p:transition spd="slow"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Fietsendiefstal is… 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906818"/>
            <a:ext cx="2209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een misdrijf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437384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een overtreding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2716936" y="3213630"/>
            <a:ext cx="950884" cy="1032283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3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2908486" y="3468161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pic>
        <p:nvPicPr>
          <p:cNvPr id="27650" name="Picture 2" descr="https://images3.persgroep.net/rcs/a7rdverCp-MfJnRoM_JJ7yopJ2I/diocontent/69301296/_fill/1123/750/?appId=21791a8992982cd8da851550a453bd7f&amp;quality=0.9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5091"/>
          <a:stretch/>
        </p:blipFill>
        <p:spPr bwMode="auto">
          <a:xfrm>
            <a:off x="-1" y="458000"/>
            <a:ext cx="1818000" cy="46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ep 16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8" name="Ovaal 17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5-puntige ster 18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21" name="Afbeelding 2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3727987387"/>
      </p:ext>
    </p:extLst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514E663-FE37-416B-95F3-2B52808C1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12" r="18231"/>
          <a:stretch/>
        </p:blipFill>
        <p:spPr>
          <a:xfrm>
            <a:off x="1" y="470733"/>
            <a:ext cx="1853737" cy="4680000"/>
          </a:xfrm>
          <a:prstGeom prst="rect">
            <a:avLst/>
          </a:prstGeom>
        </p:spPr>
      </p:pic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Hoeveel jongeren hebben in 2020 een Halt-straf gekregen?</a:t>
            </a:r>
          </a:p>
        </p:txBody>
      </p:sp>
      <p:sp>
        <p:nvSpPr>
          <p:cNvPr id="1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Befje  om Befje af </a:t>
            </a:r>
          </a:p>
        </p:txBody>
      </p:sp>
      <p:grpSp>
        <p:nvGrpSpPr>
          <p:cNvPr id="24" name="Groep 23"/>
          <p:cNvGrpSpPr/>
          <p:nvPr/>
        </p:nvGrpSpPr>
        <p:grpSpPr>
          <a:xfrm rot="20016485">
            <a:off x="3019425" y="1892108"/>
            <a:ext cx="3905250" cy="2592925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6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7" name="Rechthoek 26"/>
          <p:cNvSpPr/>
          <p:nvPr/>
        </p:nvSpPr>
        <p:spPr>
          <a:xfrm>
            <a:off x="4641671" y="2417862"/>
            <a:ext cx="6607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8000" b="1" dirty="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13" name="Groep 12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4" name="Ovaal 13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5-puntige ster 14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17" name="Afbeelding 1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593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CE5CE69E-6485-4F0E-A8F9-78968ADF0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12" r="18231"/>
          <a:stretch/>
        </p:blipFill>
        <p:spPr>
          <a:xfrm>
            <a:off x="1" y="462420"/>
            <a:ext cx="1853737" cy="4680000"/>
          </a:xfrm>
          <a:prstGeom prst="rect">
            <a:avLst/>
          </a:prstGeom>
        </p:spPr>
      </p:pic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Hoeveel jongeren hebben in 2020 een Halt-straf gekregen?</a:t>
            </a:r>
          </a:p>
        </p:txBody>
      </p:sp>
      <p:sp>
        <p:nvSpPr>
          <p:cNvPr id="1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Befje  om Befje af </a:t>
            </a:r>
          </a:p>
        </p:txBody>
      </p:sp>
      <p:grpSp>
        <p:nvGrpSpPr>
          <p:cNvPr id="9" name="Groep 8"/>
          <p:cNvGrpSpPr/>
          <p:nvPr/>
        </p:nvGrpSpPr>
        <p:grpSpPr>
          <a:xfrm rot="20016485">
            <a:off x="3019425" y="1892108"/>
            <a:ext cx="3905250" cy="2592925"/>
            <a:chOff x="3525417" y="1822202"/>
            <a:chExt cx="2360186" cy="2562226"/>
          </a:xfrm>
        </p:grpSpPr>
        <p:sp>
          <p:nvSpPr>
            <p:cNvPr id="1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Rechthoek 1"/>
          <p:cNvSpPr/>
          <p:nvPr/>
        </p:nvSpPr>
        <p:spPr>
          <a:xfrm>
            <a:off x="3840971" y="2417862"/>
            <a:ext cx="2781531" cy="132343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nl-NL" sz="8000" b="1" dirty="0">
                <a:solidFill>
                  <a:schemeClr val="tx2"/>
                </a:solidFill>
              </a:rPr>
              <a:t>13421</a:t>
            </a:r>
          </a:p>
        </p:txBody>
      </p:sp>
      <p:grpSp>
        <p:nvGrpSpPr>
          <p:cNvPr id="20" name="Groep 19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1" name="Ovaal 20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5-puntige ster 21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14" name="Afbeelding 1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23111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erver-DOM01\Beeldarchief\Dienst op Locatie\ProDemos schuift aan\Ontmoet de rechter 2015\BvV Ontmoet de Rechter 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" b="22095"/>
          <a:stretch/>
        </p:blipFill>
        <p:spPr bwMode="auto">
          <a:xfrm flipH="1">
            <a:off x="0" y="450669"/>
            <a:ext cx="9144000" cy="46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912659" y="3760552"/>
            <a:ext cx="4231341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Befje om Befje af</a:t>
            </a:r>
          </a:p>
        </p:txBody>
      </p:sp>
      <p:grpSp>
        <p:nvGrpSpPr>
          <p:cNvPr id="29" name="Groep 28"/>
          <p:cNvGrpSpPr/>
          <p:nvPr/>
        </p:nvGrpSpPr>
        <p:grpSpPr>
          <a:xfrm>
            <a:off x="180975" y="3609975"/>
            <a:ext cx="876300" cy="876300"/>
            <a:chOff x="180975" y="2533650"/>
            <a:chExt cx="876300" cy="876300"/>
          </a:xfrm>
        </p:grpSpPr>
        <p:grpSp>
          <p:nvGrpSpPr>
            <p:cNvPr id="11" name="Groep 10"/>
            <p:cNvGrpSpPr/>
            <p:nvPr/>
          </p:nvGrpSpPr>
          <p:grpSpPr>
            <a:xfrm>
              <a:off x="180975" y="2533650"/>
              <a:ext cx="876300" cy="876300"/>
              <a:chOff x="180975" y="647700"/>
              <a:chExt cx="876300" cy="876300"/>
            </a:xfrm>
          </p:grpSpPr>
          <p:sp>
            <p:nvSpPr>
              <p:cNvPr id="12" name="Ovaal 11"/>
              <p:cNvSpPr/>
              <p:nvPr/>
            </p:nvSpPr>
            <p:spPr>
              <a:xfrm>
                <a:off x="180975" y="647700"/>
                <a:ext cx="876300" cy="876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5-puntige ster 12"/>
              <p:cNvSpPr/>
              <p:nvPr/>
            </p:nvSpPr>
            <p:spPr>
              <a:xfrm>
                <a:off x="314325" y="781050"/>
                <a:ext cx="609600" cy="609600"/>
              </a:xfrm>
              <a:prstGeom prst="star5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7" name="Tekstvak 26"/>
            <p:cNvSpPr txBox="1"/>
            <p:nvPr/>
          </p:nvSpPr>
          <p:spPr>
            <a:xfrm>
              <a:off x="468282" y="27871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sp>
        <p:nvSpPr>
          <p:cNvPr id="7" name="PIJL-OMLAAG 6"/>
          <p:cNvSpPr/>
          <p:nvPr/>
        </p:nvSpPr>
        <p:spPr>
          <a:xfrm>
            <a:off x="215091" y="676275"/>
            <a:ext cx="808068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" name="Tijdelijke aanduiding voor voettekst 2">
            <a:hlinkClick r:id="rId4" action="ppaction://hlinksldjump"/>
          </p:cNvPr>
          <p:cNvSpPr txBox="1">
            <a:spLocks/>
          </p:cNvSpPr>
          <p:nvPr/>
        </p:nvSpPr>
        <p:spPr>
          <a:xfrm>
            <a:off x="6867525" y="102875"/>
            <a:ext cx="1765663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Wat weet jij van het recht?</a:t>
            </a:r>
          </a:p>
        </p:txBody>
      </p:sp>
    </p:spTree>
    <p:extLst>
      <p:ext uri="{BB962C8B-B14F-4D97-AF65-F5344CB8AC3E}">
        <p14:creationId xmlns:p14="http://schemas.microsoft.com/office/powerpoint/2010/main" val="24925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962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Toga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Baret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Hoe heet de ‘jurk’ van een rechter?</a:t>
            </a:r>
          </a:p>
        </p:txBody>
      </p:sp>
      <p:pic>
        <p:nvPicPr>
          <p:cNvPr id="25" name="Picture 4" descr="Gerelateerde afbeeldi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r="20866"/>
          <a:stretch/>
        </p:blipFill>
        <p:spPr bwMode="auto">
          <a:xfrm>
            <a:off x="0" y="463500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ep 25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7" name="Ovaal 26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5-puntige ster 27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4266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3301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Een toga schrikt af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Een toga is minder persoonlijk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Waarom dragen rechters een toga?</a:t>
            </a:r>
          </a:p>
        </p:txBody>
      </p:sp>
      <p:sp>
        <p:nvSpPr>
          <p:cNvPr id="1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Befje  om Befje af </a:t>
            </a:r>
          </a:p>
        </p:txBody>
      </p:sp>
      <p:pic>
        <p:nvPicPr>
          <p:cNvPr id="24" name="Picture 2" descr="http://images0.tcdn.nl/dft/article24391000.ece/BINARY/u/tog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182"/>
          <a:stretch/>
        </p:blipFill>
        <p:spPr bwMode="auto">
          <a:xfrm>
            <a:off x="0" y="468814"/>
            <a:ext cx="1793631" cy="470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ep 24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6" name="Ovaal 25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5-puntige ster 26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716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753251"/>
            <a:ext cx="6270171" cy="900000"/>
          </a:xfrm>
        </p:spPr>
        <p:txBody>
          <a:bodyPr/>
          <a:lstStyle/>
          <a:p>
            <a:r>
              <a:rPr lang="nl-NL" dirty="0"/>
              <a:t>Zijn alle rechtszaken openbaar? 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843754"/>
            <a:ext cx="522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Ja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325507"/>
            <a:ext cx="484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Nee, rechtszaken met kinderen bijvoorbeeld niet</a:t>
            </a:r>
          </a:p>
        </p:txBody>
      </p:sp>
      <p:pic>
        <p:nvPicPr>
          <p:cNvPr id="2050" name="Picture 2" descr="https://www.groene.nl/uploads/image/file/000/005/851/large_HH-406981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9" t="503" r="35215"/>
          <a:stretch/>
        </p:blipFill>
        <p:spPr bwMode="auto">
          <a:xfrm>
            <a:off x="0" y="463521"/>
            <a:ext cx="1793631" cy="467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ep 14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6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8" name="Groep 27"/>
          <p:cNvGrpSpPr/>
          <p:nvPr/>
        </p:nvGrpSpPr>
        <p:grpSpPr>
          <a:xfrm>
            <a:off x="2716936" y="1620000"/>
            <a:ext cx="950884" cy="1032283"/>
            <a:chOff x="3525417" y="1822202"/>
            <a:chExt cx="2360186" cy="2562226"/>
          </a:xfrm>
        </p:grpSpPr>
        <p:sp>
          <p:nvSpPr>
            <p:cNvPr id="29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0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1" name="Tekstvak 30"/>
          <p:cNvSpPr txBox="1"/>
          <p:nvPr/>
        </p:nvSpPr>
        <p:spPr>
          <a:xfrm>
            <a:off x="2883640" y="1874531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grpSp>
        <p:nvGrpSpPr>
          <p:cNvPr id="17" name="Groep 16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8" name="Ovaal 17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5-puntige ster 18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pic>
        <p:nvPicPr>
          <p:cNvPr id="21" name="Afbeelding 2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3450668932"/>
      </p:ext>
    </p:extLst>
  </p:cSld>
  <p:clrMapOvr>
    <a:masterClrMapping/>
  </p:clrMapOvr>
  <p:transition spd="slow">
    <p:push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zitten de juryleden in de rechtszaal?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906818"/>
            <a:ext cx="3850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Rechts van de rechter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325507"/>
            <a:ext cx="484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Nergens, Nederland heeft geen juryrechtspraak</a:t>
            </a:r>
          </a:p>
        </p:txBody>
      </p:sp>
      <p:pic>
        <p:nvPicPr>
          <p:cNvPr id="15" name="Picture 4" descr="Afbeeldingsresultaat voor rechtszaal plattegro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7" r="21716"/>
          <a:stretch/>
        </p:blipFill>
        <p:spPr bwMode="auto">
          <a:xfrm>
            <a:off x="-1" y="476496"/>
            <a:ext cx="1717965" cy="46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ep 15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3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grpSp>
        <p:nvGrpSpPr>
          <p:cNvPr id="17" name="Groep 16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8" name="Ovaal 17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5-puntige ster 18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pic>
        <p:nvPicPr>
          <p:cNvPr id="21" name="Afbeelding 2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359537420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521364" cy="900000"/>
          </a:xfrm>
        </p:spPr>
        <p:txBody>
          <a:bodyPr/>
          <a:lstStyle/>
          <a:p>
            <a:r>
              <a:rPr lang="nl-NL" dirty="0"/>
              <a:t>Als je 2/3 van je straf hebt uitgezeten, kom je altijd vrij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906818"/>
            <a:ext cx="1091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Waar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325507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Niet waar</a:t>
            </a:r>
          </a:p>
        </p:txBody>
      </p:sp>
      <p:sp>
        <p:nvSpPr>
          <p:cNvPr id="27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Befje om Befje af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3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pic>
        <p:nvPicPr>
          <p:cNvPr id="13314" name="Picture 2" descr="Afbeeldingsresultaat voor leave pris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9" r="52962" b="15232"/>
          <a:stretch/>
        </p:blipFill>
        <p:spPr bwMode="auto">
          <a:xfrm>
            <a:off x="0" y="468564"/>
            <a:ext cx="1734207" cy="467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ep 20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2" name="Ovaal 21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5-puntige ster 23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Tekstvak 33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pic>
        <p:nvPicPr>
          <p:cNvPr id="19" name="Afbeelding 1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323579686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Is het verboden om dronken op de fiets te zitten? 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906818"/>
            <a:ext cx="522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Ja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325507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Nee</a:t>
            </a:r>
          </a:p>
        </p:txBody>
      </p:sp>
      <p:sp>
        <p:nvSpPr>
          <p:cNvPr id="27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Befje om Befje af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3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pic>
        <p:nvPicPr>
          <p:cNvPr id="26626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2" r="41393" b="1575"/>
          <a:stretch/>
        </p:blipFill>
        <p:spPr bwMode="auto">
          <a:xfrm>
            <a:off x="-2" y="471787"/>
            <a:ext cx="180000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ep 20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2" name="Ovaal 21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5-puntige ster 23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Tekstvak 33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pic>
        <p:nvPicPr>
          <p:cNvPr id="19" name="Afbeelding 1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op Befje af </a:t>
            </a:r>
          </a:p>
        </p:txBody>
      </p:sp>
    </p:spTree>
    <p:extLst>
      <p:ext uri="{BB962C8B-B14F-4D97-AF65-F5344CB8AC3E}">
        <p14:creationId xmlns:p14="http://schemas.microsoft.com/office/powerpoint/2010/main" val="371085499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522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Ja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Nee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Mag je voor de wet trouwen als je jonger bent dan 18 jaar?</a:t>
            </a:r>
          </a:p>
        </p:txBody>
      </p:sp>
      <p:sp>
        <p:nvSpPr>
          <p:cNvPr id="1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Befje  op Befje af </a:t>
            </a:r>
          </a:p>
        </p:txBody>
      </p:sp>
      <p:grpSp>
        <p:nvGrpSpPr>
          <p:cNvPr id="20" name="Groep 19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1" name="Ovaal 20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5-puntige ster 21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pic>
        <p:nvPicPr>
          <p:cNvPr id="33794" name="Picture 2" descr="Gerelateerde afbeeldi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4" r="39533"/>
          <a:stretch/>
        </p:blipFill>
        <p:spPr bwMode="auto">
          <a:xfrm>
            <a:off x="-1" y="465554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fbeelding 2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5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4772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Fietsendiefstal is… 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906818"/>
            <a:ext cx="2209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een misdrijf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437384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een overtreding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2716936" y="3213630"/>
            <a:ext cx="950884" cy="1032283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3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2908486" y="3468161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pic>
        <p:nvPicPr>
          <p:cNvPr id="27650" name="Picture 2" descr="https://images3.persgroep.net/rcs/a7rdverCp-MfJnRoM_JJ7yopJ2I/diocontent/69301296/_fill/1123/750/?appId=21791a8992982cd8da851550a453bd7f&amp;quality=0.9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5091"/>
          <a:stretch/>
        </p:blipFill>
        <p:spPr bwMode="auto">
          <a:xfrm>
            <a:off x="-1" y="458000"/>
            <a:ext cx="1818000" cy="46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ep 16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8" name="Ovaal 17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5-puntige ster 18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pic>
        <p:nvPicPr>
          <p:cNvPr id="21" name="Afbeelding 2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11469219"/>
      </p:ext>
    </p:extLst>
  </p:cSld>
  <p:clrMapOvr>
    <a:masterClrMapping/>
  </p:clrMapOvr>
  <p:transition spd="slow"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Als een verdachte bekent, wordt er meteen veroordeeld.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906818"/>
            <a:ext cx="1036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waar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437384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niet waar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2716936" y="3213630"/>
            <a:ext cx="950884" cy="1032283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3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2908486" y="3468161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grpSp>
        <p:nvGrpSpPr>
          <p:cNvPr id="17" name="Groep 16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8" name="Ovaal 17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5-puntige ster 18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pic>
        <p:nvPicPr>
          <p:cNvPr id="41986" name="Picture 2" descr="https://theblazingcenter.com/wp-content/uploads/2017/03/regret1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r="61432"/>
          <a:stretch/>
        </p:blipFill>
        <p:spPr bwMode="auto">
          <a:xfrm>
            <a:off x="-1" y="464165"/>
            <a:ext cx="1800000" cy="46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576502447"/>
      </p:ext>
    </p:extLst>
  </p:cSld>
  <p:clrMapOvr>
    <a:masterClrMapping/>
  </p:clrMapOvr>
  <p:transition spd="slow">
    <p:push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 een rechter kinderen die spijbelen uit huis plaatsen?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906818"/>
            <a:ext cx="40855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Ja, maar dan moet het </a:t>
            </a:r>
          </a:p>
          <a:p>
            <a:r>
              <a:rPr lang="nl-NL" sz="3200" b="1" dirty="0"/>
              <a:t>wel goed mis zijn.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437384"/>
            <a:ext cx="484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Nee, dat is een te zware</a:t>
            </a:r>
          </a:p>
          <a:p>
            <a:r>
              <a:rPr lang="nl-NL" sz="3200" b="1" dirty="0"/>
              <a:t>maatregel. 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2716936" y="3213630"/>
            <a:ext cx="950884" cy="1032283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3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2908486" y="3468161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grpSp>
        <p:nvGrpSpPr>
          <p:cNvPr id="17" name="Groep 16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8" name="Ovaal 17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5-puntige ster 18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pic>
        <p:nvPicPr>
          <p:cNvPr id="43010" name="Picture 2" descr="Afbeeldingsresultaat voor truanc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5" r="11179"/>
          <a:stretch/>
        </p:blipFill>
        <p:spPr bwMode="auto">
          <a:xfrm>
            <a:off x="0" y="458308"/>
            <a:ext cx="175708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4277491930"/>
      </p:ext>
    </p:extLst>
  </p:cSld>
  <p:clrMapOvr>
    <a:masterClrMapping/>
  </p:clrMapOvr>
  <p:transition spd="slow">
    <p:push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de maximale celstraf die een 15-jarige kan krijgen?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23360" y="1906818"/>
            <a:ext cx="2297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12 maanden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31920" y="3437384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24 maanden</a:t>
            </a:r>
          </a:p>
        </p:txBody>
      </p:sp>
      <p:pic>
        <p:nvPicPr>
          <p:cNvPr id="12290" name="Picture 2" descr="Afbeeldingsresultaat voor juvenile delinquenc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5" t="156" r="34139" b="-156"/>
          <a:stretch/>
        </p:blipFill>
        <p:spPr bwMode="auto">
          <a:xfrm>
            <a:off x="-2629" y="463500"/>
            <a:ext cx="179625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ep 33"/>
          <p:cNvGrpSpPr/>
          <p:nvPr/>
        </p:nvGrpSpPr>
        <p:grpSpPr>
          <a:xfrm>
            <a:off x="2716936" y="3213630"/>
            <a:ext cx="950884" cy="1032283"/>
            <a:chOff x="3525417" y="1822202"/>
            <a:chExt cx="2360186" cy="2562226"/>
          </a:xfrm>
        </p:grpSpPr>
        <p:sp>
          <p:nvSpPr>
            <p:cNvPr id="3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6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7" name="Groep 36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38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9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0" name="Tekstvak 39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2908486" y="3468161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grpSp>
        <p:nvGrpSpPr>
          <p:cNvPr id="15" name="Groep 14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6" name="Ovaal 15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5-puntige ster 16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pic>
        <p:nvPicPr>
          <p:cNvPr id="19" name="Afbeelding 1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4131855049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3167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Schroevendraaier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Hamer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Welk gereedschap zie je wel eens in een rechtszaal?</a:t>
            </a:r>
          </a:p>
        </p:txBody>
      </p:sp>
      <p:pic>
        <p:nvPicPr>
          <p:cNvPr id="8194" name="Picture 2" descr="Afbeeldingsresultaat voor rechtsza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0" r="24279" b="21266"/>
          <a:stretch/>
        </p:blipFill>
        <p:spPr bwMode="auto">
          <a:xfrm>
            <a:off x="0" y="471395"/>
            <a:ext cx="1743075" cy="467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ep 24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6" name="Ovaal 25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5-puntige ster 26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201106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Hoeveel % van de rechters in Nederland is vrouw?</a:t>
            </a:r>
          </a:p>
        </p:txBody>
      </p:sp>
      <p:sp>
        <p:nvSpPr>
          <p:cNvPr id="1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Befje  om Befje af </a:t>
            </a:r>
          </a:p>
        </p:txBody>
      </p:sp>
      <p:grpSp>
        <p:nvGrpSpPr>
          <p:cNvPr id="24" name="Groep 23"/>
          <p:cNvGrpSpPr/>
          <p:nvPr/>
        </p:nvGrpSpPr>
        <p:grpSpPr>
          <a:xfrm rot="20016485">
            <a:off x="3019425" y="1892108"/>
            <a:ext cx="3905250" cy="2592925"/>
            <a:chOff x="3525417" y="1822202"/>
            <a:chExt cx="2360186" cy="2562226"/>
          </a:xfrm>
        </p:grpSpPr>
        <p:sp>
          <p:nvSpPr>
            <p:cNvPr id="25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6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7" name="Rechthoek 26"/>
          <p:cNvSpPr/>
          <p:nvPr/>
        </p:nvSpPr>
        <p:spPr>
          <a:xfrm>
            <a:off x="4641671" y="2417862"/>
            <a:ext cx="6607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80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28" name="Picture 4" descr="https://images.nrc.nl/5Yqsc88GYnOLCQtoqsgV1HOvZ48=/1024x512/smart/filters:no_upscale()/s3/static.nrc.nl/rechtenbestuur/files/2016/10/rechters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r="54591" b="1404"/>
          <a:stretch/>
        </p:blipFill>
        <p:spPr bwMode="auto">
          <a:xfrm>
            <a:off x="0" y="461113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ep 12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14" name="Ovaal 13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5-puntige ster 14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pic>
        <p:nvPicPr>
          <p:cNvPr id="17" name="Afbeelding 1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18342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Hoeveel % van de rechters in Nederland is vrouw?</a:t>
            </a:r>
          </a:p>
        </p:txBody>
      </p:sp>
      <p:sp>
        <p:nvSpPr>
          <p:cNvPr id="1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Befje  op Befje af </a:t>
            </a:r>
          </a:p>
        </p:txBody>
      </p:sp>
      <p:grpSp>
        <p:nvGrpSpPr>
          <p:cNvPr id="9" name="Groep 8"/>
          <p:cNvGrpSpPr/>
          <p:nvPr/>
        </p:nvGrpSpPr>
        <p:grpSpPr>
          <a:xfrm rot="20016485">
            <a:off x="3019425" y="1892108"/>
            <a:ext cx="3905250" cy="2592925"/>
            <a:chOff x="3525417" y="1822202"/>
            <a:chExt cx="2360186" cy="2562226"/>
          </a:xfrm>
        </p:grpSpPr>
        <p:sp>
          <p:nvSpPr>
            <p:cNvPr id="10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Rechthoek 1"/>
          <p:cNvSpPr/>
          <p:nvPr/>
        </p:nvSpPr>
        <p:spPr>
          <a:xfrm>
            <a:off x="3840971" y="2417862"/>
            <a:ext cx="1972015" cy="132343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nl-NL" sz="8000" b="1" dirty="0">
                <a:solidFill>
                  <a:schemeClr val="tx2"/>
                </a:solidFill>
              </a:rPr>
              <a:t>61%</a:t>
            </a:r>
          </a:p>
        </p:txBody>
      </p:sp>
      <p:pic>
        <p:nvPicPr>
          <p:cNvPr id="13" name="Picture 4" descr="https://images.nrc.nl/5Yqsc88GYnOLCQtoqsgV1HOvZ48=/1024x512/smart/filters:no_upscale()/s3/static.nrc.nl/rechtenbestuur/files/2016/10/rechters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r="54591" b="1404"/>
          <a:stretch/>
        </p:blipFill>
        <p:spPr bwMode="auto">
          <a:xfrm>
            <a:off x="0" y="461113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ep 19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1" name="Ovaal 20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5-puntige ster 21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pic>
        <p:nvPicPr>
          <p:cNvPr id="14" name="Afbeelding 1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21076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60000" y="1593072"/>
            <a:ext cx="6270171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prodemos.nl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522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Ja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Nee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Hebben we in Nederland de doodstraf ?</a:t>
            </a:r>
          </a:p>
        </p:txBody>
      </p:sp>
      <p:pic>
        <p:nvPicPr>
          <p:cNvPr id="7170" name="Picture 2" descr="https://sjcdeptcomm.files.wordpress.com/2017/02/judges-hammer.jpg?w=14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3" t="3555" r="59271" b="3910"/>
          <a:stretch/>
        </p:blipFill>
        <p:spPr bwMode="auto">
          <a:xfrm>
            <a:off x="-1" y="476047"/>
            <a:ext cx="175469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ep 23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5" name="Ovaal 24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5-puntige ster 25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18151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1493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Rechter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Politie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Wie bepaalt wat voor straf je krijgt?</a:t>
            </a:r>
          </a:p>
        </p:txBody>
      </p:sp>
      <p:pic>
        <p:nvPicPr>
          <p:cNvPr id="25" name="Picture 2" descr="Afbeeldingsresultaat voor juvenile delinquenc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5" t="156" r="34139" b="-156"/>
          <a:stretch/>
        </p:blipFill>
        <p:spPr bwMode="auto">
          <a:xfrm>
            <a:off x="-2629" y="463500"/>
            <a:ext cx="179625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ep 25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7" name="Ovaal 26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5-puntige ster 27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12767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2412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Vanaf 16 jaar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Vanaf 18 jaar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Wanneer ben je voor het recht geen kind meer?</a:t>
            </a:r>
          </a:p>
        </p:txBody>
      </p:sp>
      <p:pic>
        <p:nvPicPr>
          <p:cNvPr id="9218" name="Picture 2" descr="Gerelateerde afbeeldi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9" r="25763"/>
          <a:stretch/>
        </p:blipFill>
        <p:spPr bwMode="auto">
          <a:xfrm>
            <a:off x="-1" y="463739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ep 23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5" name="Ovaal 24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5-puntige ster 25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27721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2059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Levenslang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30 jaar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Wat is de langste gevangenisstraf in Nederland?</a:t>
            </a:r>
          </a:p>
        </p:txBody>
      </p:sp>
      <p:pic>
        <p:nvPicPr>
          <p:cNvPr id="24" name="Picture 2" descr="http://media.nu.nl/m/m1nx6aua1cet_wd1280.jpg/meer-geweld-in-gevangenissen-medewerke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8" t="1395" r="46455"/>
          <a:stretch/>
        </p:blipFill>
        <p:spPr bwMode="auto">
          <a:xfrm>
            <a:off x="0" y="463924"/>
            <a:ext cx="1795182" cy="46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ep 24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6" name="Ovaal 25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5-puntige ster 26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24361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3360" y="1906818"/>
            <a:ext cx="2428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Rechtswinkel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931920" y="3571729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/>
                </a:solidFill>
              </a:rPr>
              <a:t>Rechtbank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2716936" y="3347975"/>
            <a:ext cx="950884" cy="1032283"/>
            <a:chOff x="3525417" y="1822202"/>
            <a:chExt cx="2360186" cy="2562226"/>
          </a:xfrm>
        </p:grpSpPr>
        <p:sp>
          <p:nvSpPr>
            <p:cNvPr id="11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2716936" y="1683064"/>
            <a:ext cx="950884" cy="1032283"/>
            <a:chOff x="3525417" y="1822202"/>
            <a:chExt cx="2360186" cy="2562226"/>
          </a:xfrm>
        </p:grpSpPr>
        <p:sp>
          <p:nvSpPr>
            <p:cNvPr id="14" name="Ovaal 3"/>
            <p:cNvSpPr/>
            <p:nvPr/>
          </p:nvSpPr>
          <p:spPr>
            <a:xfrm rot="17714368">
              <a:off x="3424398" y="1923222"/>
              <a:ext cx="2562224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1281113" y="0"/>
                  </a:moveTo>
                  <a:cubicBezTo>
                    <a:pt x="1988652" y="0"/>
                    <a:pt x="2562226" y="573574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3"/>
            <p:cNvSpPr/>
            <p:nvPr/>
          </p:nvSpPr>
          <p:spPr>
            <a:xfrm rot="17714368">
              <a:off x="3424397" y="1923222"/>
              <a:ext cx="2562226" cy="2360186"/>
            </a:xfrm>
            <a:custGeom>
              <a:avLst/>
              <a:gdLst/>
              <a:ahLst/>
              <a:cxnLst/>
              <a:rect l="l" t="t" r="r" b="b"/>
              <a:pathLst>
                <a:path w="2562226" h="2360186">
                  <a:moveTo>
                    <a:pt x="2461550" y="782446"/>
                  </a:moveTo>
                  <a:cubicBezTo>
                    <a:pt x="2526378" y="935716"/>
                    <a:pt x="2562226" y="1104228"/>
                    <a:pt x="2562226" y="1281113"/>
                  </a:cubicBezTo>
                  <a:cubicBezTo>
                    <a:pt x="2562226" y="1734883"/>
                    <a:pt x="2326309" y="2133552"/>
                    <a:pt x="1969818" y="2360186"/>
                  </a:cubicBezTo>
                  <a:lnTo>
                    <a:pt x="1968359" y="2360186"/>
                  </a:lnTo>
                  <a:cubicBezTo>
                    <a:pt x="1770812" y="2233354"/>
                    <a:pt x="1535692" y="2160518"/>
                    <a:pt x="1283560" y="2160518"/>
                  </a:cubicBezTo>
                  <a:cubicBezTo>
                    <a:pt x="1031429" y="2160518"/>
                    <a:pt x="796308" y="2233354"/>
                    <a:pt x="598761" y="2360186"/>
                  </a:cubicBezTo>
                  <a:lnTo>
                    <a:pt x="592409" y="2360186"/>
                  </a:lnTo>
                  <a:cubicBezTo>
                    <a:pt x="235918" y="2133552"/>
                    <a:pt x="0" y="1734883"/>
                    <a:pt x="0" y="1281113"/>
                  </a:cubicBezTo>
                  <a:cubicBezTo>
                    <a:pt x="0" y="573574"/>
                    <a:pt x="573574" y="0"/>
                    <a:pt x="1281113" y="0"/>
                  </a:cubicBezTo>
                  <a:cubicBezTo>
                    <a:pt x="1811767" y="0"/>
                    <a:pt x="2267066" y="322635"/>
                    <a:pt x="2461550" y="782446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83640" y="1937595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908486" y="3602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tx2"/>
                </a:solidFill>
              </a:rPr>
              <a:t>AF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/>
          <a:p>
            <a:r>
              <a:rPr lang="nl-NL" dirty="0"/>
              <a:t>Het kantoor van een rechter heet:</a:t>
            </a:r>
          </a:p>
        </p:txBody>
      </p:sp>
      <p:pic>
        <p:nvPicPr>
          <p:cNvPr id="24" name="Picture 2" descr="http://images0.tcdn.nl/dft/article24391000.ece/BINARY/u/tog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182"/>
          <a:stretch/>
        </p:blipFill>
        <p:spPr bwMode="auto">
          <a:xfrm>
            <a:off x="0" y="468814"/>
            <a:ext cx="1793631" cy="470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ep 24"/>
          <p:cNvGrpSpPr/>
          <p:nvPr/>
        </p:nvGrpSpPr>
        <p:grpSpPr>
          <a:xfrm>
            <a:off x="7235578" y="113503"/>
            <a:ext cx="287307" cy="287307"/>
            <a:chOff x="8681318" y="113503"/>
            <a:chExt cx="287307" cy="287307"/>
          </a:xfrm>
        </p:grpSpPr>
        <p:sp>
          <p:nvSpPr>
            <p:cNvPr id="26" name="Ovaal 25"/>
            <p:cNvSpPr/>
            <p:nvPr/>
          </p:nvSpPr>
          <p:spPr>
            <a:xfrm>
              <a:off x="8681318" y="113503"/>
              <a:ext cx="287307" cy="287307"/>
            </a:xfrm>
            <a:prstGeom prst="ellips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5-puntige ster 26"/>
            <p:cNvSpPr/>
            <p:nvPr/>
          </p:nvSpPr>
          <p:spPr>
            <a:xfrm>
              <a:off x="8725039" y="157224"/>
              <a:ext cx="199866" cy="199866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8708204" y="159329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20" name="Afbeelding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133" l="0" r="89926">
                        <a14:foregroundMark x1="15407" y1="31179" x2="15407" y2="31179"/>
                        <a14:foregroundMark x1="24148" y1="36882" x2="24148" y2="36882"/>
                        <a14:foregroundMark x1="29926" y1="36882" x2="29926" y2="36882"/>
                        <a14:foregroundMark x1="47852" y1="36502" x2="47852" y2="36502"/>
                        <a14:foregroundMark x1="55704" y1="37643" x2="55704" y2="37643"/>
                        <a14:foregroundMark x1="60296" y1="38023" x2="60296" y2="38023"/>
                        <a14:foregroundMark x1="59704" y1="26996" x2="59704" y2="26996"/>
                        <a14:foregroundMark x1="64000" y1="38783" x2="64000" y2="38783"/>
                        <a14:foregroundMark x1="68444" y1="36502" x2="68444" y2="36502"/>
                        <a14:foregroundMark x1="77481" y1="37643" x2="77481" y2="3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3768" r="17583" b="47169"/>
          <a:stretch/>
        </p:blipFill>
        <p:spPr>
          <a:xfrm>
            <a:off x="449262" y="113439"/>
            <a:ext cx="1020312" cy="219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Tijdelijke aanduiding voor voettekst 2">
            <a:hlinkClick r:id="rId7" action="ppaction://hlinksldjump"/>
          </p:cNvPr>
          <p:cNvSpPr txBox="1">
            <a:spLocks/>
          </p:cNvSpPr>
          <p:nvPr/>
        </p:nvSpPr>
        <p:spPr>
          <a:xfrm>
            <a:off x="7620000" y="102875"/>
            <a:ext cx="1013187" cy="30856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Befje om Befje af </a:t>
            </a:r>
          </a:p>
        </p:txBody>
      </p:sp>
    </p:spTree>
    <p:extLst>
      <p:ext uri="{BB962C8B-B14F-4D97-AF65-F5344CB8AC3E}">
        <p14:creationId xmlns:p14="http://schemas.microsoft.com/office/powerpoint/2010/main" val="7022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 powerpointtemplate-NL blauw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emos powerpointtemplate-NL blauw.pptx" id="{1FE03B42-FA5B-B249-9D42-3F1CF70F5035}" vid="{A7055348-BA77-9D4B-B966-D0806BE6F94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</Template>
  <TotalTime>1182</TotalTime>
  <Words>834</Words>
  <Application>Microsoft Office PowerPoint</Application>
  <PresentationFormat>Diavoorstelling (16:9)</PresentationFormat>
  <Paragraphs>304</Paragraphs>
  <Slides>42</Slides>
  <Notes>41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5" baseType="lpstr">
      <vt:lpstr>Arial</vt:lpstr>
      <vt:lpstr>Calibri</vt:lpstr>
      <vt:lpstr>ProDemos powerpointtemplate-NL blauw</vt:lpstr>
      <vt:lpstr>PowerPoint-presentatie</vt:lpstr>
      <vt:lpstr>PowerPoint-presentatie</vt:lpstr>
      <vt:lpstr>Hoe heet de ‘jurk’ van een rechter?</vt:lpstr>
      <vt:lpstr>Welk gereedschap zie je wel eens in een rechtszaal?</vt:lpstr>
      <vt:lpstr>Hebben we in Nederland de doodstraf ?</vt:lpstr>
      <vt:lpstr>Wie bepaalt wat voor straf je krijgt?</vt:lpstr>
      <vt:lpstr>Wanneer ben je voor het recht geen kind meer?</vt:lpstr>
      <vt:lpstr>Wat is de langste gevangenisstraf in Nederland?</vt:lpstr>
      <vt:lpstr>Het kantoor van een rechter heet:</vt:lpstr>
      <vt:lpstr>Wie kan jou helpen in een rechtszaak?</vt:lpstr>
      <vt:lpstr>De meeste ruzies worden opgelost:</vt:lpstr>
      <vt:lpstr>Wie maken de regels in Nederland?</vt:lpstr>
      <vt:lpstr>Hoeveel rechters zijn er in Nederland?</vt:lpstr>
      <vt:lpstr>Hoeveel rechters zijn er in Nederland?</vt:lpstr>
      <vt:lpstr>PowerPoint-presentatie</vt:lpstr>
      <vt:lpstr>De meeste ruzies worden opgelost:</vt:lpstr>
      <vt:lpstr>Heb je altijd een advocaat nodig als je wilt scheiden? </vt:lpstr>
      <vt:lpstr>Wie maken de regels in Nederland?</vt:lpstr>
      <vt:lpstr>Zijn alle rechtszaken openbaar? </vt:lpstr>
      <vt:lpstr>Wat is de langste gevangenisstraf in Nederland?</vt:lpstr>
      <vt:lpstr>Waarom dragen rechters een toga?</vt:lpstr>
      <vt:lpstr>Als je 2/3 van je straf hebt uitgezeten, kom je altijd vrij</vt:lpstr>
      <vt:lpstr>Waar zitten de juryleden in de rechtszaal?</vt:lpstr>
      <vt:lpstr>Is het verboden om dronken op de fiets te zitten? </vt:lpstr>
      <vt:lpstr>Hoe oud moet je zijn om een strafrechtszaak te mogen bijwonen?</vt:lpstr>
      <vt:lpstr>Fietsendiefstal is… </vt:lpstr>
      <vt:lpstr>Hoeveel jongeren hebben in 2020 een Halt-straf gekregen?</vt:lpstr>
      <vt:lpstr>Hoeveel jongeren hebben in 2020 een Halt-straf gekregen?</vt:lpstr>
      <vt:lpstr>PowerPoint-presentatie</vt:lpstr>
      <vt:lpstr>Waarom dragen rechters een toga?</vt:lpstr>
      <vt:lpstr>Zijn alle rechtszaken openbaar? </vt:lpstr>
      <vt:lpstr>Waar zitten de juryleden in de rechtszaal?</vt:lpstr>
      <vt:lpstr>Als je 2/3 van je straf hebt uitgezeten, kom je altijd vrij</vt:lpstr>
      <vt:lpstr>Is het verboden om dronken op de fiets te zitten? </vt:lpstr>
      <vt:lpstr>Mag je voor de wet trouwen als je jonger bent dan 18 jaar?</vt:lpstr>
      <vt:lpstr>Fietsendiefstal is… </vt:lpstr>
      <vt:lpstr>Als een verdachte bekent, wordt er meteen veroordeeld.</vt:lpstr>
      <vt:lpstr>Kan een rechter kinderen die spijbelen uit huis plaatsen?</vt:lpstr>
      <vt:lpstr>Wat is de maximale celstraf die een 15-jarige kan krijgen?</vt:lpstr>
      <vt:lpstr>Hoeveel % van de rechters in Nederland is vrouw?</vt:lpstr>
      <vt:lpstr>Hoeveel % van de rechters in Nederland is vrouw?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David Muntslag</dc:creator>
  <cp:lastModifiedBy>Lilian Leeuwenburgh-Stolwijk</cp:lastModifiedBy>
  <cp:revision>93</cp:revision>
  <cp:lastPrinted>2017-06-07T13:51:27Z</cp:lastPrinted>
  <dcterms:created xsi:type="dcterms:W3CDTF">2017-09-13T08:55:20Z</dcterms:created>
  <dcterms:modified xsi:type="dcterms:W3CDTF">2021-03-23T09:56:14Z</dcterms:modified>
</cp:coreProperties>
</file>