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13"/>
  </p:notesMasterIdLst>
  <p:handoutMasterIdLst>
    <p:handoutMasterId r:id="rId14"/>
  </p:handoutMasterIdLst>
  <p:sldIdLst>
    <p:sldId id="279" r:id="rId2"/>
    <p:sldId id="306" r:id="rId3"/>
    <p:sldId id="262" r:id="rId4"/>
    <p:sldId id="307" r:id="rId5"/>
    <p:sldId id="308" r:id="rId6"/>
    <p:sldId id="309" r:id="rId7"/>
    <p:sldId id="310" r:id="rId8"/>
    <p:sldId id="311" r:id="rId9"/>
    <p:sldId id="312" r:id="rId10"/>
    <p:sldId id="313" r:id="rId11"/>
    <p:sldId id="278" r:id="rId12"/>
  </p:sldIdLst>
  <p:sldSz cx="9144000" cy="5143500" type="screen16x9"/>
  <p:notesSz cx="6858000" cy="9144000"/>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40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87219" autoAdjust="0"/>
  </p:normalViewPr>
  <p:slideViewPr>
    <p:cSldViewPr snapToGrid="0" snapToObjects="1">
      <p:cViewPr>
        <p:scale>
          <a:sx n="100" d="100"/>
          <a:sy n="100" d="100"/>
        </p:scale>
        <p:origin x="-1224" y="-588"/>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7" d="100"/>
          <a:sy n="117" d="100"/>
        </p:scale>
        <p:origin x="3456"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14FE8B-7A65-9B47-8F56-2D30012BDEEE}" type="datetimeFigureOut">
              <a:rPr lang="nl-NL" smtClean="0"/>
              <a:t>14-5-2018</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952CEB-2BFA-B94E-A417-6D5514E5CFB7}" type="slidenum">
              <a:rPr lang="nl-NL" smtClean="0"/>
              <a:t>‹nr.›</a:t>
            </a:fld>
            <a:endParaRPr lang="nl-NL"/>
          </a:p>
        </p:txBody>
      </p:sp>
    </p:spTree>
    <p:extLst>
      <p:ext uri="{BB962C8B-B14F-4D97-AF65-F5344CB8AC3E}">
        <p14:creationId xmlns:p14="http://schemas.microsoft.com/office/powerpoint/2010/main" val="1744177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432D6E-9725-964D-938F-E18D8D177D2F}" type="datetimeFigureOut">
              <a:rPr lang="nl-NL" smtClean="0"/>
              <a:t>14-5-2018</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51376-0157-B84F-87E6-9CFD05A29497}" type="slidenum">
              <a:rPr lang="nl-NL" smtClean="0"/>
              <a:t>‹nr.›</a:t>
            </a:fld>
            <a:endParaRPr lang="nl-NL"/>
          </a:p>
        </p:txBody>
      </p:sp>
    </p:spTree>
    <p:extLst>
      <p:ext uri="{BB962C8B-B14F-4D97-AF65-F5344CB8AC3E}">
        <p14:creationId xmlns:p14="http://schemas.microsoft.com/office/powerpoint/2010/main" val="555502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1</a:t>
            </a:fld>
            <a:endParaRPr lang="nl-NL"/>
          </a:p>
        </p:txBody>
      </p:sp>
    </p:spTree>
    <p:extLst>
      <p:ext uri="{BB962C8B-B14F-4D97-AF65-F5344CB8AC3E}">
        <p14:creationId xmlns:p14="http://schemas.microsoft.com/office/powerpoint/2010/main" val="10619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2</a:t>
            </a:fld>
            <a:endParaRPr lang="nl-NL"/>
          </a:p>
        </p:txBody>
      </p:sp>
    </p:spTree>
    <p:extLst>
      <p:ext uri="{BB962C8B-B14F-4D97-AF65-F5344CB8AC3E}">
        <p14:creationId xmlns:p14="http://schemas.microsoft.com/office/powerpoint/2010/main" val="1538249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smtClean="0"/>
          </a:p>
        </p:txBody>
      </p:sp>
      <p:sp>
        <p:nvSpPr>
          <p:cNvPr id="4" name="Tijdelijke aanduiding voor dianummer 3"/>
          <p:cNvSpPr>
            <a:spLocks noGrp="1"/>
          </p:cNvSpPr>
          <p:nvPr>
            <p:ph type="sldNum" sz="quarter" idx="10"/>
          </p:nvPr>
        </p:nvSpPr>
        <p:spPr/>
        <p:txBody>
          <a:bodyPr/>
          <a:lstStyle/>
          <a:p>
            <a:fld id="{BA151376-0157-B84F-87E6-9CFD05A29497}" type="slidenum">
              <a:rPr lang="nl-NL" smtClean="0"/>
              <a:t>3</a:t>
            </a:fld>
            <a:endParaRPr lang="nl-NL"/>
          </a:p>
        </p:txBody>
      </p:sp>
    </p:spTree>
    <p:extLst>
      <p:ext uri="{BB962C8B-B14F-4D97-AF65-F5344CB8AC3E}">
        <p14:creationId xmlns:p14="http://schemas.microsoft.com/office/powerpoint/2010/main" val="113124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 + beeld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kstvak 3"/>
          <p:cNvSpPr txBox="1"/>
          <p:nvPr userDrawn="1"/>
        </p:nvSpPr>
        <p:spPr>
          <a:xfrm>
            <a:off x="0" y="468000"/>
            <a:ext cx="1764000" cy="4680000"/>
          </a:xfrm>
          <a:prstGeom prst="rect">
            <a:avLst/>
          </a:prstGeom>
          <a:solidFill>
            <a:schemeClr val="bg2"/>
          </a:solidFill>
        </p:spPr>
        <p:txBody>
          <a:bodyPr wrap="square" rtlCol="0" anchor="ctr" anchorCtr="0">
            <a:noAutofit/>
          </a:bodyPr>
          <a:lstStyle/>
          <a:p>
            <a:r>
              <a:rPr lang="nl-NL" dirty="0" smtClean="0">
                <a:solidFill>
                  <a:schemeClr val="bg2">
                    <a:lumMod val="75000"/>
                  </a:schemeClr>
                </a:solidFill>
              </a:rPr>
              <a:t>Beeld op de positie van dit grijze kader </a:t>
            </a:r>
          </a:p>
          <a:p>
            <a:r>
              <a:rPr lang="nl-NL" dirty="0" smtClean="0">
                <a:solidFill>
                  <a:schemeClr val="bg2">
                    <a:lumMod val="75000"/>
                  </a:schemeClr>
                </a:solidFill>
              </a:rPr>
              <a:t>Breedte 5 cm</a:t>
            </a:r>
          </a:p>
          <a:p>
            <a:r>
              <a:rPr lang="nl-NL" dirty="0" smtClean="0">
                <a:solidFill>
                  <a:schemeClr val="bg2">
                    <a:lumMod val="75000"/>
                  </a:schemeClr>
                </a:solidFill>
              </a:rPr>
              <a:t>Hoogte 13 cm</a:t>
            </a:r>
          </a:p>
          <a:p>
            <a:r>
              <a:rPr lang="nl-NL" dirty="0" smtClean="0">
                <a:solidFill>
                  <a:schemeClr val="bg2">
                    <a:lumMod val="75000"/>
                  </a:schemeClr>
                </a:solidFill>
              </a:rPr>
              <a:t>Vert. positie 1,3 cm</a:t>
            </a:r>
          </a:p>
          <a:p>
            <a:r>
              <a:rPr lang="nl-NL" dirty="0" smtClean="0">
                <a:solidFill>
                  <a:schemeClr val="bg2">
                    <a:lumMod val="75000"/>
                  </a:schemeClr>
                </a:solidFill>
              </a:rPr>
              <a:t>Hor. Positie 0 cm</a:t>
            </a:r>
          </a:p>
          <a:p>
            <a:endParaRPr lang="nl-NL" dirty="0" smtClean="0">
              <a:solidFill>
                <a:schemeClr val="bg2">
                  <a:lumMod val="75000"/>
                </a:schemeClr>
              </a:solidFill>
            </a:endParaRPr>
          </a:p>
          <a:p>
            <a:pPr marL="228600" indent="-228600">
              <a:buAutoNum type="arabicPeriod"/>
            </a:pPr>
            <a:r>
              <a:rPr lang="nl-NL" dirty="0" smtClean="0">
                <a:solidFill>
                  <a:schemeClr val="bg2">
                    <a:lumMod val="75000"/>
                  </a:schemeClr>
                </a:solidFill>
              </a:rPr>
              <a:t>Voeg een afbeelding toe</a:t>
            </a:r>
          </a:p>
          <a:p>
            <a:pPr marL="228600" indent="-228600">
              <a:buAutoNum type="arabicPeriod"/>
            </a:pPr>
            <a:r>
              <a:rPr lang="nl-NL" dirty="0" err="1" smtClean="0">
                <a:solidFill>
                  <a:schemeClr val="bg2">
                    <a:lumMod val="75000"/>
                  </a:schemeClr>
                </a:solidFill>
              </a:rPr>
              <a:t>Muis-klik</a:t>
            </a:r>
            <a:r>
              <a:rPr lang="nl-NL" baseline="0" dirty="0" smtClean="0">
                <a:solidFill>
                  <a:schemeClr val="bg2">
                    <a:lumMod val="75000"/>
                  </a:schemeClr>
                </a:solidFill>
              </a:rPr>
              <a:t> rechts op de afbeelding en selecteer ‘Bijsnijden’</a:t>
            </a:r>
          </a:p>
          <a:p>
            <a:pPr marL="228600" indent="-228600">
              <a:buAutoNum type="arabicPeriod"/>
            </a:pPr>
            <a:r>
              <a:rPr lang="nl-NL" baseline="0" dirty="0" smtClean="0">
                <a:solidFill>
                  <a:schemeClr val="bg2">
                    <a:lumMod val="75000"/>
                  </a:schemeClr>
                </a:solidFill>
              </a:rPr>
              <a:t>Pas de breedte van de afbeelding aan en </a:t>
            </a:r>
            <a:r>
              <a:rPr lang="nl-NL" baseline="0" dirty="0" err="1" smtClean="0">
                <a:solidFill>
                  <a:schemeClr val="bg2">
                    <a:lumMod val="75000"/>
                  </a:schemeClr>
                </a:solidFill>
              </a:rPr>
              <a:t>zonodig</a:t>
            </a:r>
            <a:r>
              <a:rPr lang="nl-NL" baseline="0" dirty="0" smtClean="0">
                <a:solidFill>
                  <a:schemeClr val="bg2">
                    <a:lumMod val="75000"/>
                  </a:schemeClr>
                </a:solidFill>
              </a:rPr>
              <a:t> de uitsnede</a:t>
            </a:r>
          </a:p>
        </p:txBody>
      </p:sp>
      <p:sp>
        <p:nvSpPr>
          <p:cNvPr id="7" name="Titel 6"/>
          <p:cNvSpPr>
            <a:spLocks noGrp="1"/>
          </p:cNvSpPr>
          <p:nvPr>
            <p:ph type="title"/>
          </p:nvPr>
        </p:nvSpPr>
        <p:spPr>
          <a:xfrm>
            <a:off x="2160000" y="720000"/>
            <a:ext cx="6270171" cy="900000"/>
          </a:xfrm>
        </p:spPr>
        <p:txBody>
          <a:bodyPr/>
          <a:lstStyle>
            <a:lvl1pPr>
              <a:defRPr>
                <a:solidFill>
                  <a:schemeClr val="tx1"/>
                </a:solidFill>
              </a:defRPr>
            </a:lvl1pPr>
          </a:lstStyle>
          <a:p>
            <a:r>
              <a:rPr lang="nl-NL" smtClean="0"/>
              <a:t>Klik om de stijl te bewerken</a:t>
            </a:r>
            <a:endParaRPr lang="nl-NL" dirty="0"/>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smtClean="0"/>
              <a:t>Hier de titel van de presentatie invoegen</a:t>
            </a:r>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elddia">
    <p:spTree>
      <p:nvGrpSpPr>
        <p:cNvPr id="1" name=""/>
        <p:cNvGrpSpPr/>
        <p:nvPr/>
      </p:nvGrpSpPr>
      <p:grpSpPr>
        <a:xfrm>
          <a:off x="0" y="0"/>
          <a:ext cx="0" cy="0"/>
          <a:chOff x="0" y="0"/>
          <a:chExt cx="0" cy="0"/>
        </a:xfrm>
      </p:grpSpPr>
      <p:sp>
        <p:nvSpPr>
          <p:cNvPr id="4" name="Tekstvak 3"/>
          <p:cNvSpPr txBox="1"/>
          <p:nvPr userDrawn="1"/>
        </p:nvSpPr>
        <p:spPr>
          <a:xfrm>
            <a:off x="-1" y="468000"/>
            <a:ext cx="9144001" cy="4680000"/>
          </a:xfrm>
          <a:prstGeom prst="rect">
            <a:avLst/>
          </a:prstGeom>
          <a:solidFill>
            <a:schemeClr val="bg2"/>
          </a:solidFill>
        </p:spPr>
        <p:txBody>
          <a:bodyPr wrap="square" rtlCol="0" anchor="ctr" anchorCtr="0">
            <a:noAutofit/>
          </a:bodyPr>
          <a:lstStyle/>
          <a:p>
            <a:r>
              <a:rPr lang="nl-NL" dirty="0" err="1" smtClean="0">
                <a:solidFill>
                  <a:schemeClr val="bg2">
                    <a:lumMod val="75000"/>
                  </a:schemeClr>
                </a:solidFill>
              </a:rPr>
              <a:t>Beelddia</a:t>
            </a:r>
            <a:endParaRPr lang="nl-NL" dirty="0" smtClean="0">
              <a:solidFill>
                <a:schemeClr val="bg2">
                  <a:lumMod val="75000"/>
                </a:schemeClr>
              </a:solidFill>
            </a:endParaRPr>
          </a:p>
          <a:p>
            <a:endParaRPr lang="nl-NL" dirty="0" smtClean="0">
              <a:solidFill>
                <a:schemeClr val="bg2">
                  <a:lumMod val="75000"/>
                </a:schemeClr>
              </a:solidFill>
            </a:endParaRPr>
          </a:p>
          <a:p>
            <a:r>
              <a:rPr lang="nl-NL" dirty="0" smtClean="0">
                <a:solidFill>
                  <a:schemeClr val="bg2">
                    <a:lumMod val="75000"/>
                  </a:schemeClr>
                </a:solidFill>
              </a:rPr>
              <a:t>Beeld op de positie van dit grijze kader. </a:t>
            </a:r>
          </a:p>
          <a:p>
            <a:r>
              <a:rPr lang="nl-NL" dirty="0" smtClean="0">
                <a:solidFill>
                  <a:schemeClr val="bg2">
                    <a:lumMod val="75000"/>
                  </a:schemeClr>
                </a:solidFill>
              </a:rPr>
              <a:t>Tekst vrij te positioneren.</a:t>
            </a:r>
          </a:p>
          <a:p>
            <a:r>
              <a:rPr lang="nl-NL" dirty="0" smtClean="0">
                <a:solidFill>
                  <a:schemeClr val="bg2">
                    <a:lumMod val="75000"/>
                  </a:schemeClr>
                </a:solidFill>
              </a:rPr>
              <a:t>Breedte 25,4 cm</a:t>
            </a:r>
          </a:p>
          <a:p>
            <a:r>
              <a:rPr lang="nl-NL" dirty="0" smtClean="0">
                <a:solidFill>
                  <a:schemeClr val="bg2">
                    <a:lumMod val="75000"/>
                  </a:schemeClr>
                </a:solidFill>
              </a:rPr>
              <a:t>Hoogte 13 cm</a:t>
            </a:r>
          </a:p>
          <a:p>
            <a:r>
              <a:rPr lang="nl-NL" dirty="0" smtClean="0">
                <a:solidFill>
                  <a:schemeClr val="bg2">
                    <a:lumMod val="75000"/>
                  </a:schemeClr>
                </a:solidFill>
              </a:rPr>
              <a:t>Vert. positie 1,3 cm</a:t>
            </a:r>
          </a:p>
          <a:p>
            <a:r>
              <a:rPr lang="nl-NL" dirty="0" smtClean="0">
                <a:solidFill>
                  <a:schemeClr val="bg2">
                    <a:lumMod val="75000"/>
                  </a:schemeClr>
                </a:solidFill>
              </a:rPr>
              <a:t>Hor. Positie 0 cm</a:t>
            </a:r>
          </a:p>
          <a:p>
            <a:endParaRPr lang="nl-NL" dirty="0" smtClean="0">
              <a:solidFill>
                <a:schemeClr val="bg2">
                  <a:lumMod val="75000"/>
                </a:schemeClr>
              </a:solidFill>
            </a:endParaRPr>
          </a:p>
          <a:p>
            <a:pPr marL="228600" indent="-228600">
              <a:buAutoNum type="arabicPeriod"/>
            </a:pPr>
            <a:r>
              <a:rPr lang="nl-NL" dirty="0" smtClean="0">
                <a:solidFill>
                  <a:schemeClr val="bg2">
                    <a:lumMod val="75000"/>
                  </a:schemeClr>
                </a:solidFill>
              </a:rPr>
              <a:t>Voeg een afbeelding toe</a:t>
            </a:r>
          </a:p>
          <a:p>
            <a:pPr marL="228600" indent="-228600">
              <a:buAutoNum type="arabicPeriod"/>
            </a:pPr>
            <a:r>
              <a:rPr lang="nl-NL" dirty="0" err="1" smtClean="0">
                <a:solidFill>
                  <a:schemeClr val="bg2">
                    <a:lumMod val="75000"/>
                  </a:schemeClr>
                </a:solidFill>
              </a:rPr>
              <a:t>Muis-klik</a:t>
            </a:r>
            <a:r>
              <a:rPr lang="nl-NL" baseline="0" dirty="0" smtClean="0">
                <a:solidFill>
                  <a:schemeClr val="bg2">
                    <a:lumMod val="75000"/>
                  </a:schemeClr>
                </a:solidFill>
              </a:rPr>
              <a:t> rechts op de afbeelding en selecteer ‘Bijsnijden’</a:t>
            </a:r>
          </a:p>
          <a:p>
            <a:pPr marL="228600" indent="-228600">
              <a:buAutoNum type="arabicPeriod"/>
            </a:pPr>
            <a:r>
              <a:rPr lang="nl-NL" baseline="0" dirty="0" smtClean="0">
                <a:solidFill>
                  <a:schemeClr val="bg2">
                    <a:lumMod val="75000"/>
                  </a:schemeClr>
                </a:solidFill>
              </a:rPr>
              <a:t>Pas de breedte van de afbeelding aan en </a:t>
            </a:r>
            <a:r>
              <a:rPr lang="nl-NL" baseline="0" dirty="0" err="1" smtClean="0">
                <a:solidFill>
                  <a:schemeClr val="bg2">
                    <a:lumMod val="75000"/>
                  </a:schemeClr>
                </a:solidFill>
              </a:rPr>
              <a:t>zonodig</a:t>
            </a:r>
            <a:r>
              <a:rPr lang="nl-NL" baseline="0" dirty="0" smtClean="0">
                <a:solidFill>
                  <a:schemeClr val="bg2">
                    <a:lumMod val="75000"/>
                  </a:schemeClr>
                </a:solidFill>
              </a:rPr>
              <a:t> de uitsnede</a:t>
            </a:r>
          </a:p>
          <a:p>
            <a:pPr marL="228600" indent="-228600">
              <a:buAutoNum type="arabicPeriod"/>
            </a:pPr>
            <a:r>
              <a:rPr lang="nl-NL" baseline="0" dirty="0" smtClean="0">
                <a:solidFill>
                  <a:schemeClr val="bg2">
                    <a:lumMod val="75000"/>
                  </a:schemeClr>
                </a:solidFill>
              </a:rPr>
              <a:t>Selecteer de afbeelding en ga naar menu ‘Schikken / Naar achtergrond’ </a:t>
            </a:r>
            <a:br>
              <a:rPr lang="nl-NL" baseline="0" dirty="0" smtClean="0">
                <a:solidFill>
                  <a:schemeClr val="bg2">
                    <a:lumMod val="75000"/>
                  </a:schemeClr>
                </a:solidFill>
              </a:rPr>
            </a:br>
            <a:r>
              <a:rPr lang="nl-NL" baseline="0" dirty="0" smtClean="0">
                <a:solidFill>
                  <a:schemeClr val="bg2">
                    <a:lumMod val="75000"/>
                  </a:schemeClr>
                </a:solidFill>
              </a:rPr>
              <a:t>om de afbeelding achter de tekst te plaatsen</a:t>
            </a:r>
            <a:endParaRPr lang="nl-NL" dirty="0" smtClean="0">
              <a:solidFill>
                <a:schemeClr val="bg2">
                  <a:lumMod val="75000"/>
                </a:schemeClr>
              </a:solidFill>
            </a:endParaRPr>
          </a:p>
        </p:txBody>
      </p:sp>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smtClean="0"/>
              <a:t>Klik om de stijl te bewerken</a:t>
            </a:r>
            <a:endParaRPr lang="nl-NL" dirty="0"/>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smtClean="0"/>
              <a:t>Hier de titel van de presentatie invoegen</a:t>
            </a:r>
            <a:endParaRPr lang="nl-NL" dirty="0"/>
          </a:p>
        </p:txBody>
      </p:sp>
      <p:sp>
        <p:nvSpPr>
          <p:cNvPr id="6" name="Tekstvak 5"/>
          <p:cNvSpPr txBox="1"/>
          <p:nvPr userDrawn="1"/>
        </p:nvSpPr>
        <p:spPr>
          <a:xfrm>
            <a:off x="5985164" y="2603697"/>
            <a:ext cx="2452255" cy="1859130"/>
          </a:xfrm>
          <a:prstGeom prst="rect">
            <a:avLst/>
          </a:prstGeom>
          <a:solidFill>
            <a:schemeClr val="bg2"/>
          </a:solidFill>
        </p:spPr>
        <p:txBody>
          <a:bodyPr wrap="square" rtlCol="0" anchor="ctr" anchorCtr="0">
            <a:noAutofit/>
          </a:bodyPr>
          <a:lstStyle/>
          <a:p>
            <a:r>
              <a:rPr lang="nl-NL" b="1" dirty="0" smtClean="0">
                <a:solidFill>
                  <a:schemeClr val="bg2">
                    <a:lumMod val="75000"/>
                  </a:schemeClr>
                </a:solidFill>
              </a:rPr>
              <a:t>Kop</a:t>
            </a:r>
            <a:r>
              <a:rPr lang="nl-NL" dirty="0" smtClean="0">
                <a:solidFill>
                  <a:schemeClr val="bg2">
                    <a:lumMod val="75000"/>
                  </a:schemeClr>
                </a:solidFill>
              </a:rPr>
              <a:t/>
            </a:r>
            <a:br>
              <a:rPr lang="nl-NL" dirty="0" smtClean="0">
                <a:solidFill>
                  <a:schemeClr val="bg2">
                    <a:lumMod val="75000"/>
                  </a:schemeClr>
                </a:solidFill>
              </a:rPr>
            </a:br>
            <a:r>
              <a:rPr lang="nl-NL" dirty="0" smtClean="0">
                <a:solidFill>
                  <a:schemeClr val="bg2">
                    <a:lumMod val="75000"/>
                  </a:schemeClr>
                </a:solidFill>
              </a:rPr>
              <a:t>Plaatsing in gekleurd kader</a:t>
            </a:r>
          </a:p>
          <a:p>
            <a:r>
              <a:rPr lang="nl-NL" dirty="0" smtClean="0">
                <a:solidFill>
                  <a:schemeClr val="bg2">
                    <a:lumMod val="75000"/>
                  </a:schemeClr>
                </a:solidFill>
              </a:rPr>
              <a:t>Links of rechts tegen de rand aan plaatsen, hoogte afhankelijk van achterliggende afbeelding</a:t>
            </a:r>
          </a:p>
          <a:p>
            <a:endParaRPr lang="nl-NL" dirty="0" smtClean="0">
              <a:solidFill>
                <a:schemeClr val="bg2">
                  <a:lumMod val="75000"/>
                </a:schemeClr>
              </a:solidFill>
            </a:endParaRPr>
          </a:p>
          <a:p>
            <a:r>
              <a:rPr lang="nl-NL" baseline="0" dirty="0" smtClean="0">
                <a:solidFill>
                  <a:schemeClr val="bg2">
                    <a:lumMod val="75000"/>
                  </a:schemeClr>
                </a:solidFill>
              </a:rPr>
              <a:t>Maak het kader rondom de tekst ca. 1 cm groter</a:t>
            </a:r>
            <a:endParaRPr lang="nl-NL" dirty="0" smtClean="0">
              <a:solidFill>
                <a:schemeClr val="bg2">
                  <a:lumMod val="75000"/>
                </a:schemeClr>
              </a:solidFill>
            </a:endParaRPr>
          </a:p>
        </p:txBody>
      </p:sp>
    </p:spTree>
    <p:extLst>
      <p:ext uri="{BB962C8B-B14F-4D97-AF65-F5344CB8AC3E}">
        <p14:creationId xmlns:p14="http://schemas.microsoft.com/office/powerpoint/2010/main" val="19375300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eelddia">
    <p:spTree>
      <p:nvGrpSpPr>
        <p:cNvPr id="1" name=""/>
        <p:cNvGrpSpPr/>
        <p:nvPr/>
      </p:nvGrpSpPr>
      <p:grpSpPr>
        <a:xfrm>
          <a:off x="0" y="0"/>
          <a:ext cx="0" cy="0"/>
          <a:chOff x="0" y="0"/>
          <a:chExt cx="0" cy="0"/>
        </a:xfrm>
      </p:grpSpPr>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smtClean="0"/>
              <a:t>Klik om de stijl te bewerken</a:t>
            </a:r>
            <a:endParaRPr lang="nl-NL" dirty="0"/>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smtClean="0"/>
              <a:t>Hier de titel van de presentatie invoegen</a:t>
            </a:r>
            <a:endParaRPr lang="nl-NL" dirty="0"/>
          </a:p>
        </p:txBody>
      </p:sp>
    </p:spTree>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dia">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1"/>
                </a:solidFill>
              </a:defRPr>
            </a:lvl1pPr>
          </a:lstStyle>
          <a:p>
            <a:r>
              <a:rPr lang="nl-NL" smtClean="0"/>
              <a:t>Klik om de stijl te bewerken</a:t>
            </a:r>
            <a:endParaRPr lang="en-US" dirty="0"/>
          </a:p>
        </p:txBody>
      </p:sp>
      <p:sp>
        <p:nvSpPr>
          <p:cNvPr id="7"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smtClean="0"/>
              <a:t>Hier de titel van de presentatie invoegen</a:t>
            </a:r>
            <a:endParaRPr lang="nl-NL" dirty="0"/>
          </a:p>
        </p:txBody>
      </p:sp>
    </p:spTree>
    <p:extLst>
      <p:ext uri="{BB962C8B-B14F-4D97-AF65-F5344CB8AC3E}">
        <p14:creationId xmlns:p14="http://schemas.microsoft.com/office/powerpoint/2010/main" val="17592117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fiekdia">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1"/>
                </a:solidFill>
              </a:defRPr>
            </a:lvl1pPr>
          </a:lstStyle>
          <a:p>
            <a:r>
              <a:rPr lang="nl-NL" smtClean="0"/>
              <a:t>Klik om de stijl te bewerken</a:t>
            </a:r>
            <a:endParaRPr lang="en-US" dirty="0"/>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smtClean="0"/>
              <a:t>Hier de titel van de presentatie invoegen</a:t>
            </a:r>
            <a:endParaRPr lang="nl-NL" dirty="0"/>
          </a:p>
        </p:txBody>
      </p:sp>
    </p:spTree>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 cirkelbeelddia">
    <p:spTree>
      <p:nvGrpSpPr>
        <p:cNvPr id="1" name=""/>
        <p:cNvGrpSpPr/>
        <p:nvPr/>
      </p:nvGrpSpPr>
      <p:grpSpPr>
        <a:xfrm>
          <a:off x="0" y="0"/>
          <a:ext cx="0" cy="0"/>
          <a:chOff x="0" y="0"/>
          <a:chExt cx="0" cy="0"/>
        </a:xfrm>
      </p:grpSpPr>
      <p:sp>
        <p:nvSpPr>
          <p:cNvPr id="2" name="Titel 1"/>
          <p:cNvSpPr>
            <a:spLocks noGrp="1"/>
          </p:cNvSpPr>
          <p:nvPr>
            <p:ph type="title"/>
          </p:nvPr>
        </p:nvSpPr>
        <p:spPr>
          <a:xfrm>
            <a:off x="2160000" y="2160000"/>
            <a:ext cx="6270171" cy="2777480"/>
          </a:xfrm>
        </p:spPr>
        <p:txBody>
          <a:bodyPr/>
          <a:lstStyle>
            <a:lvl1pPr>
              <a:defRPr>
                <a:solidFill>
                  <a:schemeClr val="tx1"/>
                </a:solidFill>
              </a:defRPr>
            </a:lvl1pPr>
          </a:lstStyle>
          <a:p>
            <a:r>
              <a:rPr lang="nl-NL" smtClean="0"/>
              <a:t>Klik om de stijl te bewerken</a:t>
            </a:r>
            <a:endParaRPr lang="nl-NL" dirty="0"/>
          </a:p>
        </p:txBody>
      </p:sp>
      <p:sp>
        <p:nvSpPr>
          <p:cNvPr id="8" name="Ovaal 7"/>
          <p:cNvSpPr/>
          <p:nvPr userDrawn="1"/>
        </p:nvSpPr>
        <p:spPr>
          <a:xfrm>
            <a:off x="432000" y="792000"/>
            <a:ext cx="1835999" cy="18359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549899" y="936710"/>
            <a:ext cx="1600200" cy="1546577"/>
          </a:xfrm>
          <a:prstGeom prst="rect">
            <a:avLst/>
          </a:prstGeom>
          <a:noFill/>
        </p:spPr>
        <p:txBody>
          <a:bodyPr wrap="square" rtlCol="0" anchor="ctr" anchorCtr="0">
            <a:noAutofit/>
          </a:bodyPr>
          <a:lstStyle/>
          <a:p>
            <a:pPr algn="ctr"/>
            <a:r>
              <a:rPr lang="nl-NL" dirty="0" smtClean="0">
                <a:solidFill>
                  <a:schemeClr val="bg2">
                    <a:lumMod val="75000"/>
                  </a:schemeClr>
                </a:solidFill>
              </a:rPr>
              <a:t>Beeld op de positie van dit </a:t>
            </a:r>
            <a:r>
              <a:rPr lang="nl-NL" dirty="0" err="1" smtClean="0">
                <a:solidFill>
                  <a:schemeClr val="bg2">
                    <a:lumMod val="75000"/>
                  </a:schemeClr>
                </a:solidFill>
              </a:rPr>
              <a:t>grijzekader</a:t>
            </a:r>
            <a:r>
              <a:rPr lang="nl-NL" dirty="0" smtClean="0">
                <a:solidFill>
                  <a:schemeClr val="bg2">
                    <a:lumMod val="75000"/>
                  </a:schemeClr>
                </a:solidFill>
              </a:rPr>
              <a:t> </a:t>
            </a:r>
          </a:p>
          <a:p>
            <a:pPr algn="ctr"/>
            <a:r>
              <a:rPr lang="nl-NL" dirty="0" smtClean="0">
                <a:solidFill>
                  <a:schemeClr val="bg2">
                    <a:lumMod val="75000"/>
                  </a:schemeClr>
                </a:solidFill>
              </a:rPr>
              <a:t>Breedte 5,5 cm</a:t>
            </a:r>
          </a:p>
          <a:p>
            <a:pPr algn="ctr"/>
            <a:r>
              <a:rPr lang="nl-NL" dirty="0" smtClean="0">
                <a:solidFill>
                  <a:schemeClr val="bg2">
                    <a:lumMod val="75000"/>
                  </a:schemeClr>
                </a:solidFill>
              </a:rPr>
              <a:t>Hoogte 5,5 cm</a:t>
            </a:r>
          </a:p>
          <a:p>
            <a:pPr marL="0" marR="0" indent="0" algn="ctr" defTabSz="685800" rtl="0" eaLnBrk="1" fontAlgn="auto" latinLnBrk="0" hangingPunct="1">
              <a:lnSpc>
                <a:spcPct val="100000"/>
              </a:lnSpc>
              <a:spcBef>
                <a:spcPts val="0"/>
              </a:spcBef>
              <a:spcAft>
                <a:spcPts val="0"/>
              </a:spcAft>
              <a:buClrTx/>
              <a:buSzTx/>
              <a:buFontTx/>
              <a:buNone/>
              <a:tabLst/>
              <a:defRPr/>
            </a:pPr>
            <a:r>
              <a:rPr lang="nl-NL" dirty="0" smtClean="0">
                <a:solidFill>
                  <a:schemeClr val="bg2">
                    <a:lumMod val="75000"/>
                  </a:schemeClr>
                </a:solidFill>
              </a:rPr>
              <a:t>Vert. positie 2 m</a:t>
            </a:r>
          </a:p>
          <a:p>
            <a:pPr marL="0" marR="0" indent="0" algn="ctr" defTabSz="685800" rtl="0" eaLnBrk="1" fontAlgn="auto" latinLnBrk="0" hangingPunct="1">
              <a:lnSpc>
                <a:spcPct val="100000"/>
              </a:lnSpc>
              <a:spcBef>
                <a:spcPts val="0"/>
              </a:spcBef>
              <a:spcAft>
                <a:spcPts val="0"/>
              </a:spcAft>
              <a:buClrTx/>
              <a:buSzTx/>
              <a:buFontTx/>
              <a:buNone/>
              <a:tabLst/>
              <a:defRPr/>
            </a:pPr>
            <a:r>
              <a:rPr lang="nl-NL" dirty="0" smtClean="0">
                <a:solidFill>
                  <a:schemeClr val="bg2">
                    <a:lumMod val="75000"/>
                  </a:schemeClr>
                </a:solidFill>
              </a:rPr>
              <a:t>Hor. positie</a:t>
            </a:r>
            <a:r>
              <a:rPr lang="nl-NL" baseline="0" dirty="0" smtClean="0">
                <a:solidFill>
                  <a:schemeClr val="bg2">
                    <a:lumMod val="75000"/>
                  </a:schemeClr>
                </a:solidFill>
              </a:rPr>
              <a:t> 1 cm</a:t>
            </a:r>
            <a:endParaRPr lang="nl-NL" dirty="0" smtClean="0">
              <a:solidFill>
                <a:schemeClr val="bg2">
                  <a:lumMod val="75000"/>
                </a:schemeClr>
              </a:solidFill>
            </a:endParaRPr>
          </a:p>
        </p:txBody>
      </p:sp>
      <p:sp>
        <p:nvSpPr>
          <p:cNvPr id="9"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smtClean="0"/>
              <a:t>Hier de titel van de presentatie invoegen</a:t>
            </a:r>
            <a:endParaRPr lang="nl-NL" dirty="0"/>
          </a:p>
        </p:txBody>
      </p:sp>
    </p:spTree>
    <p:extLst>
      <p:ext uri="{BB962C8B-B14F-4D97-AF65-F5344CB8AC3E}">
        <p14:creationId xmlns:p14="http://schemas.microsoft.com/office/powerpoint/2010/main" val="15815011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ofdstukopening">
    <p:spTree>
      <p:nvGrpSpPr>
        <p:cNvPr id="1" name=""/>
        <p:cNvGrpSpPr/>
        <p:nvPr/>
      </p:nvGrpSpPr>
      <p:grpSpPr>
        <a:xfrm>
          <a:off x="0" y="0"/>
          <a:ext cx="0" cy="0"/>
          <a:chOff x="0" y="0"/>
          <a:chExt cx="0" cy="0"/>
        </a:xfrm>
      </p:grpSpPr>
      <p:sp>
        <p:nvSpPr>
          <p:cNvPr id="6" name="Rechthoek 5"/>
          <p:cNvSpPr/>
          <p:nvPr userDrawn="1"/>
        </p:nvSpPr>
        <p:spPr>
          <a:xfrm>
            <a:off x="0" y="3771901"/>
            <a:ext cx="9144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tle 1"/>
          <p:cNvSpPr>
            <a:spLocks noGrp="1"/>
          </p:cNvSpPr>
          <p:nvPr>
            <p:ph type="ctrTitle"/>
          </p:nvPr>
        </p:nvSpPr>
        <p:spPr>
          <a:xfrm>
            <a:off x="2057401" y="3771900"/>
            <a:ext cx="6542322" cy="971550"/>
          </a:xfrm>
        </p:spPr>
        <p:txBody>
          <a:bodyPr anchor="b"/>
          <a:lstStyle>
            <a:lvl1pPr algn="l">
              <a:defRPr sz="3600">
                <a:solidFill>
                  <a:schemeClr val="bg1"/>
                </a:solidFill>
              </a:defRPr>
            </a:lvl1pPr>
          </a:lstStyle>
          <a:p>
            <a:r>
              <a:rPr lang="nl-NL" smtClean="0"/>
              <a:t>Klik om de stijl te bewerken</a:t>
            </a:r>
            <a:endParaRPr lang="en-US" dirty="0"/>
          </a:p>
        </p:txBody>
      </p:sp>
      <p:sp>
        <p:nvSpPr>
          <p:cNvPr id="13" name="Subtitle 2"/>
          <p:cNvSpPr>
            <a:spLocks noGrp="1"/>
          </p:cNvSpPr>
          <p:nvPr>
            <p:ph type="subTitle" idx="1"/>
          </p:nvPr>
        </p:nvSpPr>
        <p:spPr>
          <a:xfrm>
            <a:off x="2057401" y="4743451"/>
            <a:ext cx="6542322" cy="400050"/>
          </a:xfrm>
        </p:spPr>
        <p:txBody>
          <a:bodyPr/>
          <a:lstStyle>
            <a:lvl1pPr marL="0" indent="0" algn="l">
              <a:buNone/>
              <a:defRPr sz="1800" b="1" i="0">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smtClean="0"/>
              <a:t>Klik om de ondertitelstijl van het model te bewerken</a:t>
            </a:r>
            <a:endParaRPr lang="en-US" dirty="0"/>
          </a:p>
        </p:txBody>
      </p:sp>
    </p:spTree>
    <p:extLst>
      <p:ext uri="{BB962C8B-B14F-4D97-AF65-F5344CB8AC3E}">
        <p14:creationId xmlns:p14="http://schemas.microsoft.com/office/powerpoint/2010/main" val="14054028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160000" y="927156"/>
            <a:ext cx="6542322" cy="1790700"/>
          </a:xfrm>
        </p:spPr>
        <p:txBody>
          <a:bodyPr anchor="b"/>
          <a:lstStyle>
            <a:lvl1pPr algn="l">
              <a:defRPr sz="4500"/>
            </a:lvl1pPr>
          </a:lstStyle>
          <a:p>
            <a:r>
              <a:rPr lang="nl-NL" smtClean="0"/>
              <a:t>Klik om de stijl te bewerken</a:t>
            </a:r>
            <a:endParaRPr lang="en-US" dirty="0"/>
          </a:p>
        </p:txBody>
      </p:sp>
      <p:sp>
        <p:nvSpPr>
          <p:cNvPr id="3" name="Subtitle 2"/>
          <p:cNvSpPr>
            <a:spLocks noGrp="1"/>
          </p:cNvSpPr>
          <p:nvPr>
            <p:ph type="subTitle" idx="1"/>
          </p:nvPr>
        </p:nvSpPr>
        <p:spPr>
          <a:xfrm>
            <a:off x="2160000" y="2717856"/>
            <a:ext cx="6542322" cy="124182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smtClean="0"/>
              <a:t>Klik om de ondertitelstijl van het model te bewerken</a:t>
            </a:r>
            <a:endParaRPr lang="en-US" dirty="0"/>
          </a:p>
        </p:txBody>
      </p:sp>
      <p:sp>
        <p:nvSpPr>
          <p:cNvPr id="4"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smtClean="0"/>
              <a:t>Hier de titel van de presentatie invoegen</a:t>
            </a:r>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ind dia">
    <p:bg>
      <p:bgPr>
        <a:solidFill>
          <a:schemeClr val="tx1"/>
        </a:solidFill>
        <a:effectLst/>
      </p:bgPr>
    </p:bg>
    <p:spTree>
      <p:nvGrpSpPr>
        <p:cNvPr id="1" name=""/>
        <p:cNvGrpSpPr/>
        <p:nvPr/>
      </p:nvGrpSpPr>
      <p:grpSpPr>
        <a:xfrm>
          <a:off x="0" y="0"/>
          <a:ext cx="0" cy="0"/>
          <a:chOff x="0" y="0"/>
          <a:chExt cx="0" cy="0"/>
        </a:xfrm>
      </p:grpSpPr>
      <p:sp>
        <p:nvSpPr>
          <p:cNvPr id="4" name="Rechthoek 3"/>
          <p:cNvSpPr/>
          <p:nvPr userDrawn="1"/>
        </p:nvSpPr>
        <p:spPr>
          <a:xfrm>
            <a:off x="2160000" y="2697695"/>
            <a:ext cx="3586680" cy="692497"/>
          </a:xfrm>
          <a:prstGeom prst="rect">
            <a:avLst/>
          </a:prstGeom>
        </p:spPr>
        <p:txBody>
          <a:bodyPr wrap="square" lIns="0" tIns="0" rIns="0" bIns="0" numCol="2">
            <a:noAutofit/>
          </a:bodyPr>
          <a:lstStyle/>
          <a:p>
            <a:pPr>
              <a:lnSpc>
                <a:spcPts val="2000"/>
              </a:lnSpc>
            </a:pPr>
            <a:r>
              <a:rPr lang="nl-NL" sz="1400" dirty="0">
                <a:solidFill>
                  <a:schemeClr val="bg1"/>
                </a:solidFill>
              </a:rPr>
              <a:t>﻿</a:t>
            </a:r>
            <a:r>
              <a:rPr lang="nl-NL" sz="1400" dirty="0" err="1">
                <a:solidFill>
                  <a:schemeClr val="bg1"/>
                </a:solidFill>
              </a:rPr>
              <a:t>ProDemos</a:t>
            </a:r>
            <a:endParaRPr lang="nl-NL" sz="1400" dirty="0">
              <a:solidFill>
                <a:schemeClr val="bg1"/>
              </a:solidFill>
            </a:endParaRPr>
          </a:p>
          <a:p>
            <a:pPr>
              <a:lnSpc>
                <a:spcPts val="2000"/>
              </a:lnSpc>
            </a:pPr>
            <a:r>
              <a:rPr lang="nl-NL" sz="1400" dirty="0" err="1">
                <a:solidFill>
                  <a:schemeClr val="bg1"/>
                </a:solidFill>
              </a:rPr>
              <a:t>Hofweg</a:t>
            </a:r>
            <a:r>
              <a:rPr lang="nl-NL" sz="1400" dirty="0">
                <a:solidFill>
                  <a:schemeClr val="bg1"/>
                </a:solidFill>
              </a:rPr>
              <a:t> 1H</a:t>
            </a:r>
          </a:p>
          <a:p>
            <a:pPr>
              <a:lnSpc>
                <a:spcPts val="2000"/>
              </a:lnSpc>
            </a:pPr>
            <a:r>
              <a:rPr lang="nl-NL" sz="1400" dirty="0">
                <a:solidFill>
                  <a:schemeClr val="bg1"/>
                </a:solidFill>
              </a:rPr>
              <a:t>2511 AA Den Haag</a:t>
            </a:r>
          </a:p>
          <a:p>
            <a:pPr>
              <a:lnSpc>
                <a:spcPts val="2000"/>
              </a:lnSpc>
            </a:pPr>
            <a:r>
              <a:rPr lang="nl-NL" sz="1400" dirty="0">
                <a:solidFill>
                  <a:schemeClr val="bg1"/>
                </a:solidFill>
              </a:rPr>
              <a:t>(070) 757 02 00</a:t>
            </a:r>
          </a:p>
          <a:p>
            <a:pPr>
              <a:lnSpc>
                <a:spcPts val="2000"/>
              </a:lnSpc>
            </a:pPr>
            <a:r>
              <a:rPr lang="nl-NL" sz="1400" dirty="0" err="1">
                <a:solidFill>
                  <a:schemeClr val="bg1"/>
                </a:solidFill>
              </a:rPr>
              <a:t>info@prodemos.nl</a:t>
            </a:r>
            <a:endParaRPr lang="nl-NL" sz="1400" dirty="0">
              <a:solidFill>
                <a:schemeClr val="bg1"/>
              </a:solidFill>
            </a:endParaRPr>
          </a:p>
          <a:p>
            <a:pPr>
              <a:lnSpc>
                <a:spcPts val="2000"/>
              </a:lnSpc>
            </a:pPr>
            <a:r>
              <a:rPr lang="nl-NL" sz="1400" dirty="0" err="1">
                <a:solidFill>
                  <a:schemeClr val="bg1"/>
                </a:solidFill>
              </a:rPr>
              <a:t>prodemos.nl</a:t>
            </a:r>
            <a:endParaRPr lang="nl-NL" sz="1400" dirty="0">
              <a:solidFill>
                <a:schemeClr val="bg1"/>
              </a:solidFill>
            </a:endParaRPr>
          </a:p>
        </p:txBody>
      </p:sp>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0" y="3688218"/>
            <a:ext cx="1511808" cy="271272"/>
          </a:xfrm>
          <a:prstGeom prst="rect">
            <a:avLst/>
          </a:prstGeom>
        </p:spPr>
      </p:pic>
      <p:sp>
        <p:nvSpPr>
          <p:cNvPr id="7" name="Rechthoek 6"/>
          <p:cNvSpPr/>
          <p:nvPr userDrawn="1"/>
        </p:nvSpPr>
        <p:spPr>
          <a:xfrm>
            <a:off x="0" y="0"/>
            <a:ext cx="9144000" cy="46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70107"/>
            <a:ext cx="2049577" cy="794362"/>
          </a:xfrm>
          <a:prstGeom prst="rect">
            <a:avLst/>
          </a:prstGeom>
        </p:spPr>
      </p:pic>
      <p:sp>
        <p:nvSpPr>
          <p:cNvPr id="8" name="Titel 1"/>
          <p:cNvSpPr>
            <a:spLocks noGrp="1"/>
          </p:cNvSpPr>
          <p:nvPr>
            <p:ph type="title"/>
          </p:nvPr>
        </p:nvSpPr>
        <p:spPr>
          <a:xfrm>
            <a:off x="2160000" y="1577870"/>
            <a:ext cx="6270171" cy="647208"/>
          </a:xfrm>
        </p:spPr>
        <p:txBody>
          <a:bodyPr/>
          <a:lstStyle>
            <a:lvl1pPr>
              <a:defRPr>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20425051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9" name="Rechthoek 8"/>
          <p:cNvSpPr/>
          <p:nvPr/>
        </p:nvSpPr>
        <p:spPr>
          <a:xfrm>
            <a:off x="0" y="0"/>
            <a:ext cx="9144000" cy="46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Placeholder 1"/>
          <p:cNvSpPr>
            <a:spLocks noGrp="1"/>
          </p:cNvSpPr>
          <p:nvPr>
            <p:ph type="title"/>
          </p:nvPr>
        </p:nvSpPr>
        <p:spPr>
          <a:xfrm>
            <a:off x="2160000" y="720000"/>
            <a:ext cx="6270171" cy="825751"/>
          </a:xfrm>
          <a:prstGeom prst="rect">
            <a:avLst/>
          </a:prstGeom>
        </p:spPr>
        <p:txBody>
          <a:bodyPr vert="horz" lIns="0" tIns="46800" rIns="0" bIns="0" rtlCol="0" anchor="t" anchorCtr="0">
            <a:noAutofit/>
          </a:bodyPr>
          <a:lstStyle/>
          <a:p>
            <a:r>
              <a:rPr lang="nl-NL" dirty="0" smtClean="0"/>
              <a:t>Titelstijl van model bewerken</a:t>
            </a:r>
            <a:endParaRPr lang="en-US" dirty="0"/>
          </a:p>
        </p:txBody>
      </p:sp>
      <p:sp>
        <p:nvSpPr>
          <p:cNvPr id="3" name="Text Placeholder 2"/>
          <p:cNvSpPr>
            <a:spLocks noGrp="1"/>
          </p:cNvSpPr>
          <p:nvPr>
            <p:ph type="body" idx="1"/>
          </p:nvPr>
        </p:nvSpPr>
        <p:spPr>
          <a:xfrm>
            <a:off x="2160000" y="1620000"/>
            <a:ext cx="6270171" cy="3129336"/>
          </a:xfrm>
          <a:prstGeom prst="rect">
            <a:avLst/>
          </a:prstGeom>
        </p:spPr>
        <p:txBody>
          <a:bodyPr vert="horz" lIns="0" tIns="46800" rIns="0" bIns="0" rtlCol="0" anchor="t" anchorCtr="0">
            <a:noAutofit/>
          </a:body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en-US" dirty="0"/>
          </a:p>
        </p:txBody>
      </p:sp>
      <p:pic>
        <p:nvPicPr>
          <p:cNvPr id="8" name="Afbeelding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5778" y="32161"/>
            <a:ext cx="1357449" cy="459648"/>
          </a:xfrm>
          <a:prstGeom prst="rect">
            <a:avLst/>
          </a:prstGeom>
        </p:spPr>
      </p:pic>
      <p:sp>
        <p:nvSpPr>
          <p:cNvPr id="10"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smtClean="0"/>
              <a:t>Hier de titel van de presentatie invoegen</a:t>
            </a:r>
            <a:endParaRPr lang="nl-NL" dirty="0"/>
          </a:p>
        </p:txBody>
      </p:sp>
    </p:spTree>
    <p:extLst>
      <p:ext uri="{BB962C8B-B14F-4D97-AF65-F5344CB8AC3E}">
        <p14:creationId xmlns:p14="http://schemas.microsoft.com/office/powerpoint/2010/main" val="938902457"/>
      </p:ext>
    </p:extLst>
  </p:cSld>
  <p:clrMap bg1="lt1" tx1="dk1" bg2="lt2" tx2="dk2" accent1="accent1" accent2="accent2" accent3="accent3" accent4="accent4" accent5="accent5" accent6="accent6" hlink="hlink" folHlink="folHlink"/>
  <p:sldLayoutIdLst>
    <p:sldLayoutId id="2147483674" r:id="rId1"/>
    <p:sldLayoutId id="2147483678" r:id="rId2"/>
    <p:sldLayoutId id="2147483680" r:id="rId3"/>
    <p:sldLayoutId id="2147483676" r:id="rId4"/>
    <p:sldLayoutId id="2147483681" r:id="rId5"/>
    <p:sldLayoutId id="2147483677" r:id="rId6"/>
    <p:sldLayoutId id="2147483675" r:id="rId7"/>
    <p:sldLayoutId id="2147483673" r:id="rId8"/>
    <p:sldLayoutId id="2147483679" r:id="rId9"/>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hf sldNum="0" hdr="0" dt="0"/>
  <p:txStyles>
    <p:title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p:titleStyle>
    <p:body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jpe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pn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jpe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pn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pn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jpe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e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rver-DOM01\Beeldarchief\Dienst op Locatie\Rechtbank\Meet the Judge\ProDemos20120RechtbankHaarlem09.jpg"/>
          <p:cNvPicPr>
            <a:picLocks noChangeAspect="1" noChangeArrowheads="1"/>
          </p:cNvPicPr>
          <p:nvPr/>
        </p:nvPicPr>
        <p:blipFill rotWithShape="1">
          <a:blip r:embed="rId3">
            <a:extLst>
              <a:ext uri="{28A0092B-C50C-407E-A947-70E740481C1C}">
                <a14:useLocalDpi xmlns:a14="http://schemas.microsoft.com/office/drawing/2010/main" val="0"/>
              </a:ext>
            </a:extLst>
          </a:blip>
          <a:srcRect t="6360" b="27250"/>
          <a:stretch/>
        </p:blipFill>
        <p:spPr bwMode="auto">
          <a:xfrm>
            <a:off x="455385" y="1"/>
            <a:ext cx="8504733" cy="3906981"/>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voettekst 1"/>
          <p:cNvSpPr>
            <a:spLocks noGrp="1"/>
          </p:cNvSpPr>
          <p:nvPr>
            <p:ph type="ftr" sz="quarter" idx="3"/>
          </p:nvPr>
        </p:nvSpPr>
        <p:spPr>
          <a:xfrm>
            <a:off x="2226890" y="129738"/>
            <a:ext cx="6436186" cy="273844"/>
          </a:xfrm>
          <a:prstGeom prst="rect">
            <a:avLst/>
          </a:prstGeom>
        </p:spPr>
        <p:txBody>
          <a:bodyPr/>
          <a:lstStyle/>
          <a:p>
            <a:r>
              <a:rPr lang="nl-NL" smtClean="0"/>
              <a:t>Hier de titel van de presentatie invoegen</a:t>
            </a:r>
            <a:endParaRPr lang="nl-NL" dirty="0" smtClean="0"/>
          </a:p>
        </p:txBody>
      </p:sp>
      <p:grpSp>
        <p:nvGrpSpPr>
          <p:cNvPr id="5" name="Groeperen 4"/>
          <p:cNvGrpSpPr/>
          <p:nvPr/>
        </p:nvGrpSpPr>
        <p:grpSpPr>
          <a:xfrm>
            <a:off x="-6349" y="1"/>
            <a:ext cx="9150349" cy="5143499"/>
            <a:chOff x="-6349" y="1"/>
            <a:chExt cx="9150349" cy="5143499"/>
          </a:xfrm>
          <a:solidFill>
            <a:schemeClr val="tx1"/>
          </a:solidFill>
        </p:grpSpPr>
        <p:sp>
          <p:nvSpPr>
            <p:cNvPr id="6" name="Rechthoek 5"/>
            <p:cNvSpPr/>
            <p:nvPr/>
          </p:nvSpPr>
          <p:spPr>
            <a:xfrm>
              <a:off x="0" y="1"/>
              <a:ext cx="9144000" cy="4490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0" y="3771900"/>
              <a:ext cx="9144000" cy="13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6349"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p:cNvSpPr/>
            <p:nvPr/>
          </p:nvSpPr>
          <p:spPr>
            <a:xfrm>
              <a:off x="8677772" y="1"/>
              <a:ext cx="463550" cy="51434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0" name="Titel 1"/>
          <p:cNvSpPr txBox="1">
            <a:spLocks/>
          </p:cNvSpPr>
          <p:nvPr/>
        </p:nvSpPr>
        <p:spPr>
          <a:xfrm>
            <a:off x="2160000" y="3780000"/>
            <a:ext cx="6629400" cy="1371599"/>
          </a:xfrm>
          <a:prstGeom prst="rect">
            <a:avLst/>
          </a:prstGeom>
        </p:spPr>
        <p:txBody>
          <a:bodyPr vert="horz" wrap="square" lIns="0" tIns="46800" rIns="0" bIns="0" rtlCol="0" anchor="ctr" anchorCtr="0">
            <a:noAutofit/>
          </a:bodyPr>
          <a:lstStyle>
            <a:lvl1pPr algn="l" defTabSz="685800" rtl="0" eaLnBrk="1" latinLnBrk="0" hangingPunct="1">
              <a:lnSpc>
                <a:spcPts val="3600"/>
              </a:lnSpc>
              <a:spcBef>
                <a:spcPct val="0"/>
              </a:spcBef>
              <a:buNone/>
              <a:defRPr sz="3200" b="1" i="0" kern="1200">
                <a:solidFill>
                  <a:schemeClr val="accent1"/>
                </a:solidFill>
                <a:latin typeface="Calibri" charset="0"/>
                <a:ea typeface="Calibri" charset="0"/>
                <a:cs typeface="Calibri" charset="0"/>
              </a:defRPr>
            </a:lvl1pPr>
          </a:lstStyle>
          <a:p>
            <a:pPr fontAlgn="ctr">
              <a:lnSpc>
                <a:spcPts val="3200"/>
              </a:lnSpc>
            </a:pPr>
            <a:r>
              <a:rPr lang="nl-NL" dirty="0" smtClean="0">
                <a:solidFill>
                  <a:schemeClr val="bg1"/>
                </a:solidFill>
              </a:rPr>
              <a:t>ProDemos schuift aan</a:t>
            </a:r>
          </a:p>
          <a:p>
            <a:pPr fontAlgn="ctr">
              <a:lnSpc>
                <a:spcPts val="3200"/>
              </a:lnSpc>
            </a:pPr>
            <a:r>
              <a:rPr lang="nl-NL" sz="1800" dirty="0" smtClean="0">
                <a:solidFill>
                  <a:schemeClr val="bg1"/>
                </a:solidFill>
              </a:rPr>
              <a:t>Ontmoet de rechter</a:t>
            </a:r>
            <a:endParaRPr lang="nl-NL" sz="1800" dirty="0">
              <a:solidFill>
                <a:schemeClr val="tx2"/>
              </a:solidFill>
            </a:endParaRPr>
          </a:p>
        </p:txBody>
      </p:sp>
      <p:pic>
        <p:nvPicPr>
          <p:cNvPr id="11" name="Afbeelding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69554"/>
            <a:ext cx="2049577" cy="794362"/>
          </a:xfrm>
          <a:prstGeom prst="rect">
            <a:avLst/>
          </a:prstGeom>
        </p:spPr>
      </p:pic>
    </p:spTree>
    <p:extLst>
      <p:ext uri="{BB962C8B-B14F-4D97-AF65-F5344CB8AC3E}">
        <p14:creationId xmlns:p14="http://schemas.microsoft.com/office/powerpoint/2010/main" val="76670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txBox="1">
            <a:spLocks/>
          </p:cNvSpPr>
          <p:nvPr/>
        </p:nvSpPr>
        <p:spPr>
          <a:xfrm>
            <a:off x="2160000" y="720000"/>
            <a:ext cx="6270171" cy="900000"/>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pPr algn="ctr"/>
            <a:r>
              <a:rPr lang="nl-NL" dirty="0"/>
              <a:t>Hoger of Lager?</a:t>
            </a:r>
          </a:p>
        </p:txBody>
      </p:sp>
      <p:sp>
        <p:nvSpPr>
          <p:cNvPr id="8" name="Tijdelijke aanduiding voor inhoud 1"/>
          <p:cNvSpPr txBox="1">
            <a:spLocks/>
          </p:cNvSpPr>
          <p:nvPr/>
        </p:nvSpPr>
        <p:spPr>
          <a:xfrm>
            <a:off x="2425475" y="1325011"/>
            <a:ext cx="6274388" cy="2749978"/>
          </a:xfrm>
          <a:prstGeom prst="rect">
            <a:avLst/>
          </a:prstGeom>
        </p:spPr>
        <p:txBody>
          <a:bodyPr/>
          <a:lst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nl-NL" sz="4400" b="1" dirty="0"/>
              <a:t>Op de laptop stonden trouw- en geboortefoto’s, die nergens anders opgeslagen waren.</a:t>
            </a:r>
          </a:p>
        </p:txBody>
      </p:sp>
      <p:pic>
        <p:nvPicPr>
          <p:cNvPr id="6"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000" y="720000"/>
            <a:ext cx="1980000" cy="1980000"/>
          </a:xfrm>
          <a:prstGeom prst="roundRect">
            <a:avLst>
              <a:gd name="adj" fmla="val 50000"/>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7" name="Afbeelding 6">
            <a:hlinkClick r:id="rId3" action="ppaction://hlinksldjump"/>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backgroundRemoval t="0" b="55133" l="0" r="89926">
                        <a14:foregroundMark x1="15407" y1="31179" x2="15407" y2="31179"/>
                        <a14:foregroundMark x1="24148" y1="36882" x2="24148" y2="36882"/>
                        <a14:foregroundMark x1="29926" y1="36882" x2="29926" y2="36882"/>
                        <a14:foregroundMark x1="47852" y1="36502" x2="47852" y2="36502"/>
                        <a14:foregroundMark x1="55704" y1="37643" x2="55704" y2="37643"/>
                        <a14:foregroundMark x1="60296" y1="38023" x2="60296" y2="38023"/>
                        <a14:foregroundMark x1="59704" y1="26996" x2="59704" y2="26996"/>
                        <a14:foregroundMark x1="64000" y1="38783" x2="64000" y2="38783"/>
                        <a14:foregroundMark x1="68444" y1="36502" x2="68444" y2="36502"/>
                        <a14:foregroundMark x1="77481" y1="37643" x2="77481" y2="37643"/>
                      </a14:backgroundRemoval>
                    </a14:imgEffect>
                  </a14:imgLayer>
                </a14:imgProps>
              </a:ext>
              <a:ext uri="{28A0092B-C50C-407E-A947-70E740481C1C}">
                <a14:useLocalDpi xmlns:a14="http://schemas.microsoft.com/office/drawing/2010/main" val="0"/>
              </a:ext>
            </a:extLst>
          </a:blip>
          <a:srcRect l="11662" t="13768" r="17583" b="47169"/>
          <a:stretch/>
        </p:blipFill>
        <p:spPr>
          <a:xfrm>
            <a:off x="449262" y="113439"/>
            <a:ext cx="1020312" cy="219476"/>
          </a:xfrm>
          <a:prstGeom prst="rect">
            <a:avLst/>
          </a:prstGeom>
          <a:solidFill>
            <a:schemeClr val="tx1"/>
          </a:solidFill>
        </p:spPr>
      </p:pic>
      <p:sp>
        <p:nvSpPr>
          <p:cNvPr id="9" name="Tijdelijke aanduiding voor voettekst 2">
            <a:hlinkClick r:id="rId3" action="ppaction://hlinksldjump"/>
          </p:cNvPr>
          <p:cNvSpPr txBox="1">
            <a:spLocks/>
          </p:cNvSpPr>
          <p:nvPr/>
        </p:nvSpPr>
        <p:spPr>
          <a:xfrm>
            <a:off x="7620000" y="102875"/>
            <a:ext cx="1013187" cy="308563"/>
          </a:xfrm>
          <a:prstGeom prst="rect">
            <a:avLst/>
          </a:prstGeom>
          <a:solidFill>
            <a:schemeClr val="tx1"/>
          </a:solidFill>
        </p:spPr>
        <p:txBody>
          <a:bodyPr wrap="square" lIns="0" tIns="0" rIns="0" bIns="0" anchor="ctr" anchorCtr="0"/>
          <a:lstStyle>
            <a:defPPr>
              <a:defRPr lang="nl-NL"/>
            </a:defPPr>
            <a:lvl1pPr marL="0" algn="r" defTabSz="685800" rtl="0" eaLnBrk="1" latinLnBrk="0" hangingPunct="1">
              <a:defRPr sz="1100" b="1"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dirty="0" smtClean="0"/>
              <a:t>Hoger of Lager?</a:t>
            </a:r>
            <a:endParaRPr lang="nl-NL" dirty="0"/>
          </a:p>
        </p:txBody>
      </p:sp>
    </p:spTree>
    <p:extLst>
      <p:ext uri="{BB962C8B-B14F-4D97-AF65-F5344CB8AC3E}">
        <p14:creationId xmlns:p14="http://schemas.microsoft.com/office/powerpoint/2010/main" val="40993042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2160000" y="1593072"/>
            <a:ext cx="6270171" cy="665496"/>
          </a:xfrm>
          <a:prstGeom prst="rect">
            <a:avLst/>
          </a:prstGeom>
        </p:spPr>
        <p:txBody>
          <a:bodyPr lIns="0" tIns="0" rIns="0" bIns="0"/>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r>
              <a:rPr lang="nl-NL" dirty="0" smtClean="0">
                <a:solidFill>
                  <a:schemeClr val="bg1"/>
                </a:solidFill>
              </a:rPr>
              <a:t>prodemos.nl</a:t>
            </a:r>
            <a:br>
              <a:rPr lang="nl-NL" dirty="0" smtClean="0">
                <a:solidFill>
                  <a:schemeClr val="bg1"/>
                </a:solidFill>
              </a:rPr>
            </a:br>
            <a:r>
              <a:rPr lang="nl-NL" dirty="0" smtClean="0">
                <a:solidFill>
                  <a:schemeClr val="bg1"/>
                </a:solidFill>
              </a:rPr>
              <a:t/>
            </a:r>
            <a:br>
              <a:rPr lang="nl-NL" dirty="0" smtClean="0">
                <a:solidFill>
                  <a:schemeClr val="bg1"/>
                </a:solidFill>
              </a:rPr>
            </a:br>
            <a:r>
              <a:rPr lang="nl-NL" dirty="0" smtClean="0">
                <a:solidFill>
                  <a:schemeClr val="bg1"/>
                </a:solidFill>
              </a:rPr>
              <a:t/>
            </a:r>
            <a:br>
              <a:rPr lang="nl-NL" dirty="0" smtClean="0">
                <a:solidFill>
                  <a:schemeClr val="bg1"/>
                </a:solidFill>
              </a:rPr>
            </a:br>
            <a:endParaRPr lang="nl-NL" dirty="0">
              <a:solidFill>
                <a:schemeClr val="bg1"/>
              </a:solidFill>
            </a:endParaRPr>
          </a:p>
        </p:txBody>
      </p:sp>
    </p:spTree>
    <p:extLst>
      <p:ext uri="{BB962C8B-B14F-4D97-AF65-F5344CB8AC3E}">
        <p14:creationId xmlns:p14="http://schemas.microsoft.com/office/powerpoint/2010/main" val="50886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erver-DOM01\Beeldarchief\Foto's ter verwerking door communicatie\Werkmap voor tijdelijk verzamelen foto's\Flyers Nieuwe Nederlanders en Schuift aan\Digitale flyer A4 liggend ProDemos Schuift aan\BvV Ontmoet de Rechter 12 (2).jpg"/>
          <p:cNvPicPr>
            <a:picLocks noChangeArrowheads="1"/>
          </p:cNvPicPr>
          <p:nvPr/>
        </p:nvPicPr>
        <p:blipFill rotWithShape="1">
          <a:blip r:embed="rId3">
            <a:extLst>
              <a:ext uri="{28A0092B-C50C-407E-A947-70E740481C1C}">
                <a14:useLocalDpi xmlns:a14="http://schemas.microsoft.com/office/drawing/2010/main" val="0"/>
              </a:ext>
            </a:extLst>
          </a:blip>
          <a:srcRect t="16726" r="575" b="7218"/>
          <a:stretch/>
        </p:blipFill>
        <p:spPr bwMode="auto">
          <a:xfrm>
            <a:off x="-18966" y="468965"/>
            <a:ext cx="9162966" cy="4752000"/>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voettekst 2"/>
          <p:cNvSpPr>
            <a:spLocks noGrp="1"/>
          </p:cNvSpPr>
          <p:nvPr>
            <p:ph type="ftr" sz="quarter" idx="3"/>
          </p:nvPr>
        </p:nvSpPr>
        <p:spPr>
          <a:xfrm>
            <a:off x="2245178" y="120594"/>
            <a:ext cx="6436186" cy="273844"/>
          </a:xfrm>
          <a:prstGeom prst="rect">
            <a:avLst/>
          </a:prstGeom>
        </p:spPr>
        <p:txBody>
          <a:bodyPr/>
          <a:lstStyle/>
          <a:p>
            <a:r>
              <a:rPr lang="nl-NL" dirty="0" smtClean="0"/>
              <a:t>Hoe oordeel jij?</a:t>
            </a:r>
            <a:endParaRPr lang="nl-NL" dirty="0"/>
          </a:p>
        </p:txBody>
      </p:sp>
      <p:sp>
        <p:nvSpPr>
          <p:cNvPr id="5" name="Titel 1"/>
          <p:cNvSpPr txBox="1">
            <a:spLocks/>
          </p:cNvSpPr>
          <p:nvPr/>
        </p:nvSpPr>
        <p:spPr>
          <a:xfrm>
            <a:off x="4031673" y="3760552"/>
            <a:ext cx="5112327" cy="720000"/>
          </a:xfrm>
          <a:prstGeom prst="rect">
            <a:avLst/>
          </a:prstGeom>
          <a:solidFill>
            <a:schemeClr val="tx1"/>
          </a:solidFill>
        </p:spPr>
        <p:txBody>
          <a:bodyPr vert="horz" lIns="180000" tIns="180000" rIns="180000" bIns="180000" rtlCol="0" anchor="ctr" anchorCtr="1">
            <a:noAutofit/>
          </a:bodyPr>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r>
              <a:rPr lang="nl-NL" dirty="0" smtClean="0">
                <a:solidFill>
                  <a:schemeClr val="bg1"/>
                </a:solidFill>
              </a:rPr>
              <a:t>Hoger of Lager?</a:t>
            </a:r>
            <a:endParaRPr lang="nl-NL" dirty="0">
              <a:solidFill>
                <a:schemeClr val="bg1"/>
              </a:solidFill>
            </a:endParaRPr>
          </a:p>
        </p:txBody>
      </p:sp>
      <p:pic>
        <p:nvPicPr>
          <p:cNvPr id="6" name="Afbeelding 5">
            <a:hlinkClick r:id="rId4" action="ppaction://hlinksldjump"/>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0" b="55133" l="0" r="89926">
                        <a14:foregroundMark x1="15407" y1="31179" x2="15407" y2="31179"/>
                        <a14:foregroundMark x1="24148" y1="36882" x2="24148" y2="36882"/>
                        <a14:foregroundMark x1="29926" y1="36882" x2="29926" y2="36882"/>
                        <a14:foregroundMark x1="47852" y1="36502" x2="47852" y2="36502"/>
                        <a14:foregroundMark x1="55704" y1="37643" x2="55704" y2="37643"/>
                        <a14:foregroundMark x1="60296" y1="38023" x2="60296" y2="38023"/>
                        <a14:foregroundMark x1="59704" y1="26996" x2="59704" y2="26996"/>
                        <a14:foregroundMark x1="64000" y1="38783" x2="64000" y2="38783"/>
                        <a14:foregroundMark x1="68444" y1="36502" x2="68444" y2="36502"/>
                        <a14:foregroundMark x1="77481" y1="37643" x2="77481" y2="37643"/>
                      </a14:backgroundRemoval>
                    </a14:imgEffect>
                  </a14:imgLayer>
                </a14:imgProps>
              </a:ext>
              <a:ext uri="{28A0092B-C50C-407E-A947-70E740481C1C}">
                <a14:useLocalDpi xmlns:a14="http://schemas.microsoft.com/office/drawing/2010/main" val="0"/>
              </a:ext>
            </a:extLst>
          </a:blip>
          <a:srcRect l="11662" t="13768" r="17583" b="47169"/>
          <a:stretch/>
        </p:blipFill>
        <p:spPr>
          <a:xfrm>
            <a:off x="449262" y="113439"/>
            <a:ext cx="1020312" cy="219476"/>
          </a:xfrm>
          <a:prstGeom prst="rect">
            <a:avLst/>
          </a:prstGeom>
          <a:solidFill>
            <a:schemeClr val="tx1"/>
          </a:solidFill>
        </p:spPr>
      </p:pic>
    </p:spTree>
    <p:extLst>
      <p:ext uri="{BB962C8B-B14F-4D97-AF65-F5344CB8AC3E}">
        <p14:creationId xmlns:p14="http://schemas.microsoft.com/office/powerpoint/2010/main" val="3163218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Hoger of Lager?</a:t>
            </a:r>
            <a:endParaRPr lang="nl-NL" dirty="0"/>
          </a:p>
        </p:txBody>
      </p:sp>
      <p:sp>
        <p:nvSpPr>
          <p:cNvPr id="6" name="Tijdelijke aanduiding voor inhoud 1"/>
          <p:cNvSpPr txBox="1">
            <a:spLocks/>
          </p:cNvSpPr>
          <p:nvPr/>
        </p:nvSpPr>
        <p:spPr>
          <a:xfrm>
            <a:off x="2425475" y="1325011"/>
            <a:ext cx="6274388" cy="2749978"/>
          </a:xfrm>
          <a:prstGeom prst="rect">
            <a:avLst/>
          </a:prstGeom>
        </p:spPr>
        <p:txBody>
          <a:bodyPr/>
          <a:lst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nl-NL" sz="2800" b="1" dirty="0"/>
              <a:t>Ferdinand heeft ingebroken in een huis en heeft een laptop en volle portemonnee meegenomen. Hij kon de laptop meteen verkopen. De laptop is daardoor niet meer terug te vinden. De eigenaar is hier erg verdrietig over: op de laptop stonden veel familiefoto’s.</a:t>
            </a:r>
          </a:p>
        </p:txBody>
      </p:sp>
      <p:pic>
        <p:nvPicPr>
          <p:cNvPr id="7" name="Picture 4" descr="http://www.homesecurity.bz/wp-content/uploads/2014/03/Burglary-crime-burglar-opening-a-door-18399127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88" t="1466" r="61725"/>
          <a:stretch/>
        </p:blipFill>
        <p:spPr bwMode="auto">
          <a:xfrm>
            <a:off x="0" y="466724"/>
            <a:ext cx="1836000" cy="467677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hlinkClick r:id="rId4" action="ppaction://hlinksldjump"/>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0" b="55133" l="0" r="89926">
                        <a14:foregroundMark x1="15407" y1="31179" x2="15407" y2="31179"/>
                        <a14:foregroundMark x1="24148" y1="36882" x2="24148" y2="36882"/>
                        <a14:foregroundMark x1="29926" y1="36882" x2="29926" y2="36882"/>
                        <a14:foregroundMark x1="47852" y1="36502" x2="47852" y2="36502"/>
                        <a14:foregroundMark x1="55704" y1="37643" x2="55704" y2="37643"/>
                        <a14:foregroundMark x1="60296" y1="38023" x2="60296" y2="38023"/>
                        <a14:foregroundMark x1="59704" y1="26996" x2="59704" y2="26996"/>
                        <a14:foregroundMark x1="64000" y1="38783" x2="64000" y2="38783"/>
                        <a14:foregroundMark x1="68444" y1="36502" x2="68444" y2="36502"/>
                        <a14:foregroundMark x1="77481" y1="37643" x2="77481" y2="37643"/>
                      </a14:backgroundRemoval>
                    </a14:imgEffect>
                  </a14:imgLayer>
                </a14:imgProps>
              </a:ext>
              <a:ext uri="{28A0092B-C50C-407E-A947-70E740481C1C}">
                <a14:useLocalDpi xmlns:a14="http://schemas.microsoft.com/office/drawing/2010/main" val="0"/>
              </a:ext>
            </a:extLst>
          </a:blip>
          <a:srcRect l="11662" t="13768" r="17583" b="47169"/>
          <a:stretch/>
        </p:blipFill>
        <p:spPr>
          <a:xfrm>
            <a:off x="449262" y="113439"/>
            <a:ext cx="1020312" cy="219476"/>
          </a:xfrm>
          <a:prstGeom prst="rect">
            <a:avLst/>
          </a:prstGeom>
          <a:solidFill>
            <a:schemeClr val="tx1"/>
          </a:solidFill>
        </p:spPr>
      </p:pic>
      <p:sp>
        <p:nvSpPr>
          <p:cNvPr id="8" name="Tijdelijke aanduiding voor voettekst 2">
            <a:hlinkClick r:id="rId4" action="ppaction://hlinksldjump"/>
          </p:cNvPr>
          <p:cNvSpPr txBox="1">
            <a:spLocks/>
          </p:cNvSpPr>
          <p:nvPr/>
        </p:nvSpPr>
        <p:spPr>
          <a:xfrm>
            <a:off x="7620000" y="102875"/>
            <a:ext cx="1013187" cy="308563"/>
          </a:xfrm>
          <a:prstGeom prst="rect">
            <a:avLst/>
          </a:prstGeom>
          <a:solidFill>
            <a:schemeClr val="tx1"/>
          </a:solidFill>
        </p:spPr>
        <p:txBody>
          <a:bodyPr wrap="square" lIns="0" tIns="0" rIns="0" bIns="0" anchor="ctr" anchorCtr="0"/>
          <a:lstStyle>
            <a:defPPr>
              <a:defRPr lang="nl-NL"/>
            </a:defPPr>
            <a:lvl1pPr marL="0" algn="r" defTabSz="685800" rtl="0" eaLnBrk="1" latinLnBrk="0" hangingPunct="1">
              <a:defRPr sz="1100" b="1"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dirty="0" smtClean="0"/>
              <a:t>Hoger of Lager?</a:t>
            </a:r>
            <a:endParaRPr lang="nl-NL" dirty="0"/>
          </a:p>
        </p:txBody>
      </p:sp>
    </p:spTree>
    <p:extLst>
      <p:ext uri="{BB962C8B-B14F-4D97-AF65-F5344CB8AC3E}">
        <p14:creationId xmlns:p14="http://schemas.microsoft.com/office/powerpoint/2010/main" val="166646743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txBox="1">
            <a:spLocks/>
          </p:cNvSpPr>
          <p:nvPr/>
        </p:nvSpPr>
        <p:spPr>
          <a:xfrm>
            <a:off x="2160000" y="720000"/>
            <a:ext cx="6270171" cy="900000"/>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pPr algn="ctr"/>
            <a:r>
              <a:rPr lang="nl-NL" dirty="0" smtClean="0"/>
              <a:t>Hoger of Lager?</a:t>
            </a:r>
            <a:endParaRPr lang="nl-NL" dirty="0"/>
          </a:p>
        </p:txBody>
      </p:sp>
      <p:pic>
        <p:nvPicPr>
          <p:cNvPr id="6"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000" y="720000"/>
            <a:ext cx="1980000" cy="1980000"/>
          </a:xfrm>
          <a:prstGeom prst="roundRect">
            <a:avLst>
              <a:gd name="adj" fmla="val 50000"/>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8" name="Tijdelijke aanduiding voor inhoud 1"/>
          <p:cNvSpPr txBox="1">
            <a:spLocks/>
          </p:cNvSpPr>
          <p:nvPr/>
        </p:nvSpPr>
        <p:spPr>
          <a:xfrm>
            <a:off x="2425475" y="1325011"/>
            <a:ext cx="6274388" cy="2749978"/>
          </a:xfrm>
          <a:prstGeom prst="rect">
            <a:avLst/>
          </a:prstGeom>
        </p:spPr>
        <p:txBody>
          <a:bodyPr/>
          <a:lst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nl-NL" sz="4400" b="1" dirty="0"/>
              <a:t>Ferdinand was dronken tijdens de inbraak. Hierdoor dacht hij niet goed na over wat hij deed.</a:t>
            </a:r>
          </a:p>
        </p:txBody>
      </p:sp>
      <p:pic>
        <p:nvPicPr>
          <p:cNvPr id="7" name="Afbeelding 6">
            <a:hlinkClick r:id="rId3" action="ppaction://hlinksldjump"/>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backgroundRemoval t="0" b="55133" l="0" r="89926">
                        <a14:foregroundMark x1="15407" y1="31179" x2="15407" y2="31179"/>
                        <a14:foregroundMark x1="24148" y1="36882" x2="24148" y2="36882"/>
                        <a14:foregroundMark x1="29926" y1="36882" x2="29926" y2="36882"/>
                        <a14:foregroundMark x1="47852" y1="36502" x2="47852" y2="36502"/>
                        <a14:foregroundMark x1="55704" y1="37643" x2="55704" y2="37643"/>
                        <a14:foregroundMark x1="60296" y1="38023" x2="60296" y2="38023"/>
                        <a14:foregroundMark x1="59704" y1="26996" x2="59704" y2="26996"/>
                        <a14:foregroundMark x1="64000" y1="38783" x2="64000" y2="38783"/>
                        <a14:foregroundMark x1="68444" y1="36502" x2="68444" y2="36502"/>
                        <a14:foregroundMark x1="77481" y1="37643" x2="77481" y2="37643"/>
                      </a14:backgroundRemoval>
                    </a14:imgEffect>
                  </a14:imgLayer>
                </a14:imgProps>
              </a:ext>
              <a:ext uri="{28A0092B-C50C-407E-A947-70E740481C1C}">
                <a14:useLocalDpi xmlns:a14="http://schemas.microsoft.com/office/drawing/2010/main" val="0"/>
              </a:ext>
            </a:extLst>
          </a:blip>
          <a:srcRect l="11662" t="13768" r="17583" b="47169"/>
          <a:stretch/>
        </p:blipFill>
        <p:spPr>
          <a:xfrm>
            <a:off x="449262" y="113439"/>
            <a:ext cx="1020312" cy="219476"/>
          </a:xfrm>
          <a:prstGeom prst="rect">
            <a:avLst/>
          </a:prstGeom>
          <a:solidFill>
            <a:schemeClr val="tx1"/>
          </a:solidFill>
        </p:spPr>
      </p:pic>
      <p:sp>
        <p:nvSpPr>
          <p:cNvPr id="9" name="Tijdelijke aanduiding voor voettekst 2">
            <a:hlinkClick r:id="rId3" action="ppaction://hlinksldjump"/>
          </p:cNvPr>
          <p:cNvSpPr txBox="1">
            <a:spLocks/>
          </p:cNvSpPr>
          <p:nvPr/>
        </p:nvSpPr>
        <p:spPr>
          <a:xfrm>
            <a:off x="7620000" y="102875"/>
            <a:ext cx="1013187" cy="308563"/>
          </a:xfrm>
          <a:prstGeom prst="rect">
            <a:avLst/>
          </a:prstGeom>
          <a:solidFill>
            <a:schemeClr val="tx1"/>
          </a:solidFill>
        </p:spPr>
        <p:txBody>
          <a:bodyPr wrap="square" lIns="0" tIns="0" rIns="0" bIns="0" anchor="ctr" anchorCtr="0"/>
          <a:lstStyle>
            <a:defPPr>
              <a:defRPr lang="nl-NL"/>
            </a:defPPr>
            <a:lvl1pPr marL="0" algn="r" defTabSz="685800" rtl="0" eaLnBrk="1" latinLnBrk="0" hangingPunct="1">
              <a:defRPr sz="1100" b="1"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dirty="0" smtClean="0"/>
              <a:t>Hoger of Lager?</a:t>
            </a:r>
            <a:endParaRPr lang="nl-NL" dirty="0"/>
          </a:p>
        </p:txBody>
      </p:sp>
    </p:spTree>
    <p:extLst>
      <p:ext uri="{BB962C8B-B14F-4D97-AF65-F5344CB8AC3E}">
        <p14:creationId xmlns:p14="http://schemas.microsoft.com/office/powerpoint/2010/main" val="301704410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txBox="1">
            <a:spLocks/>
          </p:cNvSpPr>
          <p:nvPr/>
        </p:nvSpPr>
        <p:spPr>
          <a:xfrm>
            <a:off x="2160000" y="720000"/>
            <a:ext cx="6270171" cy="900000"/>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pPr algn="ctr"/>
            <a:r>
              <a:rPr lang="nl-NL" dirty="0"/>
              <a:t>Hoger of Lager?</a:t>
            </a:r>
          </a:p>
        </p:txBody>
      </p:sp>
      <p:sp>
        <p:nvSpPr>
          <p:cNvPr id="8" name="Tijdelijke aanduiding voor inhoud 1"/>
          <p:cNvSpPr txBox="1">
            <a:spLocks/>
          </p:cNvSpPr>
          <p:nvPr/>
        </p:nvSpPr>
        <p:spPr>
          <a:xfrm>
            <a:off x="2425475" y="1325011"/>
            <a:ext cx="6274388" cy="2749978"/>
          </a:xfrm>
          <a:prstGeom prst="rect">
            <a:avLst/>
          </a:prstGeom>
        </p:spPr>
        <p:txBody>
          <a:bodyPr/>
          <a:lst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nl-NL" sz="4400" b="1" dirty="0"/>
              <a:t>Het is niet de eerste keer dat Ferdinand </a:t>
            </a:r>
            <a:r>
              <a:rPr lang="nl-NL" sz="4400" b="1" dirty="0" smtClean="0"/>
              <a:t>heeft </a:t>
            </a:r>
            <a:r>
              <a:rPr lang="nl-NL" sz="4400" b="1" dirty="0"/>
              <a:t>ingebroken. Hij is al een keer veroordeeld voor inbraak. </a:t>
            </a:r>
          </a:p>
        </p:txBody>
      </p:sp>
      <p:pic>
        <p:nvPicPr>
          <p:cNvPr id="7"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000" y="720000"/>
            <a:ext cx="1980000" cy="1980000"/>
          </a:xfrm>
          <a:prstGeom prst="roundRect">
            <a:avLst>
              <a:gd name="adj" fmla="val 4948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6" name="Afbeelding 5">
            <a:hlinkClick r:id="rId3" action="ppaction://hlinksldjump"/>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backgroundRemoval t="0" b="55133" l="0" r="89926">
                        <a14:foregroundMark x1="15407" y1="31179" x2="15407" y2="31179"/>
                        <a14:foregroundMark x1="24148" y1="36882" x2="24148" y2="36882"/>
                        <a14:foregroundMark x1="29926" y1="36882" x2="29926" y2="36882"/>
                        <a14:foregroundMark x1="47852" y1="36502" x2="47852" y2="36502"/>
                        <a14:foregroundMark x1="55704" y1="37643" x2="55704" y2="37643"/>
                        <a14:foregroundMark x1="60296" y1="38023" x2="60296" y2="38023"/>
                        <a14:foregroundMark x1="59704" y1="26996" x2="59704" y2="26996"/>
                        <a14:foregroundMark x1="64000" y1="38783" x2="64000" y2="38783"/>
                        <a14:foregroundMark x1="68444" y1="36502" x2="68444" y2="36502"/>
                        <a14:foregroundMark x1="77481" y1="37643" x2="77481" y2="37643"/>
                      </a14:backgroundRemoval>
                    </a14:imgEffect>
                  </a14:imgLayer>
                </a14:imgProps>
              </a:ext>
              <a:ext uri="{28A0092B-C50C-407E-A947-70E740481C1C}">
                <a14:useLocalDpi xmlns:a14="http://schemas.microsoft.com/office/drawing/2010/main" val="0"/>
              </a:ext>
            </a:extLst>
          </a:blip>
          <a:srcRect l="11662" t="13768" r="17583" b="47169"/>
          <a:stretch/>
        </p:blipFill>
        <p:spPr>
          <a:xfrm>
            <a:off x="449262" y="113439"/>
            <a:ext cx="1020312" cy="219476"/>
          </a:xfrm>
          <a:prstGeom prst="rect">
            <a:avLst/>
          </a:prstGeom>
          <a:solidFill>
            <a:schemeClr val="tx1"/>
          </a:solidFill>
        </p:spPr>
      </p:pic>
      <p:sp>
        <p:nvSpPr>
          <p:cNvPr id="9" name="Tijdelijke aanduiding voor voettekst 2">
            <a:hlinkClick r:id="rId3" action="ppaction://hlinksldjump"/>
          </p:cNvPr>
          <p:cNvSpPr txBox="1">
            <a:spLocks/>
          </p:cNvSpPr>
          <p:nvPr/>
        </p:nvSpPr>
        <p:spPr>
          <a:xfrm>
            <a:off x="7620000" y="102875"/>
            <a:ext cx="1013187" cy="308563"/>
          </a:xfrm>
          <a:prstGeom prst="rect">
            <a:avLst/>
          </a:prstGeom>
          <a:solidFill>
            <a:schemeClr val="tx1"/>
          </a:solidFill>
        </p:spPr>
        <p:txBody>
          <a:bodyPr wrap="square" lIns="0" tIns="0" rIns="0" bIns="0" anchor="ctr" anchorCtr="0"/>
          <a:lstStyle>
            <a:defPPr>
              <a:defRPr lang="nl-NL"/>
            </a:defPPr>
            <a:lvl1pPr marL="0" algn="r" defTabSz="685800" rtl="0" eaLnBrk="1" latinLnBrk="0" hangingPunct="1">
              <a:defRPr sz="1100" b="1"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dirty="0" smtClean="0"/>
              <a:t>Hoger of Lager?</a:t>
            </a:r>
            <a:endParaRPr lang="nl-NL" dirty="0"/>
          </a:p>
        </p:txBody>
      </p:sp>
    </p:spTree>
    <p:extLst>
      <p:ext uri="{BB962C8B-B14F-4D97-AF65-F5344CB8AC3E}">
        <p14:creationId xmlns:p14="http://schemas.microsoft.com/office/powerpoint/2010/main" val="4079405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txBox="1">
            <a:spLocks/>
          </p:cNvSpPr>
          <p:nvPr/>
        </p:nvSpPr>
        <p:spPr>
          <a:xfrm>
            <a:off x="2160000" y="720000"/>
            <a:ext cx="6270171" cy="900000"/>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pPr algn="ctr"/>
            <a:r>
              <a:rPr lang="nl-NL" dirty="0"/>
              <a:t>Hoger of Lager?</a:t>
            </a:r>
          </a:p>
        </p:txBody>
      </p:sp>
      <p:sp>
        <p:nvSpPr>
          <p:cNvPr id="8" name="Tijdelijke aanduiding voor inhoud 1"/>
          <p:cNvSpPr txBox="1">
            <a:spLocks/>
          </p:cNvSpPr>
          <p:nvPr/>
        </p:nvSpPr>
        <p:spPr>
          <a:xfrm>
            <a:off x="2425475" y="1325011"/>
            <a:ext cx="6274388" cy="2749978"/>
          </a:xfrm>
          <a:prstGeom prst="rect">
            <a:avLst/>
          </a:prstGeom>
        </p:spPr>
        <p:txBody>
          <a:bodyPr/>
          <a:lst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nl-NL" sz="4400" b="1" dirty="0"/>
              <a:t>Ferdinand is net begonnen met een baan als buschauffeur. Bij een gevangenisstraf raakt hij deze baan kwijt. </a:t>
            </a:r>
          </a:p>
        </p:txBody>
      </p:sp>
      <p:pic>
        <p:nvPicPr>
          <p:cNvPr id="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00" y="720000"/>
            <a:ext cx="1980000" cy="1980000"/>
          </a:xfrm>
          <a:prstGeom prst="roundRect">
            <a:avLst>
              <a:gd name="adj" fmla="val 49965"/>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7" name="Afbeelding 6">
            <a:hlinkClick r:id="rId3" action="ppaction://hlinksldjump"/>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backgroundRemoval t="0" b="55133" l="0" r="89926">
                        <a14:foregroundMark x1="15407" y1="31179" x2="15407" y2="31179"/>
                        <a14:foregroundMark x1="24148" y1="36882" x2="24148" y2="36882"/>
                        <a14:foregroundMark x1="29926" y1="36882" x2="29926" y2="36882"/>
                        <a14:foregroundMark x1="47852" y1="36502" x2="47852" y2="36502"/>
                        <a14:foregroundMark x1="55704" y1="37643" x2="55704" y2="37643"/>
                        <a14:foregroundMark x1="60296" y1="38023" x2="60296" y2="38023"/>
                        <a14:foregroundMark x1="59704" y1="26996" x2="59704" y2="26996"/>
                        <a14:foregroundMark x1="64000" y1="38783" x2="64000" y2="38783"/>
                        <a14:foregroundMark x1="68444" y1="36502" x2="68444" y2="36502"/>
                        <a14:foregroundMark x1="77481" y1="37643" x2="77481" y2="37643"/>
                      </a14:backgroundRemoval>
                    </a14:imgEffect>
                  </a14:imgLayer>
                </a14:imgProps>
              </a:ext>
              <a:ext uri="{28A0092B-C50C-407E-A947-70E740481C1C}">
                <a14:useLocalDpi xmlns:a14="http://schemas.microsoft.com/office/drawing/2010/main" val="0"/>
              </a:ext>
            </a:extLst>
          </a:blip>
          <a:srcRect l="11662" t="13768" r="17583" b="47169"/>
          <a:stretch/>
        </p:blipFill>
        <p:spPr>
          <a:xfrm>
            <a:off x="449262" y="113439"/>
            <a:ext cx="1020312" cy="219476"/>
          </a:xfrm>
          <a:prstGeom prst="rect">
            <a:avLst/>
          </a:prstGeom>
          <a:solidFill>
            <a:schemeClr val="tx1"/>
          </a:solidFill>
        </p:spPr>
      </p:pic>
      <p:sp>
        <p:nvSpPr>
          <p:cNvPr id="9" name="Tijdelijke aanduiding voor voettekst 2">
            <a:hlinkClick r:id="rId3" action="ppaction://hlinksldjump"/>
          </p:cNvPr>
          <p:cNvSpPr txBox="1">
            <a:spLocks/>
          </p:cNvSpPr>
          <p:nvPr/>
        </p:nvSpPr>
        <p:spPr>
          <a:xfrm>
            <a:off x="7620000" y="102875"/>
            <a:ext cx="1013187" cy="308563"/>
          </a:xfrm>
          <a:prstGeom prst="rect">
            <a:avLst/>
          </a:prstGeom>
          <a:solidFill>
            <a:schemeClr val="tx1"/>
          </a:solidFill>
        </p:spPr>
        <p:txBody>
          <a:bodyPr wrap="square" lIns="0" tIns="0" rIns="0" bIns="0" anchor="ctr" anchorCtr="0"/>
          <a:lstStyle>
            <a:defPPr>
              <a:defRPr lang="nl-NL"/>
            </a:defPPr>
            <a:lvl1pPr marL="0" algn="r" defTabSz="685800" rtl="0" eaLnBrk="1" latinLnBrk="0" hangingPunct="1">
              <a:defRPr sz="1100" b="1"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dirty="0" smtClean="0"/>
              <a:t>Hoger of Lager?</a:t>
            </a:r>
            <a:endParaRPr lang="nl-NL" dirty="0"/>
          </a:p>
        </p:txBody>
      </p:sp>
    </p:spTree>
    <p:extLst>
      <p:ext uri="{BB962C8B-B14F-4D97-AF65-F5344CB8AC3E}">
        <p14:creationId xmlns:p14="http://schemas.microsoft.com/office/powerpoint/2010/main" val="8934150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txBox="1">
            <a:spLocks/>
          </p:cNvSpPr>
          <p:nvPr/>
        </p:nvSpPr>
        <p:spPr>
          <a:xfrm>
            <a:off x="2160000" y="720000"/>
            <a:ext cx="6270171" cy="900000"/>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pPr algn="ctr"/>
            <a:r>
              <a:rPr lang="nl-NL" dirty="0"/>
              <a:t>Hoger of Lager?</a:t>
            </a:r>
          </a:p>
        </p:txBody>
      </p:sp>
      <p:sp>
        <p:nvSpPr>
          <p:cNvPr id="8" name="Tijdelijke aanduiding voor inhoud 1"/>
          <p:cNvSpPr txBox="1">
            <a:spLocks/>
          </p:cNvSpPr>
          <p:nvPr/>
        </p:nvSpPr>
        <p:spPr>
          <a:xfrm>
            <a:off x="2425475" y="1325011"/>
            <a:ext cx="6274388" cy="2749978"/>
          </a:xfrm>
          <a:prstGeom prst="rect">
            <a:avLst/>
          </a:prstGeom>
        </p:spPr>
        <p:txBody>
          <a:bodyPr/>
          <a:lst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nl-NL" sz="4400" b="1" dirty="0"/>
              <a:t>Ferdinand is zwakbegaafd. Hij heeft een IQ van 75.</a:t>
            </a:r>
          </a:p>
        </p:txBody>
      </p:sp>
      <p:pic>
        <p:nvPicPr>
          <p:cNvPr id="7"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00" y="720000"/>
            <a:ext cx="1980000" cy="1980000"/>
          </a:xfrm>
          <a:prstGeom prst="roundRect">
            <a:avLst>
              <a:gd name="adj" fmla="val 50000"/>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6" name="Afbeelding 5">
            <a:hlinkClick r:id="rId3" action="ppaction://hlinksldjump"/>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backgroundRemoval t="0" b="55133" l="0" r="89926">
                        <a14:foregroundMark x1="15407" y1="31179" x2="15407" y2="31179"/>
                        <a14:foregroundMark x1="24148" y1="36882" x2="24148" y2="36882"/>
                        <a14:foregroundMark x1="29926" y1="36882" x2="29926" y2="36882"/>
                        <a14:foregroundMark x1="47852" y1="36502" x2="47852" y2="36502"/>
                        <a14:foregroundMark x1="55704" y1="37643" x2="55704" y2="37643"/>
                        <a14:foregroundMark x1="60296" y1="38023" x2="60296" y2="38023"/>
                        <a14:foregroundMark x1="59704" y1="26996" x2="59704" y2="26996"/>
                        <a14:foregroundMark x1="64000" y1="38783" x2="64000" y2="38783"/>
                        <a14:foregroundMark x1="68444" y1="36502" x2="68444" y2="36502"/>
                        <a14:foregroundMark x1="77481" y1="37643" x2="77481" y2="37643"/>
                      </a14:backgroundRemoval>
                    </a14:imgEffect>
                  </a14:imgLayer>
                </a14:imgProps>
              </a:ext>
              <a:ext uri="{28A0092B-C50C-407E-A947-70E740481C1C}">
                <a14:useLocalDpi xmlns:a14="http://schemas.microsoft.com/office/drawing/2010/main" val="0"/>
              </a:ext>
            </a:extLst>
          </a:blip>
          <a:srcRect l="11662" t="13768" r="17583" b="47169"/>
          <a:stretch/>
        </p:blipFill>
        <p:spPr>
          <a:xfrm>
            <a:off x="449262" y="113439"/>
            <a:ext cx="1020312" cy="219476"/>
          </a:xfrm>
          <a:prstGeom prst="rect">
            <a:avLst/>
          </a:prstGeom>
          <a:solidFill>
            <a:schemeClr val="tx1"/>
          </a:solidFill>
        </p:spPr>
      </p:pic>
      <p:sp>
        <p:nvSpPr>
          <p:cNvPr id="9" name="Tijdelijke aanduiding voor voettekst 2">
            <a:hlinkClick r:id="rId3" action="ppaction://hlinksldjump"/>
          </p:cNvPr>
          <p:cNvSpPr txBox="1">
            <a:spLocks/>
          </p:cNvSpPr>
          <p:nvPr/>
        </p:nvSpPr>
        <p:spPr>
          <a:xfrm>
            <a:off x="7620000" y="102875"/>
            <a:ext cx="1013187" cy="308563"/>
          </a:xfrm>
          <a:prstGeom prst="rect">
            <a:avLst/>
          </a:prstGeom>
          <a:solidFill>
            <a:schemeClr val="tx1"/>
          </a:solidFill>
        </p:spPr>
        <p:txBody>
          <a:bodyPr wrap="square" lIns="0" tIns="0" rIns="0" bIns="0" anchor="ctr" anchorCtr="0"/>
          <a:lstStyle>
            <a:defPPr>
              <a:defRPr lang="nl-NL"/>
            </a:defPPr>
            <a:lvl1pPr marL="0" algn="r" defTabSz="685800" rtl="0" eaLnBrk="1" latinLnBrk="0" hangingPunct="1">
              <a:defRPr sz="1100" b="1"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dirty="0" smtClean="0"/>
              <a:t>Hoger of Lager?</a:t>
            </a:r>
            <a:endParaRPr lang="nl-NL" dirty="0"/>
          </a:p>
        </p:txBody>
      </p:sp>
    </p:spTree>
    <p:extLst>
      <p:ext uri="{BB962C8B-B14F-4D97-AF65-F5344CB8AC3E}">
        <p14:creationId xmlns:p14="http://schemas.microsoft.com/office/powerpoint/2010/main" val="38011939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txBox="1">
            <a:spLocks/>
          </p:cNvSpPr>
          <p:nvPr/>
        </p:nvSpPr>
        <p:spPr>
          <a:xfrm>
            <a:off x="2160000" y="720000"/>
            <a:ext cx="6270171" cy="900000"/>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pPr algn="ctr"/>
            <a:r>
              <a:rPr lang="nl-NL" dirty="0"/>
              <a:t>Hoger of Lager?</a:t>
            </a:r>
          </a:p>
        </p:txBody>
      </p:sp>
      <p:sp>
        <p:nvSpPr>
          <p:cNvPr id="8" name="Tijdelijke aanduiding voor inhoud 1"/>
          <p:cNvSpPr txBox="1">
            <a:spLocks/>
          </p:cNvSpPr>
          <p:nvPr/>
        </p:nvSpPr>
        <p:spPr>
          <a:xfrm>
            <a:off x="2425475" y="1325011"/>
            <a:ext cx="6274388" cy="2749978"/>
          </a:xfrm>
          <a:prstGeom prst="rect">
            <a:avLst/>
          </a:prstGeom>
        </p:spPr>
        <p:txBody>
          <a:bodyPr/>
          <a:lst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nl-NL" sz="4400" b="1" dirty="0"/>
              <a:t>De bewoners waren thuis tijdens de inbraak. Ze zijn erg geschrokken.</a:t>
            </a:r>
          </a:p>
        </p:txBody>
      </p:sp>
      <p:pic>
        <p:nvPicPr>
          <p:cNvPr id="6" name="Picture 2" descr="http://www.herald.co.zw/wp-content/uploads/2014/10/breaking_into_your_own_house_xlarge.jpe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00" y="720000"/>
            <a:ext cx="1980000" cy="1980000"/>
          </a:xfrm>
          <a:prstGeom prst="roundRect">
            <a:avLst>
              <a:gd name="adj" fmla="val 49484"/>
            </a:avLst>
          </a:prstGeom>
          <a:solidFill>
            <a:srgbClr val="FFFFFF">
              <a:shade val="85000"/>
            </a:srgbClr>
          </a:solidFill>
          <a:ln>
            <a:noFill/>
          </a:ln>
          <a:effectLst/>
          <a:extLst/>
        </p:spPr>
      </p:pic>
      <p:pic>
        <p:nvPicPr>
          <p:cNvPr id="7" name="Afbeelding 6">
            <a:hlinkClick r:id="rId3" action="ppaction://hlinksldjump"/>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backgroundRemoval t="0" b="55133" l="0" r="89926">
                        <a14:foregroundMark x1="15407" y1="31179" x2="15407" y2="31179"/>
                        <a14:foregroundMark x1="24148" y1="36882" x2="24148" y2="36882"/>
                        <a14:foregroundMark x1="29926" y1="36882" x2="29926" y2="36882"/>
                        <a14:foregroundMark x1="47852" y1="36502" x2="47852" y2="36502"/>
                        <a14:foregroundMark x1="55704" y1="37643" x2="55704" y2="37643"/>
                        <a14:foregroundMark x1="60296" y1="38023" x2="60296" y2="38023"/>
                        <a14:foregroundMark x1="59704" y1="26996" x2="59704" y2="26996"/>
                        <a14:foregroundMark x1="64000" y1="38783" x2="64000" y2="38783"/>
                        <a14:foregroundMark x1="68444" y1="36502" x2="68444" y2="36502"/>
                        <a14:foregroundMark x1="77481" y1="37643" x2="77481" y2="37643"/>
                      </a14:backgroundRemoval>
                    </a14:imgEffect>
                  </a14:imgLayer>
                </a14:imgProps>
              </a:ext>
              <a:ext uri="{28A0092B-C50C-407E-A947-70E740481C1C}">
                <a14:useLocalDpi xmlns:a14="http://schemas.microsoft.com/office/drawing/2010/main" val="0"/>
              </a:ext>
            </a:extLst>
          </a:blip>
          <a:srcRect l="11662" t="13768" r="17583" b="47169"/>
          <a:stretch/>
        </p:blipFill>
        <p:spPr>
          <a:xfrm>
            <a:off x="449262" y="113439"/>
            <a:ext cx="1020312" cy="219476"/>
          </a:xfrm>
          <a:prstGeom prst="rect">
            <a:avLst/>
          </a:prstGeom>
          <a:solidFill>
            <a:schemeClr val="tx1"/>
          </a:solidFill>
        </p:spPr>
      </p:pic>
      <p:sp>
        <p:nvSpPr>
          <p:cNvPr id="9" name="Tijdelijke aanduiding voor voettekst 2">
            <a:hlinkClick r:id="rId3" action="ppaction://hlinksldjump"/>
          </p:cNvPr>
          <p:cNvSpPr txBox="1">
            <a:spLocks/>
          </p:cNvSpPr>
          <p:nvPr/>
        </p:nvSpPr>
        <p:spPr>
          <a:xfrm>
            <a:off x="7620000" y="102875"/>
            <a:ext cx="1013187" cy="308563"/>
          </a:xfrm>
          <a:prstGeom prst="rect">
            <a:avLst/>
          </a:prstGeom>
          <a:solidFill>
            <a:schemeClr val="tx1"/>
          </a:solidFill>
        </p:spPr>
        <p:txBody>
          <a:bodyPr wrap="square" lIns="0" tIns="0" rIns="0" bIns="0" anchor="ctr" anchorCtr="0"/>
          <a:lstStyle>
            <a:defPPr>
              <a:defRPr lang="nl-NL"/>
            </a:defPPr>
            <a:lvl1pPr marL="0" algn="r" defTabSz="685800" rtl="0" eaLnBrk="1" latinLnBrk="0" hangingPunct="1">
              <a:defRPr sz="1100" b="1"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dirty="0" smtClean="0"/>
              <a:t>Hoger of Lager?</a:t>
            </a:r>
            <a:endParaRPr lang="nl-NL" dirty="0"/>
          </a:p>
        </p:txBody>
      </p:sp>
    </p:spTree>
    <p:extLst>
      <p:ext uri="{BB962C8B-B14F-4D97-AF65-F5344CB8AC3E}">
        <p14:creationId xmlns:p14="http://schemas.microsoft.com/office/powerpoint/2010/main" val="8782795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txBox="1">
            <a:spLocks/>
          </p:cNvSpPr>
          <p:nvPr/>
        </p:nvSpPr>
        <p:spPr>
          <a:xfrm>
            <a:off x="2160000" y="720000"/>
            <a:ext cx="6270171" cy="900000"/>
          </a:xfrm>
          <a:prstGeom prst="rect">
            <a:avLst/>
          </a:prstGeom>
        </p:spPr>
        <p:txBody>
          <a:bodyPr vert="horz" lIns="0" tIns="46800" rIns="0" bIns="0" rtlCol="0" anchor="t" anchorCtr="0">
            <a:noAutofit/>
          </a:bodyPr>
          <a:lst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a:lstStyle>
          <a:p>
            <a:pPr algn="ctr"/>
            <a:r>
              <a:rPr lang="nl-NL" dirty="0"/>
              <a:t>Hoger of Lager?</a:t>
            </a:r>
          </a:p>
        </p:txBody>
      </p:sp>
      <p:sp>
        <p:nvSpPr>
          <p:cNvPr id="8" name="Tijdelijke aanduiding voor inhoud 1"/>
          <p:cNvSpPr txBox="1">
            <a:spLocks/>
          </p:cNvSpPr>
          <p:nvPr/>
        </p:nvSpPr>
        <p:spPr>
          <a:xfrm>
            <a:off x="2425475" y="1325011"/>
            <a:ext cx="6274388" cy="2749978"/>
          </a:xfrm>
          <a:prstGeom prst="rect">
            <a:avLst/>
          </a:prstGeom>
        </p:spPr>
        <p:txBody>
          <a:bodyPr/>
          <a:lst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nl-NL" sz="4400" b="1" dirty="0"/>
              <a:t>Ferdinand is erg gelovig.</a:t>
            </a:r>
          </a:p>
        </p:txBody>
      </p:sp>
      <p:pic>
        <p:nvPicPr>
          <p:cNvPr id="7"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000" y="720000"/>
            <a:ext cx="1980000" cy="1980000"/>
          </a:xfrm>
          <a:prstGeom prst="roundRect">
            <a:avLst>
              <a:gd name="adj" fmla="val 49965"/>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6" name="Afbeelding 5">
            <a:hlinkClick r:id="rId3" action="ppaction://hlinksldjump"/>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backgroundRemoval t="0" b="55133" l="0" r="89926">
                        <a14:foregroundMark x1="15407" y1="31179" x2="15407" y2="31179"/>
                        <a14:foregroundMark x1="24148" y1="36882" x2="24148" y2="36882"/>
                        <a14:foregroundMark x1="29926" y1="36882" x2="29926" y2="36882"/>
                        <a14:foregroundMark x1="47852" y1="36502" x2="47852" y2="36502"/>
                        <a14:foregroundMark x1="55704" y1="37643" x2="55704" y2="37643"/>
                        <a14:foregroundMark x1="60296" y1="38023" x2="60296" y2="38023"/>
                        <a14:foregroundMark x1="59704" y1="26996" x2="59704" y2="26996"/>
                        <a14:foregroundMark x1="64000" y1="38783" x2="64000" y2="38783"/>
                        <a14:foregroundMark x1="68444" y1="36502" x2="68444" y2="36502"/>
                        <a14:foregroundMark x1="77481" y1="37643" x2="77481" y2="37643"/>
                      </a14:backgroundRemoval>
                    </a14:imgEffect>
                  </a14:imgLayer>
                </a14:imgProps>
              </a:ext>
              <a:ext uri="{28A0092B-C50C-407E-A947-70E740481C1C}">
                <a14:useLocalDpi xmlns:a14="http://schemas.microsoft.com/office/drawing/2010/main" val="0"/>
              </a:ext>
            </a:extLst>
          </a:blip>
          <a:srcRect l="11662" t="13768" r="17583" b="47169"/>
          <a:stretch/>
        </p:blipFill>
        <p:spPr>
          <a:xfrm>
            <a:off x="449262" y="113439"/>
            <a:ext cx="1020312" cy="219476"/>
          </a:xfrm>
          <a:prstGeom prst="rect">
            <a:avLst/>
          </a:prstGeom>
          <a:solidFill>
            <a:schemeClr val="tx1"/>
          </a:solidFill>
        </p:spPr>
      </p:pic>
      <p:sp>
        <p:nvSpPr>
          <p:cNvPr id="9" name="Tijdelijke aanduiding voor voettekst 2">
            <a:hlinkClick r:id="rId3" action="ppaction://hlinksldjump"/>
          </p:cNvPr>
          <p:cNvSpPr txBox="1">
            <a:spLocks/>
          </p:cNvSpPr>
          <p:nvPr/>
        </p:nvSpPr>
        <p:spPr>
          <a:xfrm>
            <a:off x="7620000" y="102875"/>
            <a:ext cx="1013187" cy="308563"/>
          </a:xfrm>
          <a:prstGeom prst="rect">
            <a:avLst/>
          </a:prstGeom>
          <a:solidFill>
            <a:schemeClr val="tx1"/>
          </a:solidFill>
        </p:spPr>
        <p:txBody>
          <a:bodyPr wrap="square" lIns="0" tIns="0" rIns="0" bIns="0" anchor="ctr" anchorCtr="0"/>
          <a:lstStyle>
            <a:defPPr>
              <a:defRPr lang="nl-NL"/>
            </a:defPPr>
            <a:lvl1pPr marL="0" algn="r" defTabSz="685800" rtl="0" eaLnBrk="1" latinLnBrk="0" hangingPunct="1">
              <a:defRPr sz="1100" b="1" kern="1200">
                <a:solidFill>
                  <a:schemeClr val="bg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dirty="0" smtClean="0"/>
              <a:t>Hoger of Lager?</a:t>
            </a:r>
            <a:endParaRPr lang="nl-NL" dirty="0"/>
          </a:p>
        </p:txBody>
      </p:sp>
    </p:spTree>
    <p:extLst>
      <p:ext uri="{BB962C8B-B14F-4D97-AF65-F5344CB8AC3E}">
        <p14:creationId xmlns:p14="http://schemas.microsoft.com/office/powerpoint/2010/main" val="21612027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ProDemos powerpointtemplate-NL blauw">
  <a:themeElements>
    <a:clrScheme name="ProDemos blauw">
      <a:dk1>
        <a:srgbClr val="00B3E6"/>
      </a:dk1>
      <a:lt1>
        <a:srgbClr val="FFFFFF"/>
      </a:lt1>
      <a:dk2>
        <a:srgbClr val="1A1918"/>
      </a:dk2>
      <a:lt2>
        <a:srgbClr val="E7E6E6"/>
      </a:lt2>
      <a:accent1>
        <a:srgbClr val="00B3E6"/>
      </a:accent1>
      <a:accent2>
        <a:srgbClr val="58A337"/>
      </a:accent2>
      <a:accent3>
        <a:srgbClr val="FCC241"/>
      </a:accent3>
      <a:accent4>
        <a:srgbClr val="EB5B24"/>
      </a:accent4>
      <a:accent5>
        <a:srgbClr val="D7007E"/>
      </a:accent5>
      <a:accent6>
        <a:srgbClr val="C7B8A3"/>
      </a:accent6>
      <a:hlink>
        <a:srgbClr val="00B3E6"/>
      </a:hlink>
      <a:folHlink>
        <a:srgbClr val="C7B8A3"/>
      </a:folHlink>
    </a:clrScheme>
    <a:fontScheme name="Office-th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oDemos powerpointtemplate-NL blauw.pptx" id="{1FE03B42-FA5B-B249-9D42-3F1CF70F5035}" vid="{A7055348-BA77-9D4B-B966-D0806BE6F94E}"/>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ProDemos powerpointtemplate-NL blauw</Template>
  <TotalTime>1077</TotalTime>
  <Words>236</Words>
  <Application>Microsoft Office PowerPoint</Application>
  <PresentationFormat>Diavoorstelling (16:9)</PresentationFormat>
  <Paragraphs>33</Paragraphs>
  <Slides>11</Slides>
  <Notes>3</Notes>
  <HiddenSlides>0</HiddenSlides>
  <MMClips>0</MMClips>
  <ScaleCrop>false</ScaleCrop>
  <HeadingPairs>
    <vt:vector size="4" baseType="variant">
      <vt:variant>
        <vt:lpstr>Thema</vt:lpstr>
      </vt:variant>
      <vt:variant>
        <vt:i4>1</vt:i4>
      </vt:variant>
      <vt:variant>
        <vt:lpstr>Diatitels</vt:lpstr>
      </vt:variant>
      <vt:variant>
        <vt:i4>11</vt:i4>
      </vt:variant>
    </vt:vector>
  </HeadingPairs>
  <TitlesOfParts>
    <vt:vector size="12" baseType="lpstr">
      <vt:lpstr>ProDemos powerpointtemplate-NL blauw</vt:lpstr>
      <vt:lpstr>PowerPoint-presentatie</vt:lpstr>
      <vt:lpstr>PowerPoint-presentatie</vt:lpstr>
      <vt:lpstr>Hoger of Lager?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David Muntslag</dc:creator>
  <cp:lastModifiedBy>Joëlle Garcia Abrahamse</cp:lastModifiedBy>
  <cp:revision>84</cp:revision>
  <cp:lastPrinted>2017-06-07T13:51:27Z</cp:lastPrinted>
  <dcterms:created xsi:type="dcterms:W3CDTF">2017-09-13T08:55:20Z</dcterms:created>
  <dcterms:modified xsi:type="dcterms:W3CDTF">2018-05-14T08:46:57Z</dcterms:modified>
</cp:coreProperties>
</file>