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66" r:id="rId2"/>
    <p:sldId id="289" r:id="rId3"/>
    <p:sldId id="305" r:id="rId4"/>
    <p:sldId id="291" r:id="rId5"/>
    <p:sldId id="306" r:id="rId6"/>
    <p:sldId id="307" r:id="rId7"/>
    <p:sldId id="308" r:id="rId8"/>
    <p:sldId id="309" r:id="rId9"/>
    <p:sldId id="310" r:id="rId10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7084"/>
  </p:normalViewPr>
  <p:slideViewPr>
    <p:cSldViewPr snapToGrid="0" snapToObjects="1">
      <p:cViewPr>
        <p:scale>
          <a:sx n="75" d="100"/>
          <a:sy n="75" d="100"/>
        </p:scale>
        <p:origin x="-1674" y="-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 smtClean="0">
                <a:solidFill>
                  <a:schemeClr val="bg2">
                    <a:lumMod val="75000"/>
                  </a:schemeClr>
                </a:solidFill>
              </a:rPr>
              <a:t>Kop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nl/url?sa=i&amp;rct=j&amp;q=&amp;esrc=s&amp;source=images&amp;cd=&amp;cad=rja&amp;uact=8&amp;ved=2ahUKEwjomYiagZ_dAhUFZFAKHf0ODv0QjRx6BAgBEAU&amp;url=https://www.nu.nl/tag/winkeldief&amp;psig=AOvVaw18IRCMGplA8fy5gI4tWilI&amp;ust=153607009661335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www.google.nl/url?sa=i&amp;rct=j&amp;q=&amp;esrc=s&amp;source=images&amp;cd=&amp;cad=rja&amp;uact=8&amp;ved=2ahUKEwidpv-Cg5_dAhWPK1AKHVibDQUQjRx6BAgBEAU&amp;url=https://www.bnr.nl/nieuws/politiek/10332036/op-het-bordes-wat-moet-je-op-zon-foto-met-je-handen-doen&amp;psig=AOvVaw0n7Q_5ctpW6QngeBEqRX4b&amp;ust=1536070588110337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jXyv7D_57dAhWEZlAKHYUqDwsQjRx6BAgBEAU&amp;url=https://www.vereniginginnovatievegeneesmiddelen.nl/nieuwsberichten/2017/11/website/tweede-kamer-debatteert-over-geneesmiddelen&amp;psig=AOvVaw1xqPeS6iwR5DhQ9MS8WY0k&amp;ust=153606965568531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j1g8idgJ_dAhUBZFAKHe5PA_IQjRx6BAgBEAU&amp;url=https://www.partyscene.nl/algemeen/165984/australische-dj-krijgt-levenslang&amp;psig=AOvVaw17jzHgs7dh3ZeGhFdUQSY0&amp;ust=153606984082128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nl/url?sa=i&amp;rct=j&amp;q=&amp;esrc=s&amp;source=images&amp;cd=&amp;cad=rja&amp;uact=8&amp;ved=2ahUKEwil7qu9g5_dAhUNYlAKHar6A7sQjRx6BAgBEAU&amp;url=https://www.bridgemi.com/public-sector/state-sheds-little-light-troubled-prison-transport-firm&amp;psig=AOvVaw29yZNfhCfCcv73kiyWCg1b&amp;ust=1536070713813569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ww.google.nl/url?sa=i&amp;rct=j&amp;q=&amp;esrc=s&amp;source=images&amp;cd=&amp;cad=rja&amp;uact=8&amp;ved=2ahUKEwjomYiagZ_dAhUFZFAKHf0ODv0QjRx6BAgBEAU&amp;url=https://www.nu.nl/tag/winkeldief&amp;psig=AOvVaw18IRCMGplA8fy5gI4tWilI&amp;ust=153607009661335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nl/url?sa=i&amp;rct=j&amp;q=&amp;esrc=s&amp;source=images&amp;cd=&amp;cad=rja&amp;uact=8&amp;ved=2ahUKEwiJm9DggZ_dAhVMKlAKHR_qAgIQjRx6BAgBEAU&amp;url=https://www.dedikkeblauwe.nl/news/rechtbank-geen-uitvoerige-administratie-vereist-bij-kleine-anbi&amp;psig=AOvVaw2eyJmEAv4pZeozxSf5uiYZ&amp;ust=153607024583510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Jm9DggZ_dAhVMKlAKHR_qAgIQjRx6BAgBEAU&amp;url=https://www.dedikkeblauwe.nl/news/rechtbank-geen-uitvoerige-administratie-vereist-bij-kleine-anbi&amp;psig=AOvVaw2eyJmEAv4pZeozxSf5uiYZ&amp;ust=1536070245835107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source=images&amp;cd=&amp;cad=rja&amp;uact=8&amp;ved=2ahUKEwjz-Iyxgp_dAhULLlAKHY75AgcQjRx6BAgBEAU&amp;url=http://www.lokaalbestuur.nl/lokaal_bestuur/artikel/t/aanpak_discriminatie_op_arbeidsmarkt_in_de_praktijk_anoniem_solliciteren/bron/nieuwsbrief&amp;psig=AOvVaw1870rEK-0cAINyIloGel4z&amp;ust=1536070417655777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dilem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 b="8989"/>
          <a:stretch/>
        </p:blipFill>
        <p:spPr bwMode="auto">
          <a:xfrm>
            <a:off x="457200" y="449036"/>
            <a:ext cx="8220571" cy="33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de titel van de presentatie invoegen</a:t>
            </a:r>
            <a:endParaRPr lang="nl-NL" dirty="0" smtClean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 smtClean="0">
                <a:solidFill>
                  <a:schemeClr val="bg1"/>
                </a:solidFill>
              </a:rPr>
              <a:t>Dilemma’s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23" y="709004"/>
            <a:ext cx="2049577" cy="7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Afbeeldingsresultaat voor winkeldie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6" r="41820"/>
          <a:stretch/>
        </p:blipFill>
        <p:spPr bwMode="auto">
          <a:xfrm>
            <a:off x="0" y="469364"/>
            <a:ext cx="1813560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6438" r="1938" b="5489"/>
          <a:stretch>
            <a:fillRect/>
          </a:stretch>
        </p:blipFill>
        <p:spPr bwMode="auto">
          <a:xfrm>
            <a:off x="2527007" y="2041391"/>
            <a:ext cx="6190359" cy="15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"/>
          <p:cNvSpPr txBox="1">
            <a:spLocks noChangeArrowheads="1"/>
          </p:cNvSpPr>
          <p:nvPr/>
        </p:nvSpPr>
        <p:spPr bwMode="auto">
          <a:xfrm>
            <a:off x="2839071" y="2348905"/>
            <a:ext cx="55662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Minister </a:t>
            </a:r>
            <a:r>
              <a:rPr lang="en-US" altLang="nl-NL" sz="3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heeft</a:t>
            </a:r>
            <a:r>
              <a:rPr lang="en-US" altLang="nl-NL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3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kritiek</a:t>
            </a:r>
            <a:r>
              <a:rPr lang="en-US" altLang="nl-NL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op </a:t>
            </a:r>
            <a:r>
              <a:rPr lang="en-US" altLang="nl-NL" sz="3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rechter</a:t>
            </a:r>
            <a:endParaRPr lang="nl-NL" altLang="nl-NL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Afbeeldingsresultaat voor bordesfoto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9" t="16259" r="22908"/>
          <a:stretch/>
        </p:blipFill>
        <p:spPr bwMode="auto">
          <a:xfrm>
            <a:off x="0" y="469363"/>
            <a:ext cx="1813560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 smtClean="0"/>
              <a:t>Dilemma’s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5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fbeeldingsresultaat voor the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5" r="39335" b="2177"/>
          <a:stretch/>
        </p:blipFill>
        <p:spPr bwMode="auto">
          <a:xfrm>
            <a:off x="-1" y="469365"/>
            <a:ext cx="1773833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6438" r="1938" b="5489"/>
          <a:stretch>
            <a:fillRect/>
          </a:stretch>
        </p:blipFill>
        <p:spPr bwMode="auto">
          <a:xfrm>
            <a:off x="3390900" y="1471386"/>
            <a:ext cx="4638901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"/>
          <p:cNvSpPr txBox="1">
            <a:spLocks noChangeArrowheads="1"/>
          </p:cNvSpPr>
          <p:nvPr/>
        </p:nvSpPr>
        <p:spPr bwMode="auto">
          <a:xfrm>
            <a:off x="3543301" y="1572986"/>
            <a:ext cx="41783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Rechter</a:t>
            </a:r>
            <a:r>
              <a:rPr lang="en-US" altLang="nl-NL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</a:t>
            </a:r>
            <a:r>
              <a:rPr lang="en-US" altLang="nl-NL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lid </a:t>
            </a:r>
          </a:p>
          <a:p>
            <a:pPr eaLnBrk="1" hangingPunct="1"/>
            <a:r>
              <a:rPr lang="en-US" altLang="nl-NL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worden</a:t>
            </a:r>
            <a:r>
              <a:rPr lang="en-US" altLang="nl-NL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</a:p>
          <a:p>
            <a:pPr eaLnBrk="1" hangingPunct="1"/>
            <a:r>
              <a:rPr lang="en-US" altLang="nl-NL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Eerste</a:t>
            </a:r>
            <a:r>
              <a:rPr lang="en-US" altLang="nl-NL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Kamer</a:t>
            </a:r>
            <a:endParaRPr lang="nl-NL" altLang="nl-NL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e bronafbeelding bekijk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9693" r="78197" b="11578"/>
          <a:stretch/>
        </p:blipFill>
        <p:spPr bwMode="auto">
          <a:xfrm>
            <a:off x="0" y="469365"/>
            <a:ext cx="1773832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 smtClean="0"/>
              <a:t>Dilemma’s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1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6438" r="1938" b="5489"/>
          <a:stretch>
            <a:fillRect/>
          </a:stretch>
        </p:blipFill>
        <p:spPr bwMode="auto">
          <a:xfrm rot="20953950">
            <a:off x="2240311" y="1977019"/>
            <a:ext cx="6526540" cy="161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"/>
          <p:cNvSpPr txBox="1">
            <a:spLocks noChangeArrowheads="1"/>
          </p:cNvSpPr>
          <p:nvPr/>
        </p:nvSpPr>
        <p:spPr bwMode="auto">
          <a:xfrm rot="20926490">
            <a:off x="2681116" y="2066364"/>
            <a:ext cx="57798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3200" dirty="0" err="1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Nieuwe</a:t>
            </a:r>
            <a:r>
              <a:rPr lang="en-US" altLang="nl-NL" sz="3200" dirty="0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nl-NL" sz="3200" dirty="0" err="1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partij</a:t>
            </a:r>
            <a:r>
              <a:rPr lang="en-US" altLang="nl-NL" sz="3200" dirty="0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nl-NL" sz="3200" dirty="0" err="1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wil</a:t>
            </a:r>
            <a:r>
              <a:rPr lang="en-US" altLang="nl-NL" sz="3200" dirty="0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nl-NL" sz="3200" dirty="0" err="1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alle</a:t>
            </a:r>
            <a:r>
              <a:rPr lang="en-US" altLang="nl-NL" sz="3200" dirty="0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nl-NL" sz="3200" dirty="0" err="1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andere</a:t>
            </a:r>
            <a:r>
              <a:rPr lang="en-US" altLang="nl-NL" sz="3200" dirty="0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nl-NL" sz="3200" dirty="0" err="1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politieke</a:t>
            </a:r>
            <a:r>
              <a:rPr lang="en-US" altLang="nl-NL" sz="3200" dirty="0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nl-NL" sz="3200" dirty="0" err="1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partijen</a:t>
            </a:r>
            <a:r>
              <a:rPr lang="en-US" altLang="nl-NL" sz="3200" dirty="0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nl-NL" sz="3200" dirty="0" err="1">
                <a:solidFill>
                  <a:schemeClr val="tx2"/>
                </a:solidFill>
                <a:latin typeface="Bernard MT Condensed" pitchFamily="18" charset="0"/>
                <a:cs typeface="Times New Roman" pitchFamily="18" charset="0"/>
              </a:rPr>
              <a:t>verbieden</a:t>
            </a:r>
            <a:endParaRPr lang="nl-NL" altLang="nl-NL" sz="3200" dirty="0">
              <a:solidFill>
                <a:schemeClr val="tx2"/>
              </a:solidFill>
              <a:latin typeface="Bernard MT Condensed" pitchFamily="18" charset="0"/>
              <a:cs typeface="Times New Roman" pitchFamily="18" charset="0"/>
            </a:endParaRPr>
          </a:p>
        </p:txBody>
      </p:sp>
      <p:pic>
        <p:nvPicPr>
          <p:cNvPr id="3074" name="Picture 2" descr="Afbeeldingsresultaat voor tweede kamer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89"/>
          <a:stretch/>
        </p:blipFill>
        <p:spPr bwMode="auto">
          <a:xfrm>
            <a:off x="1" y="455612"/>
            <a:ext cx="1790699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 smtClean="0"/>
              <a:t>Dilemma’s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95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6438" r="1938" b="5489"/>
          <a:stretch>
            <a:fillRect/>
          </a:stretch>
        </p:blipFill>
        <p:spPr bwMode="auto">
          <a:xfrm>
            <a:off x="1952625" y="2316215"/>
            <a:ext cx="7115175" cy="8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1"/>
          <p:cNvSpPr txBox="1">
            <a:spLocks noChangeArrowheads="1"/>
          </p:cNvSpPr>
          <p:nvPr/>
        </p:nvSpPr>
        <p:spPr bwMode="auto">
          <a:xfrm>
            <a:off x="2243137" y="2449660"/>
            <a:ext cx="6534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800" b="1" dirty="0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Cartoonist </a:t>
            </a:r>
            <a:r>
              <a:rPr lang="en-US" altLang="nl-NL" sz="2800" b="1" dirty="0" err="1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opgepakt</a:t>
            </a:r>
            <a:r>
              <a:rPr lang="en-US" altLang="nl-NL" sz="2800" b="1" dirty="0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nl-NL" sz="2800" b="1" dirty="0" err="1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wegens</a:t>
            </a:r>
            <a:r>
              <a:rPr lang="en-US" altLang="nl-NL" sz="2800" b="1" dirty="0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nl-NL" sz="2800" b="1" dirty="0" err="1">
                <a:solidFill>
                  <a:schemeClr val="tx2"/>
                </a:solidFill>
                <a:latin typeface="Traditional Arabic" pitchFamily="18" charset="-78"/>
                <a:cs typeface="Traditional Arabic" pitchFamily="18" charset="-78"/>
              </a:rPr>
              <a:t>belediging</a:t>
            </a:r>
            <a:endParaRPr lang="nl-NL" altLang="nl-NL" sz="2800" b="1" dirty="0">
              <a:solidFill>
                <a:schemeClr val="tx2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100" name="Picture 4" descr="Afbeeldingsresultaat voor gevangeni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07"/>
          <a:stretch/>
        </p:blipFill>
        <p:spPr bwMode="auto">
          <a:xfrm>
            <a:off x="0" y="477838"/>
            <a:ext cx="1790699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prison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16411" r="59082"/>
          <a:stretch/>
        </p:blipFill>
        <p:spPr bwMode="auto">
          <a:xfrm>
            <a:off x="0" y="477838"/>
            <a:ext cx="1790700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 smtClean="0"/>
              <a:t>Dilemma’s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4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ile:Immigranten - Flüchtlinge beim Grenzübergang Wegscheid (2311639656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6438" r="1938" b="5489"/>
          <a:stretch>
            <a:fillRect/>
          </a:stretch>
        </p:blipFill>
        <p:spPr bwMode="auto">
          <a:xfrm rot="590393">
            <a:off x="2216150" y="1829325"/>
            <a:ext cx="595153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1"/>
          <p:cNvSpPr txBox="1">
            <a:spLocks noChangeArrowheads="1"/>
          </p:cNvSpPr>
          <p:nvPr/>
        </p:nvSpPr>
        <p:spPr bwMode="auto">
          <a:xfrm rot="556617">
            <a:off x="2297113" y="2145237"/>
            <a:ext cx="7300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Verspreiding</a:t>
            </a:r>
            <a:r>
              <a:rPr lang="en-US" altLang="nl-NL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altLang="nl-NL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foto’s</a:t>
            </a:r>
            <a:r>
              <a:rPr lang="en-US" altLang="nl-NL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winkeldieven</a:t>
            </a:r>
            <a:r>
              <a:rPr lang="en-US" altLang="nl-NL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strafbaar</a:t>
            </a:r>
            <a:endParaRPr lang="nl-NL" altLang="nl-NL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Afbeeldingsresultaat voor winkeldie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6" r="41820"/>
          <a:stretch/>
        </p:blipFill>
        <p:spPr bwMode="auto">
          <a:xfrm>
            <a:off x="0" y="469364"/>
            <a:ext cx="1813560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 smtClean="0"/>
              <a:t>Dilemma’s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4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ile:Immigranten - Flüchtlinge beim Grenzübergang Wegscheid (2311639656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6438" r="1938" b="5489"/>
          <a:stretch>
            <a:fillRect/>
          </a:stretch>
        </p:blipFill>
        <p:spPr bwMode="auto">
          <a:xfrm>
            <a:off x="2089468" y="2191735"/>
            <a:ext cx="6560820" cy="158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1"/>
          <p:cNvSpPr txBox="1">
            <a:spLocks noChangeArrowheads="1"/>
          </p:cNvSpPr>
          <p:nvPr/>
        </p:nvSpPr>
        <p:spPr bwMode="auto">
          <a:xfrm>
            <a:off x="2150613" y="2406762"/>
            <a:ext cx="6993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40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Gelijke</a:t>
            </a:r>
            <a:r>
              <a:rPr lang="en-US" altLang="nl-NL" sz="4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40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straffen</a:t>
            </a:r>
            <a:r>
              <a:rPr lang="en-US" altLang="nl-NL" sz="4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40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voor</a:t>
            </a:r>
            <a:r>
              <a:rPr lang="en-US" altLang="nl-NL" sz="4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40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diefstal</a:t>
            </a:r>
            <a:endParaRPr lang="nl-NL" altLang="nl-NL" sz="40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Afbeeldingsresultaat voor rechtba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r="76132"/>
          <a:stretch/>
        </p:blipFill>
        <p:spPr bwMode="auto">
          <a:xfrm>
            <a:off x="0" y="469365"/>
            <a:ext cx="1813560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 smtClean="0"/>
              <a:t>Dilemma’s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4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ile:Immigranten - Flüchtlinge beim Grenzübergang Wegscheid (2311639656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rechtban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r="76132"/>
          <a:stretch/>
        </p:blipFill>
        <p:spPr bwMode="auto">
          <a:xfrm>
            <a:off x="0" y="469365"/>
            <a:ext cx="1813560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6438" r="1938" b="5489"/>
          <a:stretch>
            <a:fillRect/>
          </a:stretch>
        </p:blipFill>
        <p:spPr bwMode="auto">
          <a:xfrm>
            <a:off x="3040855" y="1337158"/>
            <a:ext cx="4824412" cy="29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"/>
          <p:cNvSpPr txBox="1">
            <a:spLocks noChangeArrowheads="1"/>
          </p:cNvSpPr>
          <p:nvPr/>
        </p:nvSpPr>
        <p:spPr bwMode="auto">
          <a:xfrm>
            <a:off x="3038474" y="1738313"/>
            <a:ext cx="48244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Anoniem</a:t>
            </a:r>
            <a:r>
              <a:rPr lang="en-US" altLang="nl-NL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nl-NL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bewijsmateriaal</a:t>
            </a:r>
            <a:r>
              <a:rPr lang="en-US" altLang="nl-NL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van AIVD </a:t>
            </a:r>
            <a:r>
              <a:rPr lang="en-US" altLang="nl-NL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gebruikt</a:t>
            </a:r>
            <a:r>
              <a:rPr lang="en-US" altLang="nl-NL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nl-NL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rechtszaak</a:t>
            </a:r>
            <a:endParaRPr lang="nl-NL" altLang="nl-NL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Afbeeldingsresultaat voor anoniem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3" t="13205" r="33225" b="3310"/>
          <a:stretch/>
        </p:blipFill>
        <p:spPr bwMode="auto">
          <a:xfrm>
            <a:off x="0" y="469365"/>
            <a:ext cx="1813560" cy="465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 smtClean="0"/>
              <a:t>Dilemma’s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6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prodemos.nl/voor-scholen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emos-powerpointtemplate-NL-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ProDemos-powerpointtemplate-NL-groen</Template>
  <TotalTime>302</TotalTime>
  <Words>57</Words>
  <Application>Microsoft Office PowerPoint</Application>
  <PresentationFormat>Diavoorstelling (16:9)</PresentationFormat>
  <Paragraphs>20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ProDemos-powerpointtemplate-NL-groen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Cees van Dijk</dc:creator>
  <cp:lastModifiedBy>Sedi van Loon</cp:lastModifiedBy>
  <cp:revision>17</cp:revision>
  <cp:lastPrinted>2017-06-07T13:51:27Z</cp:lastPrinted>
  <dcterms:created xsi:type="dcterms:W3CDTF">2018-06-15T13:13:17Z</dcterms:created>
  <dcterms:modified xsi:type="dcterms:W3CDTF">2018-09-04T15:20:28Z</dcterms:modified>
</cp:coreProperties>
</file>