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79" r:id="rId2"/>
    <p:sldId id="294" r:id="rId3"/>
    <p:sldId id="289" r:id="rId4"/>
    <p:sldId id="291" r:id="rId5"/>
    <p:sldId id="290" r:id="rId6"/>
    <p:sldId id="296" r:id="rId7"/>
    <p:sldId id="297" r:id="rId8"/>
    <p:sldId id="292" r:id="rId9"/>
    <p:sldId id="298" r:id="rId10"/>
    <p:sldId id="293" r:id="rId11"/>
    <p:sldId id="322" r:id="rId12"/>
    <p:sldId id="278" r:id="rId1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9" autoAdjust="0"/>
    <p:restoredTop sz="87084"/>
  </p:normalViewPr>
  <p:slideViewPr>
    <p:cSldViewPr snapToGrid="0" snapToObjects="1">
      <p:cViewPr>
        <p:scale>
          <a:sx n="66" d="100"/>
          <a:sy n="66" d="100"/>
        </p:scale>
        <p:origin x="-2214" y="-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15-6-2018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15-6-2018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Leg</a:t>
            </a:r>
            <a:r>
              <a:rPr lang="nl-NL" baseline="0" dirty="0" smtClean="0"/>
              <a:t> uit: waar = groen. Niet waar = rood.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77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Geen smaad</a:t>
            </a:r>
            <a:r>
              <a:rPr lang="nl-NL" baseline="0" smtClean="0"/>
              <a:t> en laster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28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nl/url?sa=i&amp;rct=j&amp;q=grondwet%201848&amp;source=images&amp;cd=&amp;cad=rja&amp;docid=Dc3mjCD43yIVmM&amp;tbnid=6tdJ2ro8LGE0UM:&amp;ved=0CAUQjRw&amp;url=http://www.geschiedenis24.nl/nieuws/2013/april/de-grondwet-1848.html&amp;ei=gWX7Ub_5NOmd0wWJuoC4Bw&amp;psig=AFQjCNE9HFu_kL0a3awuzXmJy_3YmxcxuA&amp;ust=137551641117682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P:\Dienst op Locatie\Rechtbank\Meet the Judge\IMG_1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3" b="12406"/>
          <a:stretch/>
        </p:blipFill>
        <p:spPr bwMode="auto">
          <a:xfrm>
            <a:off x="457201" y="449037"/>
            <a:ext cx="8351291" cy="34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456661" y="3780000"/>
            <a:ext cx="733274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ProDemos schuift aan: Recht van spreken?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verkeersbord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 b="18924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3483430"/>
            <a:ext cx="5400000" cy="1103085"/>
          </a:xfrm>
        </p:spPr>
        <p:txBody>
          <a:bodyPr/>
          <a:lstStyle/>
          <a:p>
            <a:r>
              <a:rPr lang="nl-NL" dirty="0" smtClean="0"/>
              <a:t>Bij een rechtsstaat horen ook verplichtingen van de burger</a:t>
            </a:r>
            <a:endParaRPr lang="nl-NL" dirty="0"/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486649" y="1650999"/>
            <a:ext cx="1657351" cy="70968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WAAR!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top, Hemel, Wolken, Schild, Einde, Laatste, Afbeeldi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4" y="753333"/>
            <a:ext cx="1980000" cy="19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ging goed?</a:t>
            </a:r>
            <a:br>
              <a:rPr lang="nl-NL" dirty="0" smtClean="0"/>
            </a:br>
            <a:r>
              <a:rPr lang="nl-NL" dirty="0" smtClean="0"/>
              <a:t>Wat kan beter?</a:t>
            </a:r>
            <a:endParaRPr lang="nl-NL" dirty="0"/>
          </a:p>
        </p:txBody>
      </p:sp>
      <p:sp>
        <p:nvSpPr>
          <p:cNvPr id="4" name="AutoShape 2" descr="Afbeeldingsresultaat voor einde"/>
          <p:cNvSpPr>
            <a:spLocks noChangeAspect="1" noChangeArrowheads="1"/>
          </p:cNvSpPr>
          <p:nvPr/>
        </p:nvSpPr>
        <p:spPr bwMode="auto">
          <a:xfrm>
            <a:off x="348344" y="-2902263"/>
            <a:ext cx="902017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4960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 smtClean="0">
                <a:solidFill>
                  <a:schemeClr val="bg1"/>
                </a:solidFill>
              </a:rPr>
              <a:t>prodemos.nl/schuiftaan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0393" r="1939" b="27122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96114" y="3407348"/>
            <a:ext cx="3947885" cy="720000"/>
          </a:xfrm>
        </p:spPr>
        <p:txBody>
          <a:bodyPr/>
          <a:lstStyle/>
          <a:p>
            <a:r>
              <a:rPr lang="nl-NL" dirty="0" smtClean="0"/>
              <a:t>Waar of niet waar?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2955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t="19555" b="22306"/>
          <a:stretch/>
        </p:blipFill>
        <p:spPr bwMode="auto">
          <a:xfrm>
            <a:off x="-114261" y="463500"/>
            <a:ext cx="925826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829" y="2232000"/>
            <a:ext cx="6270171" cy="1143000"/>
          </a:xfrm>
        </p:spPr>
        <p:txBody>
          <a:bodyPr/>
          <a:lstStyle/>
          <a:p>
            <a:r>
              <a:rPr lang="nl-NL" dirty="0"/>
              <a:t>In een rechtsstaat moet ook de overheid zich aan de wet houden.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114261" y="3842657"/>
            <a:ext cx="1657351" cy="70968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WAAR!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ek hout hamer bruin regel boeken rechtbank wet advocaat rechter beschikbaar code Jura rechtbank clausule veiling regulatie paragrafen wetboek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24325" r="-211" b="6404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014948" y="2143569"/>
            <a:ext cx="2129051" cy="969546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NIET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40822" y="780366"/>
            <a:ext cx="4572000" cy="154192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De wetten in Nederland worden gemaakt door de rechters.</a:t>
            </a:r>
          </a:p>
        </p:txBody>
      </p:sp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9411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4"/>
          <p:cNvPicPr>
            <a:picLocks noChangeAspect="1"/>
          </p:cNvPicPr>
          <p:nvPr/>
        </p:nvPicPr>
        <p:blipFill rotWithShape="1">
          <a:blip r:embed="rId3"/>
          <a:srcRect l="1" t="21707" r="912" b="7217"/>
          <a:stretch/>
        </p:blipFill>
        <p:spPr bwMode="auto">
          <a:xfrm>
            <a:off x="-19366" y="463500"/>
            <a:ext cx="916336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365829" y="856342"/>
            <a:ext cx="6778171" cy="1030515"/>
          </a:xfrm>
          <a:prstGeom prst="rect">
            <a:avLst/>
          </a:prstGeom>
          <a:solidFill>
            <a:schemeClr val="tx1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In sommige rechtsstaten kun je veroordeeld worden tot de </a:t>
            </a:r>
            <a:r>
              <a:rPr lang="nl-NL" dirty="0" smtClean="0">
                <a:solidFill>
                  <a:schemeClr val="bg1"/>
                </a:solidFill>
              </a:rPr>
              <a:t>doodstraf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-19366" y="2803500"/>
            <a:ext cx="1657351" cy="70968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9252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eschiedenis24.nl/.imaging/stk/geschiedenis/zoom/media/geschiedenis/Grondwet1848/original/Grondwet184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3"/>
          <a:stretch/>
        </p:blipFill>
        <p:spPr bwMode="auto">
          <a:xfrm>
            <a:off x="0" y="474787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1365009"/>
            <a:ext cx="5762171" cy="103402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 smtClean="0"/>
              <a:t>Sommige grondrechten zijn belangrijker dan andere.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547429" y="3052486"/>
            <a:ext cx="1596571" cy="1044658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NIET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8816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grondwet 18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2" r="3177" b="2947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31886" y="1087920"/>
            <a:ext cx="6212114" cy="720000"/>
          </a:xfrm>
        </p:spPr>
        <p:txBody>
          <a:bodyPr/>
          <a:lstStyle/>
          <a:p>
            <a:r>
              <a:rPr lang="nl-NL" dirty="0"/>
              <a:t>Iedere burger is voor de wet </a:t>
            </a:r>
            <a:r>
              <a:rPr lang="nl-NL" dirty="0" smtClean="0"/>
              <a:t>gelijk</a:t>
            </a:r>
            <a:endParaRPr 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-19366" y="2803500"/>
            <a:ext cx="1657351" cy="70968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7440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17379" r="2710" b="50145"/>
          <a:stretch/>
        </p:blipFill>
        <p:spPr>
          <a:xfrm>
            <a:off x="0" y="4699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514" y="3628571"/>
            <a:ext cx="5400000" cy="1117599"/>
          </a:xfrm>
        </p:spPr>
        <p:txBody>
          <a:bodyPr/>
          <a:lstStyle/>
          <a:p>
            <a:r>
              <a:rPr lang="nl-NL" dirty="0"/>
              <a:t>De </a:t>
            </a:r>
            <a:r>
              <a:rPr lang="nl-NL" dirty="0" smtClean="0"/>
              <a:t>koning moet zich altijd aan de wet houden</a:t>
            </a:r>
            <a:endParaRPr lang="nl-NL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486650" y="1883228"/>
            <a:ext cx="1657351" cy="70968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203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Secretary Sebelius Speaking with a Journalist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 b="23543"/>
          <a:stretch/>
        </p:blipFill>
        <p:spPr bwMode="auto">
          <a:xfrm>
            <a:off x="1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638628"/>
            <a:ext cx="6705600" cy="1137406"/>
          </a:xfrm>
        </p:spPr>
        <p:txBody>
          <a:bodyPr/>
          <a:lstStyle/>
          <a:p>
            <a:r>
              <a:rPr lang="nl-NL" dirty="0"/>
              <a:t>In een rechtsstaat mag een journalist alles schrijven wat hij wil.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0" y="3638541"/>
            <a:ext cx="2129051" cy="969546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 NIET WAAR!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i="1" dirty="0"/>
              <a:t>ProDemos schuift aan: </a:t>
            </a:r>
            <a:r>
              <a:rPr lang="nl-NL" i="1" dirty="0" smtClean="0"/>
              <a:t>Recht van spreken?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5831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roDemos powerpointtemplate-NL blauw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TotalTime>202</TotalTime>
  <Words>230</Words>
  <Application>Microsoft Office PowerPoint</Application>
  <PresentationFormat>Diavoorstelling (16:9)</PresentationFormat>
  <Paragraphs>37</Paragraphs>
  <Slides>12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ProDemos powerpointtemplate-NL blauw</vt:lpstr>
      <vt:lpstr>PowerPoint-presentatie</vt:lpstr>
      <vt:lpstr>Waar of niet waar?</vt:lpstr>
      <vt:lpstr>In een rechtsstaat moet ook de overheid zich aan de wet houden.</vt:lpstr>
      <vt:lpstr>PowerPoint-presentatie</vt:lpstr>
      <vt:lpstr>PowerPoint-presentatie</vt:lpstr>
      <vt:lpstr>PowerPoint-presentatie</vt:lpstr>
      <vt:lpstr>Iedere burger is voor de wet gelijk</vt:lpstr>
      <vt:lpstr>De koning moet zich altijd aan de wet houden</vt:lpstr>
      <vt:lpstr>In een rechtsstaat mag een journalist alles schrijven wat hij wil.</vt:lpstr>
      <vt:lpstr>Bij een rechtsstaat horen ook verplichtingen van de burger</vt:lpstr>
      <vt:lpstr>Wat ging goed? Wat kan beter?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Joëlle Garcia Abrahamse</cp:lastModifiedBy>
  <cp:revision>25</cp:revision>
  <cp:lastPrinted>2017-06-07T13:51:27Z</cp:lastPrinted>
  <dcterms:created xsi:type="dcterms:W3CDTF">2018-05-23T11:39:20Z</dcterms:created>
  <dcterms:modified xsi:type="dcterms:W3CDTF">2018-06-15T09:09:15Z</dcterms:modified>
</cp:coreProperties>
</file>