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  <a:srgbClr val="800000"/>
    <a:srgbClr val="FF0000"/>
    <a:srgbClr val="FFFF00"/>
    <a:srgbClr val="6578A2"/>
    <a:srgbClr val="C4CADE"/>
    <a:srgbClr val="E4701D"/>
    <a:srgbClr val="002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10070E-6F9F-4D5B-83B7-C5829D439D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E530A-E72F-4C72-A18F-840F4D2561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34F58B5-7A89-4B89-AC86-B7C9E89C3603}" type="datetime1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C4C3-6DE3-470A-86BF-ABE18CEE46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6FB61-8330-4174-8AF6-73458DA38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68CBB6-9C8B-455D-A506-05A5C63E280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DDDBB8-4F4A-444D-973C-7BF5196650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C5FFA74-7EEF-45A9-A76B-1F27159FD9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7714C26-E342-4240-A806-5A1010B7CC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C4FC768-4297-4D4A-B536-FDA785EC27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35AF6AA-71B6-4C24-BA8D-F09F3A32DA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E1F00E5-68DE-4BA2-A14D-6B4FDAB85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323A05-74EF-4C4E-A34B-D34EB96746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0BA3E7-75BA-4EEB-A9FD-D446660C69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1371600"/>
            <a:ext cx="88392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nl-NL"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F0E56-72C5-4C97-BC7B-C9B45EDB2910}"/>
              </a:ext>
            </a:extLst>
          </p:cNvPr>
          <p:cNvSpPr/>
          <p:nvPr userDrawn="1"/>
        </p:nvSpPr>
        <p:spPr bwMode="auto">
          <a:xfrm>
            <a:off x="762000" y="990600"/>
            <a:ext cx="7772400" cy="3124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pitchFamily="-110" charset="-128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7F1AA-F666-47FF-AFD8-4526FE688D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0"/>
            <a:ext cx="8839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nl-NL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Picture 19" descr="Prodemos woordbeeld + ondertitel middel links.jpg">
            <a:extLst>
              <a:ext uri="{FF2B5EF4-FFF2-40B4-BE49-F238E27FC236}">
                <a16:creationId xmlns:a16="http://schemas.microsoft.com/office/drawing/2014/main" id="{B88E579F-20E9-459D-8A19-3BAF5CA13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775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4267200"/>
            <a:ext cx="7772400" cy="1143000"/>
          </a:xfrm>
        </p:spPr>
        <p:txBody>
          <a:bodyPr rIns="0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2000" y="5410200"/>
            <a:ext cx="7772400" cy="457200"/>
          </a:xfrm>
        </p:spPr>
        <p:txBody>
          <a:bodyPr rIns="0"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BACD573-69FA-4E91-B325-2EA98E45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DF3BEF74-0EF8-48A4-B4DF-55477533C328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9C89C186-F5AC-4C67-A0CA-FE53B839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D14C0046-7A5B-41AD-8547-6174F9F1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542C68-A0DB-4A9C-BD50-BE9B4F52D4B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4196298"/>
      </p:ext>
    </p:extLst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445582-4DDC-44AC-BF88-6887EAEA3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A485B-FCE2-4791-8411-AFB404C94CAB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DAC92-05AE-4ED3-A998-73772C6BD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B9995E-D672-47A4-945F-9093F5110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9659-39E2-480E-8332-689FF9C799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2756449"/>
      </p:ext>
    </p:extLst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C5611-CF2A-42B3-84EE-B6C03B7AF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C628-0C67-4A57-9802-2548C0E87FDD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34FA0-2730-4794-84ED-8587E5EDA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798569-5272-4693-9BED-B3584B007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4362-FD7F-46B9-A9EB-88C1515C468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3095130"/>
      </p:ext>
    </p:extLst>
  </p:cSld>
  <p:clrMapOvr>
    <a:masterClrMapping/>
  </p:clrMapOvr>
  <p:transition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noProof="0"/>
              <a:t>Klik op het pictogram als u een illustratie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D708F5-A166-4766-9A84-73BA1E6B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3F52-B660-4D26-9DFC-87E4C9ED7AF1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3460CA-B5D2-4796-86D9-5BFB3469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65838B-612E-446E-9C1F-6DCB466E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5CB11-3E3F-4AEB-8B35-BAE7FEA7A4D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4879439"/>
      </p:ext>
    </p:extLst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0E495-B8CF-45A5-AFBC-97D9D49B3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C3DA-B26F-4C2C-B3EB-642363E860CC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D18D93-C6AB-419E-A715-DBDEA9342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8259F9-2449-42D6-A821-47DB21D25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BE17-D073-4EDE-BE6D-7E2E584F1E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6291281"/>
      </p:ext>
    </p:extLst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574334-2E94-48A4-844D-6A3B8324C7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0"/>
            <a:ext cx="8839200" cy="655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nl-NL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7F257-D44E-4B3B-A76A-C4CB9A737CA3}"/>
              </a:ext>
            </a:extLst>
          </p:cNvPr>
          <p:cNvSpPr/>
          <p:nvPr userDrawn="1"/>
        </p:nvSpPr>
        <p:spPr bwMode="auto">
          <a:xfrm>
            <a:off x="609600" y="304800"/>
            <a:ext cx="8229600" cy="5943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82015-E056-47FF-950C-C823CB2ED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270625"/>
            <a:ext cx="7924800" cy="30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endParaRPr lang="en-US" sz="14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14400" y="6285600"/>
            <a:ext cx="7620000" cy="304800"/>
          </a:xfrm>
        </p:spPr>
        <p:txBody>
          <a:bodyPr rIns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0" indent="0" algn="r"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4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93A56-89D0-49B0-8568-04ABBFEDA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E9B6-BEDB-44ED-802C-99E60024B7BC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CF410-F707-4528-8929-0AA7E0F21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E6E7F-B385-44D6-8F58-610C3329E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8824-B8E7-4E0F-93B2-2E4114944B6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501356"/>
      </p:ext>
    </p:extLst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4AD98F-3CD1-41F5-A769-2041C768F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F02B-1E33-4E01-9E9A-9D04A091F6B7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DD7AF3-12CF-4E45-BAE7-31B9DFD1C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BA4C38-05C8-4DEC-88ED-0D6547501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EB82-C26C-4847-B9EF-DF8E9C0813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6429157"/>
      </p:ext>
    </p:extLst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51ED7F-5BD0-4AF6-8987-208D6334E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72D1-5E37-40B9-B7D3-72EAE8EBB74E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A4F0B6-476F-46FB-9516-A1FF642C2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2F1F6A-A121-4D31-9EFE-3692B8AB6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0867-58F7-492F-A00A-E5B63E431ED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1821256"/>
      </p:ext>
    </p:extLst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4FB805-5CBB-479C-8E4F-5BE1BAA96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EC82-DA72-4A8A-BAF9-5444452D0D02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3FE8AE-3AB0-4F0C-81D1-5E1D615C5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0E6169-2145-4687-A4E5-3A8F080DB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F753-B9CE-4209-8F2D-3914E78F160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3179542"/>
      </p:ext>
    </p:extLst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A1EA4-C9B9-40ED-934C-096DD72FE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715A-2D6E-4188-B802-C728621C8BBE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D122B-5A9C-4C91-99D6-1890FD52A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FDF52-B3B8-4F1B-A0AE-BD68F8DE8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178A-85ED-4DC0-8803-1C3D041838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4754059"/>
      </p:ext>
    </p:extLst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ABFF8-54F7-4056-BC88-9486306D0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FBE7C-C476-477D-AD65-EAE714A51781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A6B07-85C3-43AF-9387-2D4DC0DFD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29A05-3F7A-4635-81A5-D26B73B3A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3DBF-E02D-44D5-9774-1D3AA0F39CF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7905973"/>
      </p:ext>
    </p:extLst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>
            <a:extLst>
              <a:ext uri="{FF2B5EF4-FFF2-40B4-BE49-F238E27FC236}">
                <a16:creationId xmlns:a16="http://schemas.microsoft.com/office/drawing/2014/main" id="{356F6018-BD58-4213-87EC-36C6F2A01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8392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nl-NL"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220A2D4-7879-4827-8083-904A215C1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7772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 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F698FCA-BD92-4E1E-9483-22BDC0E68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BFC30FFF-03C1-495A-B36D-7CA2BC5270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8A6852D6-38D9-4FE5-95E5-FAE6DF7AA0FA}" type="datetime1">
              <a:rPr lang="nl-NL"/>
              <a:pPr>
                <a:defRPr/>
              </a:pPr>
              <a:t>30-3-2021</a:t>
            </a:fld>
            <a:endParaRPr lang="nl-NL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FDEA80C-5CA4-41C2-9DA6-682E74CB69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FD6D3454-2C88-4CD3-8708-BF0742CBFF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6B12B1-02BF-4975-A810-5261B179E29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032" name="Right Triangle 6">
            <a:extLst>
              <a:ext uri="{FF2B5EF4-FFF2-40B4-BE49-F238E27FC236}">
                <a16:creationId xmlns:a16="http://schemas.microsoft.com/office/drawing/2014/main" id="{DEF75F5B-F2BE-4F1A-BC9C-2ED77D5EF26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0" y="0"/>
            <a:ext cx="304800" cy="30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nl-NL">
                <a:cs typeface="Arial" panose="020B0604020202020204" pitchFamily="34" charset="0"/>
              </a:rPr>
              <a:t> </a:t>
            </a:r>
          </a:p>
        </p:txBody>
      </p:sp>
      <p:sp>
        <p:nvSpPr>
          <p:cNvPr id="1033" name="Right Triangle 7">
            <a:extLst>
              <a:ext uri="{FF2B5EF4-FFF2-40B4-BE49-F238E27FC236}">
                <a16:creationId xmlns:a16="http://schemas.microsoft.com/office/drawing/2014/main" id="{36605173-6690-44DF-B1BB-FF838FE46B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0" y="0"/>
            <a:ext cx="304800" cy="304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nl-NL">
              <a:cs typeface="Arial" panose="020B0604020202020204" pitchFamily="34" charset="0"/>
            </a:endParaRPr>
          </a:p>
        </p:txBody>
      </p:sp>
      <p:sp>
        <p:nvSpPr>
          <p:cNvPr id="1034" name="Rectangle 8">
            <a:extLst>
              <a:ext uri="{FF2B5EF4-FFF2-40B4-BE49-F238E27FC236}">
                <a16:creationId xmlns:a16="http://schemas.microsoft.com/office/drawing/2014/main" id="{ED41EF56-BE90-47D7-8376-6D2D362F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304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nl-NL">
                <a:cs typeface="Arial" panose="020B0604020202020204" pitchFamily="34" charset="0"/>
              </a:rPr>
              <a:t> </a:t>
            </a:r>
          </a:p>
        </p:txBody>
      </p:sp>
      <p:sp>
        <p:nvSpPr>
          <p:cNvPr id="1035" name="Right Triangle 9">
            <a:extLst>
              <a:ext uri="{FF2B5EF4-FFF2-40B4-BE49-F238E27FC236}">
                <a16:creationId xmlns:a16="http://schemas.microsoft.com/office/drawing/2014/main" id="{C82FDEEC-0B99-4F07-A23B-27B095EE97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39200" y="6553200"/>
            <a:ext cx="304800" cy="30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nl-NL">
              <a:cs typeface="Arial" panose="020B0604020202020204" pitchFamily="34" charset="0"/>
            </a:endParaRPr>
          </a:p>
        </p:txBody>
      </p:sp>
      <p:sp>
        <p:nvSpPr>
          <p:cNvPr id="1036" name="Right Triangle 10">
            <a:extLst>
              <a:ext uri="{FF2B5EF4-FFF2-40B4-BE49-F238E27FC236}">
                <a16:creationId xmlns:a16="http://schemas.microsoft.com/office/drawing/2014/main" id="{FA2BBCF7-0060-4907-B5D5-5B15C78651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839200" y="6553200"/>
            <a:ext cx="304800" cy="304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nl-NL">
              <a:cs typeface="Arial" panose="020B0604020202020204" pitchFamily="34" charset="0"/>
            </a:endParaRPr>
          </a:p>
        </p:txBody>
      </p:sp>
      <p:sp>
        <p:nvSpPr>
          <p:cNvPr id="1037" name="Rectangle 11">
            <a:extLst>
              <a:ext uri="{FF2B5EF4-FFF2-40B4-BE49-F238E27FC236}">
                <a16:creationId xmlns:a16="http://schemas.microsoft.com/office/drawing/2014/main" id="{F394C78F-1525-48B9-8C6C-34F61F3B7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88392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nl-NL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8" name="Picture 17" descr="Prodemos woordbeeld + ondertitel groot links.jpg">
            <a:extLst>
              <a:ext uri="{FF2B5EF4-FFF2-40B4-BE49-F238E27FC236}">
                <a16:creationId xmlns:a16="http://schemas.microsoft.com/office/drawing/2014/main" id="{3EBF16AC-48BE-4E42-BB58-2DCE343665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3889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8" r:id="rId2"/>
    <p:sldLayoutId id="214748375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9" r:id="rId12"/>
  </p:sldLayoutIdLst>
  <p:transition advClick="0" advTm="7000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1pPr>
      <a:lvl2pPr marL="720725" indent="-3651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076325" indent="-355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431925" indent="-355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1795463" indent="-3635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8B07F00-A370-49F6-B3AD-52D7EE4585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39975" y="4652963"/>
            <a:ext cx="5324475" cy="1143000"/>
          </a:xfrm>
        </p:spPr>
        <p:txBody>
          <a:bodyPr/>
          <a:lstStyle/>
          <a:p>
            <a:pPr eaLnBrk="1" hangingPunct="1"/>
            <a:r>
              <a:rPr lang="nl-NL" altLang="nl-NL">
                <a:solidFill>
                  <a:srgbClr val="00B05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= groen</a:t>
            </a:r>
            <a:br>
              <a:rPr lang="nl-NL" altLang="nl-NL">
                <a:solidFill>
                  <a:srgbClr val="00B05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</a:br>
            <a:r>
              <a:rPr lang="nl-NL" altLang="nl-NL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Niet waar = rood</a:t>
            </a:r>
            <a:br>
              <a:rPr lang="nl-NL" altLang="nl-NL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</a:br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94C2A4D-8343-4C3B-9245-67506857578D}"/>
              </a:ext>
            </a:extLst>
          </p:cNvPr>
          <p:cNvSpPr txBox="1">
            <a:spLocks/>
          </p:cNvSpPr>
          <p:nvPr/>
        </p:nvSpPr>
        <p:spPr bwMode="auto">
          <a:xfrm>
            <a:off x="900113" y="1700213"/>
            <a:ext cx="79930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/>
                <a:ea typeface="ＭＳ Ｐゴシック" pitchFamily="-110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A007F"/>
                </a:solidFill>
                <a:latin typeface="Verdana" pitchFamily="-110" charset="0"/>
                <a:ea typeface="ＭＳ Ｐゴシック" pitchFamily="-11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A007F"/>
                </a:solidFill>
                <a:latin typeface="Verdana" pitchFamily="-110" charset="0"/>
                <a:ea typeface="ＭＳ Ｐゴシック" pitchFamily="-11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A007F"/>
                </a:solidFill>
                <a:latin typeface="Verdana" pitchFamily="-110" charset="0"/>
                <a:ea typeface="ＭＳ Ｐゴシック" pitchFamily="-11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A007F"/>
                </a:solidFill>
                <a:latin typeface="Verdana" pitchFamily="-110" charset="0"/>
                <a:ea typeface="ＭＳ Ｐゴシック" pitchFamily="-11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5400" dirty="0">
                <a:solidFill>
                  <a:schemeClr val="tx1"/>
                </a:solidFill>
              </a:rPr>
              <a:t>Waar of Niet waar?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7FA635F3-0929-4CDD-9DBA-6FAD4BA7E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808038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of Niet waar? </a:t>
            </a:r>
          </a:p>
        </p:txBody>
      </p:sp>
      <p:sp>
        <p:nvSpPr>
          <p:cNvPr id="8195" name="Tijdelijke aanduiding voor inhoud 2">
            <a:extLst>
              <a:ext uri="{FF2B5EF4-FFF2-40B4-BE49-F238E27FC236}">
                <a16:creationId xmlns:a16="http://schemas.microsoft.com/office/drawing/2014/main" id="{474A80E4-873B-4465-89C1-DB98E3E01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7923212" cy="45259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nl-NL" altLang="nl-NL" sz="32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In een rechtsstaat moet ook de overheid zich aan de wet houden.</a:t>
            </a:r>
            <a:endParaRPr lang="nl-NL" altLang="nl-NL" sz="320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F28961DB-F9D3-4BFD-8156-9FF65C87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44900"/>
            <a:ext cx="3319462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71506AB-F23E-4527-85E0-3E6A5B9C5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267176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7EFEE036-A451-4A67-970E-A7F7EAF35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772400" cy="652463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of Niet waar? </a:t>
            </a:r>
          </a:p>
        </p:txBody>
      </p:sp>
      <p:sp>
        <p:nvSpPr>
          <p:cNvPr id="9219" name="Tijdelijke aanduiding voor inhoud 2">
            <a:extLst>
              <a:ext uri="{FF2B5EF4-FFF2-40B4-BE49-F238E27FC236}">
                <a16:creationId xmlns:a16="http://schemas.microsoft.com/office/drawing/2014/main" id="{2F516A84-DBA1-49CC-9092-C732BB4B6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nl-NL" altLang="nl-NL" sz="32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De wetten in Nederland worden gemaakt door de rechters</a:t>
            </a:r>
            <a:endParaRPr lang="nl-NL" altLang="nl-NL" sz="320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9220" name="Afbeelding 4">
            <a:extLst>
              <a:ext uri="{FF2B5EF4-FFF2-40B4-BE49-F238E27FC236}">
                <a16:creationId xmlns:a16="http://schemas.microsoft.com/office/drawing/2014/main" id="{DAFBE565-DC43-4F7C-9D6D-EBF8465F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92488"/>
            <a:ext cx="32766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22498D6-B16F-4786-87FF-624350BC3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2744788"/>
            <a:ext cx="3024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WAAR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6DE6C981-D9B1-4B9C-9249-F4E7321DE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772400" cy="652463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of Niet waar? </a:t>
            </a:r>
          </a:p>
        </p:txBody>
      </p:sp>
      <p:sp>
        <p:nvSpPr>
          <p:cNvPr id="10243" name="Tijdelijke aanduiding voor inhoud 2">
            <a:extLst>
              <a:ext uri="{FF2B5EF4-FFF2-40B4-BE49-F238E27FC236}">
                <a16:creationId xmlns:a16="http://schemas.microsoft.com/office/drawing/2014/main" id="{8E3A855D-9B4B-43EB-B79D-879FF0CDE1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br>
              <a:rPr lang="nl-NL" altLang="nl-NL" sz="28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</a:br>
            <a:r>
              <a:rPr lang="nl-NL" altLang="nl-NL" sz="28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In een rechtsstaat kan je veroordeeld worden tot de doodstraf.</a:t>
            </a:r>
            <a:endParaRPr lang="nl-NL" altLang="nl-NL" sz="280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10244" name="Afbeelding 4">
            <a:extLst>
              <a:ext uri="{FF2B5EF4-FFF2-40B4-BE49-F238E27FC236}">
                <a16:creationId xmlns:a16="http://schemas.microsoft.com/office/drawing/2014/main" id="{C2B99240-E933-45C5-9FC3-7107AD999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89375"/>
            <a:ext cx="37115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547158C-085C-4CAE-A724-6CA5B428F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3006725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E5AF3921-BCE1-4125-A6CF-EA6429322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772400" cy="652463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of Niet waar? </a:t>
            </a:r>
          </a:p>
        </p:txBody>
      </p:sp>
      <p:sp>
        <p:nvSpPr>
          <p:cNvPr id="11267" name="Tijdelijke aanduiding voor inhoud 2">
            <a:extLst>
              <a:ext uri="{FF2B5EF4-FFF2-40B4-BE49-F238E27FC236}">
                <a16:creationId xmlns:a16="http://schemas.microsoft.com/office/drawing/2014/main" id="{1F10D757-2ED0-4131-9C63-F9FE8A0BD2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nl-NL" altLang="nl-NL" sz="36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Sommige grondrechten zijn belangrijker dan andere.</a:t>
            </a:r>
            <a:endParaRPr lang="nl-NL" altLang="nl-NL" sz="360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15A47F9-CD7C-4438-9A17-3B7C40E3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644900"/>
            <a:ext cx="252095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E52A210-720C-4B3D-9180-976E9675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2781300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WAAR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63F490A2-4358-4A2D-955E-014854A50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772400" cy="652463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of Niet waar? </a:t>
            </a: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87B729EC-85FE-43BA-9371-8E5569509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nl-NL" altLang="nl-NL" sz="36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Iedere burger is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nl-NL" altLang="nl-NL" sz="36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voor de wet gelijk.</a:t>
            </a:r>
            <a:endParaRPr lang="nl-NL" altLang="nl-NL" sz="360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12292" name="Afbeelding 4">
            <a:extLst>
              <a:ext uri="{FF2B5EF4-FFF2-40B4-BE49-F238E27FC236}">
                <a16:creationId xmlns:a16="http://schemas.microsoft.com/office/drawing/2014/main" id="{02C742F5-869B-4D85-9DF7-9BCF4A9EA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429000"/>
            <a:ext cx="267176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6DEF45-4D7D-40CF-83AA-F4914ADAA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2782888"/>
            <a:ext cx="3744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C37CDE30-0CAC-4CB7-B961-ADEA2B6A1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772400" cy="652463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of Niet waar? </a:t>
            </a:r>
          </a:p>
        </p:txBody>
      </p:sp>
      <p:sp>
        <p:nvSpPr>
          <p:cNvPr id="13315" name="Tijdelijke aanduiding voor inhoud 2">
            <a:extLst>
              <a:ext uri="{FF2B5EF4-FFF2-40B4-BE49-F238E27FC236}">
                <a16:creationId xmlns:a16="http://schemas.microsoft.com/office/drawing/2014/main" id="{DA52FB3D-F2BF-492B-945F-6E68ACE3D9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nl-NL" altLang="nl-NL" sz="36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De Koning moet zich altijd aan de wet houden.</a:t>
            </a:r>
            <a:endParaRPr lang="nl-NL" altLang="nl-NL" sz="360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73D8A2-2896-47C2-AA4F-D166F2088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852738"/>
            <a:ext cx="338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</a:p>
        </p:txBody>
      </p:sp>
      <p:pic>
        <p:nvPicPr>
          <p:cNvPr id="13317" name="Afbeelding 2" descr="Afbeelding met kostuum, gordijn, persoon, person&#10;&#10;Automatisch gegenereerde beschrijving">
            <a:extLst>
              <a:ext uri="{FF2B5EF4-FFF2-40B4-BE49-F238E27FC236}">
                <a16:creationId xmlns:a16="http://schemas.microsoft.com/office/drawing/2014/main" id="{C783B47B-D338-4F0E-97C7-2099FA11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73463"/>
            <a:ext cx="2159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6A4093D5-1AF7-4842-B160-9CD598A8D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772400" cy="652463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of Niet waar? </a:t>
            </a:r>
          </a:p>
        </p:txBody>
      </p:sp>
      <p:sp>
        <p:nvSpPr>
          <p:cNvPr id="14339" name="Tijdelijke aanduiding voor inhoud 2">
            <a:extLst>
              <a:ext uri="{FF2B5EF4-FFF2-40B4-BE49-F238E27FC236}">
                <a16:creationId xmlns:a16="http://schemas.microsoft.com/office/drawing/2014/main" id="{C44202AF-DEC2-4BAF-A5F2-397B7A378B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br>
              <a:rPr lang="nl-NL" altLang="nl-NL" sz="28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</a:br>
            <a:r>
              <a:rPr lang="nl-NL" altLang="nl-NL" sz="28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In een rechtsstaat mag een journalist alles schrijven wat hij wil.</a:t>
            </a:r>
            <a:endParaRPr lang="nl-NL" altLang="nl-NL" sz="280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4328239-FF97-409F-B4F9-82A4D8C9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247491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D48A079-A52A-4C6F-A831-399D73A1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997200"/>
            <a:ext cx="4249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WAAR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8CFC6C13-7648-4DE8-968F-6C8662A1E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772400" cy="652463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Waar of Niet waar? </a:t>
            </a:r>
          </a:p>
        </p:txBody>
      </p:sp>
      <p:sp>
        <p:nvSpPr>
          <p:cNvPr id="15363" name="Tijdelijke aanduiding voor inhoud 2">
            <a:extLst>
              <a:ext uri="{FF2B5EF4-FFF2-40B4-BE49-F238E27FC236}">
                <a16:creationId xmlns:a16="http://schemas.microsoft.com/office/drawing/2014/main" id="{3F6E3780-2BBE-4885-9DF5-A1F3A1816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nl-NL" altLang="nl-NL" sz="3600" b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Bij een rechtsstaat horen ook verplichtingen van de burger.</a:t>
            </a:r>
            <a:endParaRPr lang="nl-NL" altLang="nl-NL" sz="360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82A014F5-CD2E-442D-ABF2-3F30E7D5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32385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C7AFFDC-3FDA-4F3B-AF0F-4C80264A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2852738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roDemos template oranje grijs leeg">
  <a:themeElements>
    <a:clrScheme name="ProDemos">
      <a:dk1>
        <a:srgbClr val="000000"/>
      </a:dk1>
      <a:lt1>
        <a:srgbClr val="FFFFFF"/>
      </a:lt1>
      <a:dk2>
        <a:srgbClr val="000000"/>
      </a:dk2>
      <a:lt2>
        <a:srgbClr val="A69B8E"/>
      </a:lt2>
      <a:accent1>
        <a:srgbClr val="EF9F3B"/>
      </a:accent1>
      <a:accent2>
        <a:srgbClr val="A21636"/>
      </a:accent2>
      <a:accent3>
        <a:srgbClr val="F3DB51"/>
      </a:accent3>
      <a:accent4>
        <a:srgbClr val="A69B8E"/>
      </a:accent4>
      <a:accent5>
        <a:srgbClr val="51B6E2"/>
      </a:accent5>
      <a:accent6>
        <a:srgbClr val="6AAF42"/>
      </a:accent6>
      <a:hlink>
        <a:srgbClr val="51B6E2"/>
      </a:hlink>
      <a:folHlink>
        <a:srgbClr val="6AAF4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template oranje grijs leeg</Template>
  <TotalTime>82</TotalTime>
  <Words>148</Words>
  <Application>Microsoft Office PowerPoint</Application>
  <PresentationFormat>Diavoorstelling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ＭＳ Ｐゴシック</vt:lpstr>
      <vt:lpstr>Verdana</vt:lpstr>
      <vt:lpstr>ProDemos template oranje grijs leeg</vt:lpstr>
      <vt:lpstr>Waar = groen Niet waar = rood  </vt:lpstr>
      <vt:lpstr>Waar of Niet waar? </vt:lpstr>
      <vt:lpstr>Waar of Niet waar? </vt:lpstr>
      <vt:lpstr>Waar of Niet waar? </vt:lpstr>
      <vt:lpstr>Waar of Niet waar? </vt:lpstr>
      <vt:lpstr>Waar of Niet waar? </vt:lpstr>
      <vt:lpstr>Waar of Niet waar? </vt:lpstr>
      <vt:lpstr>Waar of Niet waar? </vt:lpstr>
      <vt:lpstr>Waar of Niet waar? </vt:lpstr>
    </vt:vector>
  </TitlesOfParts>
  <Company>Hyuis voor democratie en rechtsststaat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lossen we dit op?</dc:title>
  <dc:creator>Suzanne van de Ven</dc:creator>
  <cp:lastModifiedBy>Sander de Haas</cp:lastModifiedBy>
  <cp:revision>9</cp:revision>
  <dcterms:created xsi:type="dcterms:W3CDTF">2012-01-25T09:50:41Z</dcterms:created>
  <dcterms:modified xsi:type="dcterms:W3CDTF">2021-03-30T12:20:59Z</dcterms:modified>
</cp:coreProperties>
</file>