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9" r:id="rId2"/>
    <p:sldId id="299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22" r:id="rId15"/>
    <p:sldId id="278" r:id="rId16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9" autoAdjust="0"/>
    <p:restoredTop sz="87084"/>
  </p:normalViewPr>
  <p:slideViewPr>
    <p:cSldViewPr snapToGrid="0" snapToObjects="1">
      <p:cViewPr>
        <p:scale>
          <a:sx n="66" d="100"/>
          <a:sy n="66" d="100"/>
        </p:scale>
        <p:origin x="-2214" y="-11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 smtClean="0">
                <a:solidFill>
                  <a:schemeClr val="bg2">
                    <a:lumMod val="75000"/>
                  </a:schemeClr>
                </a:solidFill>
              </a:rPr>
              <a:t>Kop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l-N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9577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P:\Dienst op Locatie\Rechtbank\Meet the Judge\IMG_18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3" b="12406"/>
          <a:stretch/>
        </p:blipFill>
        <p:spPr bwMode="auto">
          <a:xfrm>
            <a:off x="457201" y="449037"/>
            <a:ext cx="8351291" cy="34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de titel van de presentatie invoegen</a:t>
            </a:r>
            <a:endParaRPr lang="nl-NL" dirty="0" smtClean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456661" y="3780000"/>
            <a:ext cx="733274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 smtClean="0">
                <a:solidFill>
                  <a:schemeClr val="bg1"/>
                </a:solidFill>
              </a:rPr>
              <a:t>ProDemos schuift aan: Recht van spreken?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Een politicus roept op tot discriminatie.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  <p:sp>
        <p:nvSpPr>
          <p:cNvPr id="4" name="AutoShape 2" descr="Afbeeldingsresultaat voor politiek ca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Afbeeldingsresultaat voor politiek cafe"/>
          <p:cNvSpPr>
            <a:spLocks noChangeAspect="1" noChangeArrowheads="1"/>
          </p:cNvSpPr>
          <p:nvPr/>
        </p:nvSpPr>
        <p:spPr bwMode="auto">
          <a:xfrm>
            <a:off x="155575" y="-2270125"/>
            <a:ext cx="67151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274" name="Picture 10" descr="Afbeeldingsresultaat voor politiek ca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5" r="55450"/>
          <a:stretch/>
        </p:blipFill>
        <p:spPr bwMode="auto">
          <a:xfrm>
            <a:off x="0" y="463500"/>
            <a:ext cx="185195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  <a:latin typeface="Verdana"/>
              </a:rPr>
              <a:t>De politie verspreid uw foto via internet, terwijl u niets fout gedaan hebt.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  <p:pic>
        <p:nvPicPr>
          <p:cNvPr id="2050" name="Picture 2" descr="Afbeeldingsresultaat voor bureau jeugdz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8"/>
          <a:stretch/>
        </p:blipFill>
        <p:spPr bwMode="auto">
          <a:xfrm>
            <a:off x="-2235200" y="-720000"/>
            <a:ext cx="200297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jukeboxshop.nl/images/wanted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Uw zoon ontvangt van een klasgenoot een filmpje waarin iemand wordt onthoofd en het dreigement dat hij de volgende is.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  <p:pic>
        <p:nvPicPr>
          <p:cNvPr id="2050" name="Picture 2" descr="Afbeeldingsresultaat voor bureau jeugdz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8"/>
          <a:stretch/>
        </p:blipFill>
        <p:spPr bwMode="auto">
          <a:xfrm>
            <a:off x="-2235200" y="-720000"/>
            <a:ext cx="200297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8" r="29933"/>
          <a:stretch/>
        </p:blipFill>
        <p:spPr bwMode="auto">
          <a:xfrm>
            <a:off x="1" y="479400"/>
            <a:ext cx="180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22900" y="1558642"/>
            <a:ext cx="6270171" cy="3129336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U mag op uw werk geen hoofddoek/keppeltje/kruisje dragen.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r="19133"/>
          <a:stretch/>
        </p:blipFill>
        <p:spPr bwMode="auto">
          <a:xfrm>
            <a:off x="-1" y="3213100"/>
            <a:ext cx="1800000" cy="19304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Model, Vrouwen, Islam, Moslim, Jong Meisje, Mens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 t="7479" r="18801" b="-7479"/>
          <a:stretch/>
        </p:blipFill>
        <p:spPr bwMode="auto">
          <a:xfrm>
            <a:off x="0" y="1554021"/>
            <a:ext cx="1800000" cy="18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38"/>
            <a:ext cx="1800000" cy="114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top, Hemel, Wolken, Schild, Einde, Laatste, Afbeeldi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" y="753333"/>
            <a:ext cx="1980000" cy="19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ging goed?</a:t>
            </a:r>
            <a:br>
              <a:rPr lang="nl-NL" dirty="0" smtClean="0"/>
            </a:br>
            <a:r>
              <a:rPr lang="nl-NL" dirty="0" smtClean="0"/>
              <a:t>Wat kan beter?</a:t>
            </a:r>
            <a:endParaRPr lang="nl-NL" dirty="0"/>
          </a:p>
        </p:txBody>
      </p:sp>
      <p:sp>
        <p:nvSpPr>
          <p:cNvPr id="4" name="AutoShape 2" descr="Afbeeldingsresultaat voor einde"/>
          <p:cNvSpPr>
            <a:spLocks noChangeAspect="1" noChangeArrowheads="1"/>
          </p:cNvSpPr>
          <p:nvPr/>
        </p:nvSpPr>
        <p:spPr bwMode="auto">
          <a:xfrm>
            <a:off x="348344" y="-2902263"/>
            <a:ext cx="902017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4960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prodemos.nl/schuiftaan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/>
          </p:cNvSpPr>
          <p:nvPr/>
        </p:nvSpPr>
        <p:spPr>
          <a:xfrm>
            <a:off x="0" y="463500"/>
            <a:ext cx="4572000" cy="46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solidFill>
                  <a:srgbClr val="FFC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8" name="Rechthoek 7"/>
          <p:cNvSpPr>
            <a:spLocks/>
          </p:cNvSpPr>
          <p:nvPr/>
        </p:nvSpPr>
        <p:spPr>
          <a:xfrm>
            <a:off x="4572000" y="463500"/>
            <a:ext cx="4572000" cy="4680000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3543" y="843763"/>
            <a:ext cx="6560457" cy="720000"/>
          </a:xfrm>
        </p:spPr>
        <p:txBody>
          <a:bodyPr/>
          <a:lstStyle/>
          <a:p>
            <a:r>
              <a:rPr lang="nl-NL" dirty="0" smtClean="0"/>
              <a:t>Uw ervaringen met de rechtsstaat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85734" y="1832712"/>
            <a:ext cx="4200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/>
                </a:solidFill>
              </a:rPr>
              <a:t>Wat </a:t>
            </a:r>
            <a:r>
              <a:rPr lang="nl-NL" sz="2400" b="1" dirty="0">
                <a:solidFill>
                  <a:schemeClr val="tx2"/>
                </a:solidFill>
              </a:rPr>
              <a:t>vindt u goed geregeld in Nederland? </a:t>
            </a:r>
            <a:endParaRPr lang="nl-NL" sz="24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/>
                </a:solidFill>
              </a:rPr>
              <a:t>Waar </a:t>
            </a:r>
            <a:r>
              <a:rPr lang="nl-NL" sz="2400" b="1" dirty="0">
                <a:solidFill>
                  <a:schemeClr val="tx2"/>
                </a:solidFill>
              </a:rPr>
              <a:t>bent u blij mee?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806950" y="1703463"/>
            <a:ext cx="4102100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tx2"/>
                </a:solidFill>
              </a:rPr>
              <a:t>Wat gaat er minder goed?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tx2"/>
                </a:solidFill>
              </a:rPr>
              <a:t>Wat is niet eerlijk?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tx2"/>
                </a:solidFill>
              </a:rPr>
              <a:t>Wat is niet goed </a:t>
            </a:r>
            <a:r>
              <a:rPr lang="nl-NL" sz="2400" b="1" dirty="0" smtClean="0">
                <a:solidFill>
                  <a:schemeClr val="tx2"/>
                </a:solidFill>
              </a:rPr>
              <a:t>geregeld?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7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/>
                </a:solidFill>
              </a:rPr>
              <a:t>Heeft </a:t>
            </a:r>
            <a:r>
              <a:rPr lang="nl-NL" sz="2400" b="1" dirty="0">
                <a:solidFill>
                  <a:schemeClr val="tx2"/>
                </a:solidFill>
              </a:rPr>
              <a:t>u voorbeelden </a:t>
            </a:r>
            <a:r>
              <a:rPr lang="nl-NL" sz="2400" b="1" dirty="0" smtClean="0">
                <a:solidFill>
                  <a:schemeClr val="tx2"/>
                </a:solidFill>
              </a:rPr>
              <a:t>van situaties </a:t>
            </a:r>
            <a:r>
              <a:rPr lang="nl-NL" sz="2400" b="1" dirty="0">
                <a:solidFill>
                  <a:schemeClr val="tx2"/>
                </a:solidFill>
              </a:rPr>
              <a:t>waarin de rechtsstaat niet goed werkt?</a:t>
            </a:r>
          </a:p>
          <a:p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12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0632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00620"/>
            <a:ext cx="3628017" cy="720000"/>
          </a:xfrm>
        </p:spPr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 bwMode="auto">
          <a:xfrm>
            <a:off x="1" y="2653962"/>
            <a:ext cx="9143998" cy="9233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18" y="2447967"/>
            <a:ext cx="2330489" cy="12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50" y="2131458"/>
            <a:ext cx="2617166" cy="13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71" y="2184814"/>
            <a:ext cx="2379390" cy="128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51" y="1113588"/>
            <a:ext cx="2115792" cy="113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736" y="1113589"/>
            <a:ext cx="2509633" cy="133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 bwMode="auto">
          <a:xfrm>
            <a:off x="0" y="602066"/>
            <a:ext cx="1588115" cy="9233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9" y="793088"/>
            <a:ext cx="2539107" cy="13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 bwMode="auto">
          <a:xfrm>
            <a:off x="7478539" y="652537"/>
            <a:ext cx="1665461" cy="9233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0620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U wordt </a:t>
            </a:r>
            <a:r>
              <a:rPr lang="nl-NL" sz="2000" dirty="0"/>
              <a:t>regelmatig aangehouden door de politie. U denkt dat dat komt door uw huidskleur.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pic>
        <p:nvPicPr>
          <p:cNvPr id="4" name="Picture 2" descr="http://www.maakjeeigenkrant.nl/img/user_generated/newspapers/politieag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r="31824"/>
          <a:stretch/>
        </p:blipFill>
        <p:spPr bwMode="auto">
          <a:xfrm>
            <a:off x="1" y="463500"/>
            <a:ext cx="1841500" cy="4794300"/>
          </a:xfrm>
          <a:prstGeom prst="rect">
            <a:avLst/>
          </a:prstGeom>
          <a:noFill/>
          <a:scene3d>
            <a:camera prst="orthographicFront">
              <a:rot lat="600024" lon="10800004" rev="1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223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U bent boos op een familielid omdat hij nooit meer naar de kerk of moskee gaat.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  <p:pic>
        <p:nvPicPr>
          <p:cNvPr id="6" name="Picture 2" descr="M:\Dienst Educatie\O13.B.3.05 Participatiecontract SZW\Workshops\Conceptworkshops\Hoe lossen we dit op\Afbeeldingen tbv ppt\Moske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693"/>
            <a:ext cx="1800000" cy="239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3" descr="M:\Dienst Educatie\O13.B.3.05 Participatiecontract SZW\Workshops\Conceptworkshops\Hoe lossen we dit op\Afbeeldingen tbv ppt\Kerk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8"/>
          <a:stretch/>
        </p:blipFill>
        <p:spPr bwMode="auto">
          <a:xfrm>
            <a:off x="0" y="473535"/>
            <a:ext cx="1800000" cy="229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79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U bent </a:t>
            </a:r>
            <a:r>
              <a:rPr lang="nl-NL" sz="2000" dirty="0"/>
              <a:t>bezorgd over jongeren in uw omgeving die extreme opvattingen hebben.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  <p:pic>
        <p:nvPicPr>
          <p:cNvPr id="4098" name="Picture 2" descr="Afbeeldingsresultaat voor skin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886" y="2437083"/>
            <a:ext cx="1800000" cy="23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ayer, Islam, Iran, Muslim, Relig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 r="14844"/>
          <a:stretch/>
        </p:blipFill>
        <p:spPr bwMode="auto">
          <a:xfrm>
            <a:off x="-2032000" y="-663962"/>
            <a:ext cx="1800000" cy="24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rson black and white road sport america black monochrome football rugby competition infrastructure photograph hooligan monochrome photograph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0" r="7134"/>
          <a:stretch/>
        </p:blipFill>
        <p:spPr bwMode="auto">
          <a:xfrm>
            <a:off x="0" y="463500"/>
            <a:ext cx="187234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U </a:t>
            </a:r>
            <a:r>
              <a:rPr lang="nl-NL" sz="2000" dirty="0"/>
              <a:t>denkt dat uw buurman zijn kinderen mishandelt.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  <p:pic>
        <p:nvPicPr>
          <p:cNvPr id="3074" name="Picture 2" descr="Kind, Misbruik, Angst, Stop, Dwang, Nood, Gewelddadi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/>
          <a:stretch/>
        </p:blipFill>
        <p:spPr bwMode="auto">
          <a:xfrm>
            <a:off x="0" y="463500"/>
            <a:ext cx="185782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Bureau jeugdzorg haalt uw kinderen bij u weg omdat een buurvrouw denkt dat u die kinderen mishandelt.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  <p:pic>
        <p:nvPicPr>
          <p:cNvPr id="2050" name="Picture 2" descr="Afbeeldingsresultaat voor bureau jeugdz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8"/>
          <a:stretch/>
        </p:blipFill>
        <p:spPr bwMode="auto">
          <a:xfrm>
            <a:off x="-2235200" y="-720000"/>
            <a:ext cx="200297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ind, Misbruik, Angst, Stop, Dwang, Nood, Gewelddadi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/>
          <a:stretch/>
        </p:blipFill>
        <p:spPr bwMode="auto">
          <a:xfrm>
            <a:off x="0" y="463500"/>
            <a:ext cx="185782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Bureau jeugdzorg haalt uw kinderen bij u weg omdat een buurvrouw denkt dat u die kinderen mishandelt.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pak ik dit aan?</a:t>
            </a:r>
            <a:endParaRPr lang="nl-NL" dirty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  <p:pic>
        <p:nvPicPr>
          <p:cNvPr id="2050" name="Picture 2" descr="Afbeeldingsresultaat voor bureau jeugdz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8"/>
          <a:stretch/>
        </p:blipFill>
        <p:spPr bwMode="auto">
          <a:xfrm>
            <a:off x="-2235200" y="-720000"/>
            <a:ext cx="200297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ind, Misbruik, Angst, Stop, Dwang, Nood, Gewelddadi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/>
          <a:stretch/>
        </p:blipFill>
        <p:spPr bwMode="auto">
          <a:xfrm>
            <a:off x="0" y="463500"/>
            <a:ext cx="185782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emos powerpointtemplate-NL blauw">
  <a:themeElements>
    <a:clrScheme name="ProDemos blauw">
      <a:dk1>
        <a:srgbClr val="00B3E6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Demos powerpointtemplate-NL blauw.pptx" id="{1FE03B42-FA5B-B249-9D42-3F1CF70F5035}" vid="{A7055348-BA77-9D4B-B966-D0806BE6F94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blauw</Template>
  <TotalTime>204</TotalTime>
  <Words>383</Words>
  <Application>Microsoft Office PowerPoint</Application>
  <PresentationFormat>Diavoorstelling (16:9)</PresentationFormat>
  <Paragraphs>47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ProDemos powerpointtemplate-NL blauw</vt:lpstr>
      <vt:lpstr>PowerPoint-presentatie</vt:lpstr>
      <vt:lpstr>Uw ervaringen met de rechtsstaat</vt:lpstr>
      <vt:lpstr>Hoe pak ik dit aan?</vt:lpstr>
      <vt:lpstr>Hoe pak ik dit aan?</vt:lpstr>
      <vt:lpstr>Hoe pak ik dit aan?</vt:lpstr>
      <vt:lpstr>Hoe pak ik dit aan?</vt:lpstr>
      <vt:lpstr>Hoe pak ik dit aan?</vt:lpstr>
      <vt:lpstr>Hoe pak ik dit aan?</vt:lpstr>
      <vt:lpstr>Hoe pak ik dit aan?</vt:lpstr>
      <vt:lpstr>Hoe pak ik dit aan?</vt:lpstr>
      <vt:lpstr>Hoe pak ik dit aan?</vt:lpstr>
      <vt:lpstr>Hoe pak ik dit aan?</vt:lpstr>
      <vt:lpstr>Hoe pak ik dit aan?</vt:lpstr>
      <vt:lpstr>Wat ging goed? Wat kan beter?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Sedi van Loon</dc:creator>
  <cp:lastModifiedBy>Joëlle Garcia Abrahamse</cp:lastModifiedBy>
  <cp:revision>25</cp:revision>
  <cp:lastPrinted>2017-06-07T13:51:27Z</cp:lastPrinted>
  <dcterms:created xsi:type="dcterms:W3CDTF">2018-05-23T11:39:20Z</dcterms:created>
  <dcterms:modified xsi:type="dcterms:W3CDTF">2018-06-15T09:30:23Z</dcterms:modified>
</cp:coreProperties>
</file>