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1"/>
  </p:notesMasterIdLst>
  <p:handoutMasterIdLst>
    <p:handoutMasterId r:id="rId12"/>
  </p:handoutMasterIdLst>
  <p:sldIdLst>
    <p:sldId id="266" r:id="rId2"/>
    <p:sldId id="269" r:id="rId3"/>
    <p:sldId id="262" r:id="rId4"/>
    <p:sldId id="279" r:id="rId5"/>
    <p:sldId id="280" r:id="rId6"/>
    <p:sldId id="282" r:id="rId7"/>
    <p:sldId id="281" r:id="rId8"/>
    <p:sldId id="283" r:id="rId9"/>
    <p:sldId id="284" r:id="rId10"/>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7084"/>
  </p:normalViewPr>
  <p:slideViewPr>
    <p:cSldViewPr snapToGrid="0" snapToObjects="1">
      <p:cViewPr>
        <p:scale>
          <a:sx n="66" d="100"/>
          <a:sy n="66" d="100"/>
        </p:scale>
        <p:origin x="-2934" y="-122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7" d="100"/>
          <a:sy n="117" d="100"/>
        </p:scale>
        <p:origin x="345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14FE8B-7A65-9B47-8F56-2D30012BDEEE}" type="datetimeFigureOut">
              <a:rPr lang="nl-NL" smtClean="0"/>
              <a:t>18-4-2019</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952CEB-2BFA-B94E-A417-6D5514E5CFB7}" type="slidenum">
              <a:rPr lang="nl-NL" smtClean="0"/>
              <a:t>‹nr.›</a:t>
            </a:fld>
            <a:endParaRPr lang="nl-NL"/>
          </a:p>
        </p:txBody>
      </p:sp>
    </p:spTree>
    <p:extLst>
      <p:ext uri="{BB962C8B-B14F-4D97-AF65-F5344CB8AC3E}">
        <p14:creationId xmlns:p14="http://schemas.microsoft.com/office/powerpoint/2010/main" val="174417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32D6E-9725-964D-938F-E18D8D177D2F}" type="datetimeFigureOut">
              <a:rPr lang="nl-NL" smtClean="0"/>
              <a:t>18-4-2019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51376-0157-B84F-87E6-9CFD05A29497}" type="slidenum">
              <a:rPr lang="nl-NL" smtClean="0"/>
              <a:t>‹nr.›</a:t>
            </a:fld>
            <a:endParaRPr lang="nl-NL"/>
          </a:p>
        </p:txBody>
      </p:sp>
    </p:spTree>
    <p:extLst>
      <p:ext uri="{BB962C8B-B14F-4D97-AF65-F5344CB8AC3E}">
        <p14:creationId xmlns:p14="http://schemas.microsoft.com/office/powerpoint/2010/main" val="55550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1</a:t>
            </a:fld>
            <a:endParaRPr lang="nl-NL"/>
          </a:p>
        </p:txBody>
      </p:sp>
    </p:spTree>
    <p:extLst>
      <p:ext uri="{BB962C8B-B14F-4D97-AF65-F5344CB8AC3E}">
        <p14:creationId xmlns:p14="http://schemas.microsoft.com/office/powerpoint/2010/main" val="164213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U vertelt dat de leerlingen zich gaan verdiepen in de </a:t>
            </a:r>
            <a:r>
              <a:rPr lang="nl-NL" sz="1200" i="1" kern="1200" dirty="0" err="1" smtClean="0">
                <a:solidFill>
                  <a:schemeClr val="tx1"/>
                </a:solidFill>
                <a:effectLst/>
                <a:latin typeface="+mn-lt"/>
                <a:ea typeface="+mn-ea"/>
                <a:cs typeface="+mn-cs"/>
              </a:rPr>
              <a:t>four</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freedoms</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van Franklin D. Roosevelt, en wat deze vier vrijheden nog altijd betekenen. Om kennis te maken met het onderwerp bekijkt u samen met de klas de introductievideo ‘De </a:t>
            </a:r>
            <a:r>
              <a:rPr lang="nl-NL" sz="1200" i="1" kern="1200" dirty="0" err="1" smtClean="0">
                <a:solidFill>
                  <a:schemeClr val="tx1"/>
                </a:solidFill>
                <a:effectLst/>
                <a:latin typeface="+mn-lt"/>
                <a:ea typeface="+mn-ea"/>
                <a:cs typeface="+mn-cs"/>
              </a:rPr>
              <a:t>four</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freedoms</a:t>
            </a:r>
            <a:r>
              <a:rPr lang="nl-NL" sz="1200"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van Franklin D. Roosevelt’. </a:t>
            </a:r>
            <a:br>
              <a:rPr lang="nl-NL" sz="1200" kern="1200" dirty="0" smtClean="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2</a:t>
            </a:fld>
            <a:endParaRPr lang="nl-NL"/>
          </a:p>
        </p:txBody>
      </p:sp>
    </p:spTree>
    <p:extLst>
      <p:ext uri="{BB962C8B-B14F-4D97-AF65-F5344CB8AC3E}">
        <p14:creationId xmlns:p14="http://schemas.microsoft.com/office/powerpoint/2010/main" val="153824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3</a:t>
            </a:fld>
            <a:endParaRPr lang="nl-NL"/>
          </a:p>
        </p:txBody>
      </p:sp>
    </p:spTree>
    <p:extLst>
      <p:ext uri="{BB962C8B-B14F-4D97-AF65-F5344CB8AC3E}">
        <p14:creationId xmlns:p14="http://schemas.microsoft.com/office/powerpoint/2010/main" val="113124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4</a:t>
            </a:fld>
            <a:endParaRPr lang="nl-NL"/>
          </a:p>
        </p:txBody>
      </p:sp>
    </p:spTree>
    <p:extLst>
      <p:ext uri="{BB962C8B-B14F-4D97-AF65-F5344CB8AC3E}">
        <p14:creationId xmlns:p14="http://schemas.microsoft.com/office/powerpoint/2010/main" val="11312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5</a:t>
            </a:fld>
            <a:endParaRPr lang="nl-NL"/>
          </a:p>
        </p:txBody>
      </p:sp>
    </p:spTree>
    <p:extLst>
      <p:ext uri="{BB962C8B-B14F-4D97-AF65-F5344CB8AC3E}">
        <p14:creationId xmlns:p14="http://schemas.microsoft.com/office/powerpoint/2010/main" val="11312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6</a:t>
            </a:fld>
            <a:endParaRPr lang="nl-NL"/>
          </a:p>
        </p:txBody>
      </p:sp>
    </p:spTree>
    <p:extLst>
      <p:ext uri="{BB962C8B-B14F-4D97-AF65-F5344CB8AC3E}">
        <p14:creationId xmlns:p14="http://schemas.microsoft.com/office/powerpoint/2010/main" val="11312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7</a:t>
            </a:fld>
            <a:endParaRPr lang="nl-NL"/>
          </a:p>
        </p:txBody>
      </p:sp>
    </p:spTree>
    <p:extLst>
      <p:ext uri="{BB962C8B-B14F-4D97-AF65-F5344CB8AC3E}">
        <p14:creationId xmlns:p14="http://schemas.microsoft.com/office/powerpoint/2010/main" val="11312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U vertelt dat de leerlingen straks gaan werken in groepjes, van 3 tot 5 personen. De leerlingen moeten eerst met elkaar het werkblad invullen. Daarna gaan zij eigentijdse versies  maken van de werken van Norman Rockwell. Hiervoor hebben ze hun telefoon nodig, waarmee ze foto’s kunnen maken en eventueel bewerken. Op elke foto moet één vrijheid worden afgebeeld, waarbij de leerlingen zo creatief mogen zijn als ze willen. Elke groepje stuurt zijn vier foto’s vervolgens naar u als docent.</a:t>
            </a:r>
            <a:endParaRPr lang="nl-NL" dirty="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8</a:t>
            </a:fld>
            <a:endParaRPr lang="nl-NL"/>
          </a:p>
        </p:txBody>
      </p:sp>
    </p:spTree>
    <p:extLst>
      <p:ext uri="{BB962C8B-B14F-4D97-AF65-F5344CB8AC3E}">
        <p14:creationId xmlns:p14="http://schemas.microsoft.com/office/powerpoint/2010/main" val="520757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www.prodemos.nl</a:t>
            </a:r>
            <a:br>
              <a:rPr lang="nl-NL" dirty="0" smtClean="0"/>
            </a:br>
            <a:r>
              <a:rPr lang="nl-NL" dirty="0" smtClean="0"/>
              <a:t>www.vrijheidscolleges.nl</a:t>
            </a:r>
          </a:p>
          <a:p>
            <a:endParaRPr lang="nl-NL" dirty="0"/>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9</a:t>
            </a:fld>
            <a:endParaRPr lang="nl-NL"/>
          </a:p>
        </p:txBody>
      </p:sp>
    </p:spTree>
    <p:extLst>
      <p:ext uri="{BB962C8B-B14F-4D97-AF65-F5344CB8AC3E}">
        <p14:creationId xmlns:p14="http://schemas.microsoft.com/office/powerpoint/2010/main" val="164213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 beeld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kstvak 3"/>
          <p:cNvSpPr txBox="1"/>
          <p:nvPr userDrawn="1"/>
        </p:nvSpPr>
        <p:spPr>
          <a:xfrm>
            <a:off x="0" y="468000"/>
            <a:ext cx="1764000" cy="4680000"/>
          </a:xfrm>
          <a:prstGeom prst="rect">
            <a:avLst/>
          </a:prstGeom>
          <a:solidFill>
            <a:schemeClr val="bg2"/>
          </a:solidFill>
        </p:spPr>
        <p:txBody>
          <a:bodyPr wrap="square" rtlCol="0" anchor="ctr" anchorCtr="0">
            <a:noAutofit/>
          </a:bodyPr>
          <a:lstStyle/>
          <a:p>
            <a:r>
              <a:rPr lang="nl-NL" dirty="0" smtClean="0">
                <a:solidFill>
                  <a:schemeClr val="bg2">
                    <a:lumMod val="75000"/>
                  </a:schemeClr>
                </a:solidFill>
              </a:rPr>
              <a:t>Beeld op de positie van dit grijze kader </a:t>
            </a:r>
          </a:p>
          <a:p>
            <a:r>
              <a:rPr lang="nl-NL" dirty="0" smtClean="0">
                <a:solidFill>
                  <a:schemeClr val="bg2">
                    <a:lumMod val="75000"/>
                  </a:schemeClr>
                </a:solidFill>
              </a:rPr>
              <a:t>Breedte 5 cm</a:t>
            </a:r>
          </a:p>
          <a:p>
            <a:r>
              <a:rPr lang="nl-NL" dirty="0" smtClean="0">
                <a:solidFill>
                  <a:schemeClr val="bg2">
                    <a:lumMod val="75000"/>
                  </a:schemeClr>
                </a:solidFill>
              </a:rPr>
              <a:t>Hoogte 13 cm</a:t>
            </a:r>
          </a:p>
          <a:p>
            <a:r>
              <a:rPr lang="nl-NL" dirty="0" smtClean="0">
                <a:solidFill>
                  <a:schemeClr val="bg2">
                    <a:lumMod val="75000"/>
                  </a:schemeClr>
                </a:solidFill>
              </a:rPr>
              <a:t>Vert. positie 1,3 cm</a:t>
            </a:r>
          </a:p>
          <a:p>
            <a:r>
              <a:rPr lang="nl-NL" dirty="0" smtClean="0">
                <a:solidFill>
                  <a:schemeClr val="bg2">
                    <a:lumMod val="75000"/>
                  </a:schemeClr>
                </a:solidFill>
              </a:rPr>
              <a:t>Hor. Positie 0 cm</a:t>
            </a:r>
          </a:p>
          <a:p>
            <a:endParaRPr lang="nl-NL" dirty="0" smtClean="0">
              <a:solidFill>
                <a:schemeClr val="bg2">
                  <a:lumMod val="75000"/>
                </a:schemeClr>
              </a:solidFill>
            </a:endParaRPr>
          </a:p>
          <a:p>
            <a:pPr marL="228600" indent="-228600">
              <a:buAutoNum type="arabicPeriod"/>
            </a:pPr>
            <a:r>
              <a:rPr lang="nl-NL" dirty="0" smtClean="0">
                <a:solidFill>
                  <a:schemeClr val="bg2">
                    <a:lumMod val="75000"/>
                  </a:schemeClr>
                </a:solidFill>
              </a:rPr>
              <a:t>Voeg een afbeelding toe</a:t>
            </a:r>
          </a:p>
          <a:p>
            <a:pPr marL="228600" indent="-228600">
              <a:buAutoNum type="arabicPeriod"/>
            </a:pPr>
            <a:r>
              <a:rPr lang="nl-NL" dirty="0" err="1" smtClean="0">
                <a:solidFill>
                  <a:schemeClr val="bg2">
                    <a:lumMod val="75000"/>
                  </a:schemeClr>
                </a:solidFill>
              </a:rPr>
              <a:t>Muis-klik</a:t>
            </a:r>
            <a:r>
              <a:rPr lang="nl-NL" baseline="0" dirty="0" smtClean="0">
                <a:solidFill>
                  <a:schemeClr val="bg2">
                    <a:lumMod val="75000"/>
                  </a:schemeClr>
                </a:solidFill>
              </a:rPr>
              <a:t> rechts op de afbeelding en selecteer ‘Bijsnijden’</a:t>
            </a:r>
          </a:p>
          <a:p>
            <a:pPr marL="228600" indent="-228600">
              <a:buAutoNum type="arabicPeriod"/>
            </a:pPr>
            <a:r>
              <a:rPr lang="nl-NL" baseline="0" dirty="0" smtClean="0">
                <a:solidFill>
                  <a:schemeClr val="bg2">
                    <a:lumMod val="75000"/>
                  </a:schemeClr>
                </a:solidFill>
              </a:rPr>
              <a:t>Pas de breedte van de afbeelding aan en </a:t>
            </a:r>
            <a:r>
              <a:rPr lang="nl-NL" baseline="0" dirty="0" err="1" smtClean="0">
                <a:solidFill>
                  <a:schemeClr val="bg2">
                    <a:lumMod val="75000"/>
                  </a:schemeClr>
                </a:solidFill>
              </a:rPr>
              <a:t>zonodig</a:t>
            </a:r>
            <a:r>
              <a:rPr lang="nl-NL" baseline="0" dirty="0" smtClean="0">
                <a:solidFill>
                  <a:schemeClr val="bg2">
                    <a:lumMod val="75000"/>
                  </a:schemeClr>
                </a:solidFill>
              </a:rPr>
              <a:t> de uitsnede</a:t>
            </a:r>
          </a:p>
        </p:txBody>
      </p:sp>
      <p:sp>
        <p:nvSpPr>
          <p:cNvPr id="7" name="Titel 6"/>
          <p:cNvSpPr>
            <a:spLocks noGrp="1"/>
          </p:cNvSpPr>
          <p:nvPr>
            <p:ph type="title"/>
          </p:nvPr>
        </p:nvSpPr>
        <p:spPr>
          <a:xfrm>
            <a:off x="2160000" y="720000"/>
            <a:ext cx="6270171" cy="900000"/>
          </a:xfrm>
        </p:spPr>
        <p:txBody>
          <a:bodyPr/>
          <a:lstStyle>
            <a:lvl1pPr>
              <a:defRPr>
                <a:solidFill>
                  <a:schemeClr val="tx1"/>
                </a:solidFill>
              </a:defRPr>
            </a:lvl1pPr>
          </a:lstStyle>
          <a:p>
            <a:r>
              <a:rPr lang="nl-NL" smtClean="0"/>
              <a:t>Klik om de stijl te bewerken</a:t>
            </a:r>
            <a:endParaRPr lang="nl-NL" dirty="0"/>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smtClean="0"/>
              <a:t>Hier de titel van de presentatie invoegen</a:t>
            </a:r>
            <a:endParaRPr lang="nl-NL"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ekstvak 3"/>
          <p:cNvSpPr txBox="1"/>
          <p:nvPr userDrawn="1"/>
        </p:nvSpPr>
        <p:spPr>
          <a:xfrm>
            <a:off x="-1" y="468000"/>
            <a:ext cx="9144001" cy="4680000"/>
          </a:xfrm>
          <a:prstGeom prst="rect">
            <a:avLst/>
          </a:prstGeom>
          <a:solidFill>
            <a:schemeClr val="bg2"/>
          </a:solidFill>
        </p:spPr>
        <p:txBody>
          <a:bodyPr wrap="square" rtlCol="0" anchor="ctr" anchorCtr="0">
            <a:noAutofit/>
          </a:bodyPr>
          <a:lstStyle/>
          <a:p>
            <a:r>
              <a:rPr lang="nl-NL" dirty="0" err="1" smtClean="0">
                <a:solidFill>
                  <a:schemeClr val="bg2">
                    <a:lumMod val="75000"/>
                  </a:schemeClr>
                </a:solidFill>
              </a:rPr>
              <a:t>Beelddia</a:t>
            </a:r>
            <a:endParaRPr lang="nl-NL" dirty="0" smtClean="0">
              <a:solidFill>
                <a:schemeClr val="bg2">
                  <a:lumMod val="75000"/>
                </a:schemeClr>
              </a:solidFill>
            </a:endParaRPr>
          </a:p>
          <a:p>
            <a:endParaRPr lang="nl-NL" dirty="0" smtClean="0">
              <a:solidFill>
                <a:schemeClr val="bg2">
                  <a:lumMod val="75000"/>
                </a:schemeClr>
              </a:solidFill>
            </a:endParaRPr>
          </a:p>
          <a:p>
            <a:r>
              <a:rPr lang="nl-NL" dirty="0" smtClean="0">
                <a:solidFill>
                  <a:schemeClr val="bg2">
                    <a:lumMod val="75000"/>
                  </a:schemeClr>
                </a:solidFill>
              </a:rPr>
              <a:t>Beeld op de positie van dit grijze kader. </a:t>
            </a:r>
          </a:p>
          <a:p>
            <a:r>
              <a:rPr lang="nl-NL" dirty="0" smtClean="0">
                <a:solidFill>
                  <a:schemeClr val="bg2">
                    <a:lumMod val="75000"/>
                  </a:schemeClr>
                </a:solidFill>
              </a:rPr>
              <a:t>Tekst vrij te positioneren.</a:t>
            </a:r>
          </a:p>
          <a:p>
            <a:r>
              <a:rPr lang="nl-NL" dirty="0" smtClean="0">
                <a:solidFill>
                  <a:schemeClr val="bg2">
                    <a:lumMod val="75000"/>
                  </a:schemeClr>
                </a:solidFill>
              </a:rPr>
              <a:t>Breedte 25,4 cm</a:t>
            </a:r>
          </a:p>
          <a:p>
            <a:r>
              <a:rPr lang="nl-NL" dirty="0" smtClean="0">
                <a:solidFill>
                  <a:schemeClr val="bg2">
                    <a:lumMod val="75000"/>
                  </a:schemeClr>
                </a:solidFill>
              </a:rPr>
              <a:t>Hoogte 13 cm</a:t>
            </a:r>
          </a:p>
          <a:p>
            <a:r>
              <a:rPr lang="nl-NL" dirty="0" smtClean="0">
                <a:solidFill>
                  <a:schemeClr val="bg2">
                    <a:lumMod val="75000"/>
                  </a:schemeClr>
                </a:solidFill>
              </a:rPr>
              <a:t>Vert. positie 1,3 cm</a:t>
            </a:r>
          </a:p>
          <a:p>
            <a:r>
              <a:rPr lang="nl-NL" dirty="0" smtClean="0">
                <a:solidFill>
                  <a:schemeClr val="bg2">
                    <a:lumMod val="75000"/>
                  </a:schemeClr>
                </a:solidFill>
              </a:rPr>
              <a:t>Hor. Positie 0 cm</a:t>
            </a:r>
          </a:p>
          <a:p>
            <a:endParaRPr lang="nl-NL" dirty="0" smtClean="0">
              <a:solidFill>
                <a:schemeClr val="bg2">
                  <a:lumMod val="75000"/>
                </a:schemeClr>
              </a:solidFill>
            </a:endParaRPr>
          </a:p>
          <a:p>
            <a:pPr marL="228600" indent="-228600">
              <a:buAutoNum type="arabicPeriod"/>
            </a:pPr>
            <a:r>
              <a:rPr lang="nl-NL" dirty="0" smtClean="0">
                <a:solidFill>
                  <a:schemeClr val="bg2">
                    <a:lumMod val="75000"/>
                  </a:schemeClr>
                </a:solidFill>
              </a:rPr>
              <a:t>Voeg een afbeelding toe</a:t>
            </a:r>
          </a:p>
          <a:p>
            <a:pPr marL="228600" indent="-228600">
              <a:buAutoNum type="arabicPeriod"/>
            </a:pPr>
            <a:r>
              <a:rPr lang="nl-NL" dirty="0" err="1" smtClean="0">
                <a:solidFill>
                  <a:schemeClr val="bg2">
                    <a:lumMod val="75000"/>
                  </a:schemeClr>
                </a:solidFill>
              </a:rPr>
              <a:t>Muis-klik</a:t>
            </a:r>
            <a:r>
              <a:rPr lang="nl-NL" baseline="0" dirty="0" smtClean="0">
                <a:solidFill>
                  <a:schemeClr val="bg2">
                    <a:lumMod val="75000"/>
                  </a:schemeClr>
                </a:solidFill>
              </a:rPr>
              <a:t> rechts op de afbeelding en selecteer ‘Bijsnijden’</a:t>
            </a:r>
          </a:p>
          <a:p>
            <a:pPr marL="228600" indent="-228600">
              <a:buAutoNum type="arabicPeriod"/>
            </a:pPr>
            <a:r>
              <a:rPr lang="nl-NL" baseline="0" dirty="0" smtClean="0">
                <a:solidFill>
                  <a:schemeClr val="bg2">
                    <a:lumMod val="75000"/>
                  </a:schemeClr>
                </a:solidFill>
              </a:rPr>
              <a:t>Pas de breedte van de afbeelding aan en </a:t>
            </a:r>
            <a:r>
              <a:rPr lang="nl-NL" baseline="0" dirty="0" err="1" smtClean="0">
                <a:solidFill>
                  <a:schemeClr val="bg2">
                    <a:lumMod val="75000"/>
                  </a:schemeClr>
                </a:solidFill>
              </a:rPr>
              <a:t>zonodig</a:t>
            </a:r>
            <a:r>
              <a:rPr lang="nl-NL" baseline="0" dirty="0" smtClean="0">
                <a:solidFill>
                  <a:schemeClr val="bg2">
                    <a:lumMod val="75000"/>
                  </a:schemeClr>
                </a:solidFill>
              </a:rPr>
              <a:t> de uitsnede</a:t>
            </a:r>
          </a:p>
          <a:p>
            <a:pPr marL="228600" indent="-228600">
              <a:buAutoNum type="arabicPeriod"/>
            </a:pPr>
            <a:r>
              <a:rPr lang="nl-NL" baseline="0" dirty="0" smtClean="0">
                <a:solidFill>
                  <a:schemeClr val="bg2">
                    <a:lumMod val="75000"/>
                  </a:schemeClr>
                </a:solidFill>
              </a:rPr>
              <a:t>Selecteer de afbeelding en ga naar menu ‘Schikken / Naar achtergrond’ </a:t>
            </a:r>
            <a:br>
              <a:rPr lang="nl-NL" baseline="0" dirty="0" smtClean="0">
                <a:solidFill>
                  <a:schemeClr val="bg2">
                    <a:lumMod val="75000"/>
                  </a:schemeClr>
                </a:solidFill>
              </a:rPr>
            </a:br>
            <a:r>
              <a:rPr lang="nl-NL" baseline="0" dirty="0" smtClean="0">
                <a:solidFill>
                  <a:schemeClr val="bg2">
                    <a:lumMod val="75000"/>
                  </a:schemeClr>
                </a:solidFill>
              </a:rPr>
              <a:t>om de afbeelding achter de tekst te plaatsen</a:t>
            </a:r>
            <a:endParaRPr lang="nl-NL" dirty="0" smtClean="0">
              <a:solidFill>
                <a:schemeClr val="bg2">
                  <a:lumMod val="75000"/>
                </a:schemeClr>
              </a:solidFill>
            </a:endParaRPr>
          </a:p>
        </p:txBody>
      </p:sp>
      <p:sp>
        <p:nvSpPr>
          <p:cNvPr id="2" name="Titel 1"/>
          <p:cNvSpPr>
            <a:spLocks noGrp="1"/>
          </p:cNvSpPr>
          <p:nvPr>
            <p:ph type="title"/>
          </p:nvPr>
        </p:nvSpPr>
        <p:spPr>
          <a:xfrm>
            <a:off x="3744000" y="1447920"/>
            <a:ext cx="5400000" cy="720000"/>
          </a:xfrm>
          <a:solidFill>
            <a:schemeClr val="tx1"/>
          </a:solidFill>
        </p:spPr>
        <p:txBody>
          <a:bodyPr lIns="180000" tIns="180000" rIns="180000" bIns="180000" anchor="ctr" anchorCtr="1"/>
          <a:lstStyle>
            <a:lvl1pPr algn="ctr">
              <a:defRPr>
                <a:ln>
                  <a:noFill/>
                </a:ln>
                <a:solidFill>
                  <a:schemeClr val="bg1"/>
                </a:solidFill>
              </a:defRPr>
            </a:lvl1pPr>
          </a:lstStyle>
          <a:p>
            <a:r>
              <a:rPr lang="nl-NL" smtClean="0"/>
              <a:t>Klik om de stijl te bewerken</a:t>
            </a:r>
            <a:endParaRPr lang="nl-NL" dirty="0"/>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smtClean="0"/>
              <a:t>Hier de titel van de presentatie invoegen</a:t>
            </a:r>
            <a:endParaRPr lang="nl-NL" dirty="0"/>
          </a:p>
        </p:txBody>
      </p:sp>
      <p:sp>
        <p:nvSpPr>
          <p:cNvPr id="6" name="Tekstvak 5"/>
          <p:cNvSpPr txBox="1"/>
          <p:nvPr userDrawn="1"/>
        </p:nvSpPr>
        <p:spPr>
          <a:xfrm>
            <a:off x="5985164" y="2603697"/>
            <a:ext cx="2452255" cy="1859130"/>
          </a:xfrm>
          <a:prstGeom prst="rect">
            <a:avLst/>
          </a:prstGeom>
          <a:solidFill>
            <a:schemeClr val="bg2"/>
          </a:solidFill>
        </p:spPr>
        <p:txBody>
          <a:bodyPr wrap="square" rtlCol="0" anchor="ctr" anchorCtr="0">
            <a:noAutofit/>
          </a:bodyPr>
          <a:lstStyle/>
          <a:p>
            <a:r>
              <a:rPr lang="nl-NL" b="1" dirty="0" smtClean="0">
                <a:solidFill>
                  <a:schemeClr val="bg2">
                    <a:lumMod val="75000"/>
                  </a:schemeClr>
                </a:solidFill>
              </a:rPr>
              <a:t>Kop</a:t>
            </a:r>
            <a:r>
              <a:rPr lang="nl-NL" dirty="0" smtClean="0">
                <a:solidFill>
                  <a:schemeClr val="bg2">
                    <a:lumMod val="75000"/>
                  </a:schemeClr>
                </a:solidFill>
              </a:rPr>
              <a:t/>
            </a:r>
            <a:br>
              <a:rPr lang="nl-NL" dirty="0" smtClean="0">
                <a:solidFill>
                  <a:schemeClr val="bg2">
                    <a:lumMod val="75000"/>
                  </a:schemeClr>
                </a:solidFill>
              </a:rPr>
            </a:br>
            <a:r>
              <a:rPr lang="nl-NL" dirty="0" smtClean="0">
                <a:solidFill>
                  <a:schemeClr val="bg2">
                    <a:lumMod val="75000"/>
                  </a:schemeClr>
                </a:solidFill>
              </a:rPr>
              <a:t>Plaatsing in gekleurd kader</a:t>
            </a:r>
          </a:p>
          <a:p>
            <a:r>
              <a:rPr lang="nl-NL" dirty="0" smtClean="0">
                <a:solidFill>
                  <a:schemeClr val="bg2">
                    <a:lumMod val="75000"/>
                  </a:schemeClr>
                </a:solidFill>
              </a:rPr>
              <a:t>Links of rechts tegen de rand aan plaatsen, hoogte afhankelijk van achterliggende afbeelding</a:t>
            </a:r>
          </a:p>
          <a:p>
            <a:endParaRPr lang="nl-NL" dirty="0" smtClean="0">
              <a:solidFill>
                <a:schemeClr val="bg2">
                  <a:lumMod val="75000"/>
                </a:schemeClr>
              </a:solidFill>
            </a:endParaRPr>
          </a:p>
          <a:p>
            <a:r>
              <a:rPr lang="nl-NL" baseline="0" dirty="0" smtClean="0">
                <a:solidFill>
                  <a:schemeClr val="bg2">
                    <a:lumMod val="75000"/>
                  </a:schemeClr>
                </a:solidFill>
              </a:rPr>
              <a:t>Maak het kader rondom de tekst ca. 1 cm groter</a:t>
            </a:r>
            <a:endParaRPr lang="nl-NL" dirty="0" smtClean="0">
              <a:solidFill>
                <a:schemeClr val="bg2">
                  <a:lumMod val="75000"/>
                </a:schemeClr>
              </a:solidFill>
            </a:endParaRPr>
          </a:p>
        </p:txBody>
      </p:sp>
    </p:spTree>
    <p:extLst>
      <p:ext uri="{BB962C8B-B14F-4D97-AF65-F5344CB8AC3E}">
        <p14:creationId xmlns:p14="http://schemas.microsoft.com/office/powerpoint/2010/main" val="19375300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eelddia">
    <p:spTree>
      <p:nvGrpSpPr>
        <p:cNvPr id="1" name=""/>
        <p:cNvGrpSpPr/>
        <p:nvPr/>
      </p:nvGrpSpPr>
      <p:grpSpPr>
        <a:xfrm>
          <a:off x="0" y="0"/>
          <a:ext cx="0" cy="0"/>
          <a:chOff x="0" y="0"/>
          <a:chExt cx="0" cy="0"/>
        </a:xfrm>
      </p:grpSpPr>
      <p:sp>
        <p:nvSpPr>
          <p:cNvPr id="2" name="Titel 1"/>
          <p:cNvSpPr>
            <a:spLocks noGrp="1"/>
          </p:cNvSpPr>
          <p:nvPr>
            <p:ph type="title"/>
          </p:nvPr>
        </p:nvSpPr>
        <p:spPr>
          <a:xfrm>
            <a:off x="3744000" y="1447920"/>
            <a:ext cx="5400000" cy="720000"/>
          </a:xfrm>
          <a:solidFill>
            <a:schemeClr val="tx1"/>
          </a:solidFill>
        </p:spPr>
        <p:txBody>
          <a:bodyPr lIns="180000" tIns="180000" rIns="180000" bIns="180000" anchor="ctr" anchorCtr="1"/>
          <a:lstStyle>
            <a:lvl1pPr algn="ctr">
              <a:defRPr>
                <a:ln>
                  <a:noFill/>
                </a:ln>
                <a:solidFill>
                  <a:schemeClr val="bg1"/>
                </a:solidFill>
              </a:defRPr>
            </a:lvl1pPr>
          </a:lstStyle>
          <a:p>
            <a:r>
              <a:rPr lang="nl-NL" smtClean="0"/>
              <a:t>Klik om de stijl te bewerken</a:t>
            </a:r>
            <a:endParaRPr lang="nl-NL" dirty="0"/>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smtClean="0"/>
              <a:t>Hier de titel van de presentatie invoegen</a:t>
            </a:r>
            <a:endParaRPr lang="nl-NL" dirty="0"/>
          </a:p>
        </p:txBody>
      </p:sp>
    </p:spTree>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p:spTree>
      <p:nvGrpSpPr>
        <p:cNvPr id="1" name=""/>
        <p:cNvGrpSpPr/>
        <p:nvPr/>
      </p:nvGrpSpPr>
      <p:grpSpPr>
        <a:xfrm>
          <a:off x="0" y="0"/>
          <a:ext cx="0" cy="0"/>
          <a:chOff x="0" y="0"/>
          <a:chExt cx="0" cy="0"/>
        </a:xfrm>
      </p:grpSpPr>
      <p:sp>
        <p:nvSpPr>
          <p:cNvPr id="6" name="Title 1"/>
          <p:cNvSpPr>
            <a:spLocks noGrp="1"/>
          </p:cNvSpPr>
          <p:nvPr>
            <p:ph type="title"/>
          </p:nvPr>
        </p:nvSpPr>
        <p:spPr>
          <a:xfrm>
            <a:off x="2160000" y="720000"/>
            <a:ext cx="6270171" cy="900000"/>
          </a:xfrm>
        </p:spPr>
        <p:txBody>
          <a:bodyPr/>
          <a:lstStyle>
            <a:lvl1pPr>
              <a:defRPr>
                <a:solidFill>
                  <a:schemeClr val="tx1"/>
                </a:solidFill>
              </a:defRPr>
            </a:lvl1pPr>
          </a:lstStyle>
          <a:p>
            <a:r>
              <a:rPr lang="nl-NL" smtClean="0"/>
              <a:t>Klik om de stijl te bewerken</a:t>
            </a:r>
            <a:endParaRPr lang="en-US" dirty="0"/>
          </a:p>
        </p:txBody>
      </p:sp>
      <p:sp>
        <p:nvSpPr>
          <p:cNvPr id="7"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smtClean="0"/>
              <a:t>Hier de titel van de presentatie invoegen</a:t>
            </a:r>
            <a:endParaRPr lang="nl-NL" dirty="0"/>
          </a:p>
        </p:txBody>
      </p:sp>
    </p:spTree>
    <p:extLst>
      <p:ext uri="{BB962C8B-B14F-4D97-AF65-F5344CB8AC3E}">
        <p14:creationId xmlns:p14="http://schemas.microsoft.com/office/powerpoint/2010/main" val="17592117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ekdia">
    <p:spTree>
      <p:nvGrpSpPr>
        <p:cNvPr id="1" name=""/>
        <p:cNvGrpSpPr/>
        <p:nvPr/>
      </p:nvGrpSpPr>
      <p:grpSpPr>
        <a:xfrm>
          <a:off x="0" y="0"/>
          <a:ext cx="0" cy="0"/>
          <a:chOff x="0" y="0"/>
          <a:chExt cx="0" cy="0"/>
        </a:xfrm>
      </p:grpSpPr>
      <p:sp>
        <p:nvSpPr>
          <p:cNvPr id="6" name="Title 1"/>
          <p:cNvSpPr>
            <a:spLocks noGrp="1"/>
          </p:cNvSpPr>
          <p:nvPr>
            <p:ph type="title"/>
          </p:nvPr>
        </p:nvSpPr>
        <p:spPr>
          <a:xfrm>
            <a:off x="2160000" y="720000"/>
            <a:ext cx="6270171" cy="900000"/>
          </a:xfrm>
        </p:spPr>
        <p:txBody>
          <a:bodyPr/>
          <a:lstStyle>
            <a:lvl1pPr>
              <a:defRPr>
                <a:solidFill>
                  <a:schemeClr val="tx1"/>
                </a:solidFill>
              </a:defRPr>
            </a:lvl1pPr>
          </a:lstStyle>
          <a:p>
            <a:r>
              <a:rPr lang="nl-NL" smtClean="0"/>
              <a:t>Klik om de stijl te bewerken</a:t>
            </a:r>
            <a:endParaRPr lang="en-US" dirty="0"/>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smtClean="0"/>
              <a:t>Hier de titel van de presentatie invoegen</a:t>
            </a:r>
            <a:endParaRPr lang="nl-NL" dirty="0"/>
          </a:p>
        </p:txBody>
      </p:sp>
    </p:spTree>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 cirkelbeelddia">
    <p:spTree>
      <p:nvGrpSpPr>
        <p:cNvPr id="1" name=""/>
        <p:cNvGrpSpPr/>
        <p:nvPr/>
      </p:nvGrpSpPr>
      <p:grpSpPr>
        <a:xfrm>
          <a:off x="0" y="0"/>
          <a:ext cx="0" cy="0"/>
          <a:chOff x="0" y="0"/>
          <a:chExt cx="0" cy="0"/>
        </a:xfrm>
      </p:grpSpPr>
      <p:sp>
        <p:nvSpPr>
          <p:cNvPr id="2" name="Titel 1"/>
          <p:cNvSpPr>
            <a:spLocks noGrp="1"/>
          </p:cNvSpPr>
          <p:nvPr>
            <p:ph type="title"/>
          </p:nvPr>
        </p:nvSpPr>
        <p:spPr>
          <a:xfrm>
            <a:off x="2160000" y="2160000"/>
            <a:ext cx="6270171" cy="2777480"/>
          </a:xfrm>
        </p:spPr>
        <p:txBody>
          <a:bodyPr/>
          <a:lstStyle>
            <a:lvl1pPr>
              <a:defRPr>
                <a:solidFill>
                  <a:schemeClr val="tx1"/>
                </a:solidFill>
              </a:defRPr>
            </a:lvl1pPr>
          </a:lstStyle>
          <a:p>
            <a:r>
              <a:rPr lang="nl-NL" smtClean="0"/>
              <a:t>Klik om de stijl te bewerken</a:t>
            </a:r>
            <a:endParaRPr lang="nl-NL" dirty="0"/>
          </a:p>
        </p:txBody>
      </p:sp>
      <p:sp>
        <p:nvSpPr>
          <p:cNvPr id="8" name="Ovaal 7"/>
          <p:cNvSpPr/>
          <p:nvPr userDrawn="1"/>
        </p:nvSpPr>
        <p:spPr>
          <a:xfrm>
            <a:off x="432000" y="792000"/>
            <a:ext cx="1835999" cy="18359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userDrawn="1"/>
        </p:nvSpPr>
        <p:spPr>
          <a:xfrm>
            <a:off x="549899" y="936710"/>
            <a:ext cx="1600200" cy="1546577"/>
          </a:xfrm>
          <a:prstGeom prst="rect">
            <a:avLst/>
          </a:prstGeom>
          <a:noFill/>
        </p:spPr>
        <p:txBody>
          <a:bodyPr wrap="square" rtlCol="0" anchor="ctr" anchorCtr="0">
            <a:noAutofit/>
          </a:bodyPr>
          <a:lstStyle/>
          <a:p>
            <a:pPr algn="ctr"/>
            <a:r>
              <a:rPr lang="nl-NL" dirty="0" smtClean="0">
                <a:solidFill>
                  <a:schemeClr val="bg2">
                    <a:lumMod val="75000"/>
                  </a:schemeClr>
                </a:solidFill>
              </a:rPr>
              <a:t>Beeld op de positie van dit </a:t>
            </a:r>
            <a:r>
              <a:rPr lang="nl-NL" dirty="0" err="1" smtClean="0">
                <a:solidFill>
                  <a:schemeClr val="bg2">
                    <a:lumMod val="75000"/>
                  </a:schemeClr>
                </a:solidFill>
              </a:rPr>
              <a:t>grijzekader</a:t>
            </a:r>
            <a:r>
              <a:rPr lang="nl-NL" dirty="0" smtClean="0">
                <a:solidFill>
                  <a:schemeClr val="bg2">
                    <a:lumMod val="75000"/>
                  </a:schemeClr>
                </a:solidFill>
              </a:rPr>
              <a:t> </a:t>
            </a:r>
          </a:p>
          <a:p>
            <a:pPr algn="ctr"/>
            <a:r>
              <a:rPr lang="nl-NL" dirty="0" smtClean="0">
                <a:solidFill>
                  <a:schemeClr val="bg2">
                    <a:lumMod val="75000"/>
                  </a:schemeClr>
                </a:solidFill>
              </a:rPr>
              <a:t>Breedte 5,5 cm</a:t>
            </a:r>
          </a:p>
          <a:p>
            <a:pPr algn="ctr"/>
            <a:r>
              <a:rPr lang="nl-NL" dirty="0" smtClean="0">
                <a:solidFill>
                  <a:schemeClr val="bg2">
                    <a:lumMod val="75000"/>
                  </a:schemeClr>
                </a:solidFill>
              </a:rPr>
              <a:t>Hoogte 5,5 cm</a:t>
            </a:r>
          </a:p>
          <a:p>
            <a:pPr marL="0" marR="0" indent="0" algn="ctr" defTabSz="685800" rtl="0" eaLnBrk="1" fontAlgn="auto" latinLnBrk="0" hangingPunct="1">
              <a:lnSpc>
                <a:spcPct val="100000"/>
              </a:lnSpc>
              <a:spcBef>
                <a:spcPts val="0"/>
              </a:spcBef>
              <a:spcAft>
                <a:spcPts val="0"/>
              </a:spcAft>
              <a:buClrTx/>
              <a:buSzTx/>
              <a:buFontTx/>
              <a:buNone/>
              <a:tabLst/>
              <a:defRPr/>
            </a:pPr>
            <a:r>
              <a:rPr lang="nl-NL" dirty="0" smtClean="0">
                <a:solidFill>
                  <a:schemeClr val="bg2">
                    <a:lumMod val="75000"/>
                  </a:schemeClr>
                </a:solidFill>
              </a:rPr>
              <a:t>Vert. positie 2 m</a:t>
            </a:r>
          </a:p>
          <a:p>
            <a:pPr marL="0" marR="0" indent="0" algn="ctr" defTabSz="685800" rtl="0" eaLnBrk="1" fontAlgn="auto" latinLnBrk="0" hangingPunct="1">
              <a:lnSpc>
                <a:spcPct val="100000"/>
              </a:lnSpc>
              <a:spcBef>
                <a:spcPts val="0"/>
              </a:spcBef>
              <a:spcAft>
                <a:spcPts val="0"/>
              </a:spcAft>
              <a:buClrTx/>
              <a:buSzTx/>
              <a:buFontTx/>
              <a:buNone/>
              <a:tabLst/>
              <a:defRPr/>
            </a:pPr>
            <a:r>
              <a:rPr lang="nl-NL" dirty="0" smtClean="0">
                <a:solidFill>
                  <a:schemeClr val="bg2">
                    <a:lumMod val="75000"/>
                  </a:schemeClr>
                </a:solidFill>
              </a:rPr>
              <a:t>Hor. positie</a:t>
            </a:r>
            <a:r>
              <a:rPr lang="nl-NL" baseline="0" dirty="0" smtClean="0">
                <a:solidFill>
                  <a:schemeClr val="bg2">
                    <a:lumMod val="75000"/>
                  </a:schemeClr>
                </a:solidFill>
              </a:rPr>
              <a:t> 1 cm</a:t>
            </a:r>
            <a:endParaRPr lang="nl-NL" dirty="0" smtClean="0">
              <a:solidFill>
                <a:schemeClr val="bg2">
                  <a:lumMod val="75000"/>
                </a:schemeClr>
              </a:solidFill>
            </a:endParaRPr>
          </a:p>
        </p:txBody>
      </p:sp>
      <p:sp>
        <p:nvSpPr>
          <p:cNvPr id="9"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smtClean="0"/>
              <a:t>Hier de titel van de presentatie invoegen</a:t>
            </a:r>
            <a:endParaRPr lang="nl-NL" dirty="0"/>
          </a:p>
        </p:txBody>
      </p:sp>
    </p:spTree>
    <p:extLst>
      <p:ext uri="{BB962C8B-B14F-4D97-AF65-F5344CB8AC3E}">
        <p14:creationId xmlns:p14="http://schemas.microsoft.com/office/powerpoint/2010/main" val="15815011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opening">
    <p:spTree>
      <p:nvGrpSpPr>
        <p:cNvPr id="1" name=""/>
        <p:cNvGrpSpPr/>
        <p:nvPr/>
      </p:nvGrpSpPr>
      <p:grpSpPr>
        <a:xfrm>
          <a:off x="0" y="0"/>
          <a:ext cx="0" cy="0"/>
          <a:chOff x="0" y="0"/>
          <a:chExt cx="0" cy="0"/>
        </a:xfrm>
      </p:grpSpPr>
      <p:sp>
        <p:nvSpPr>
          <p:cNvPr id="6" name="Rechthoek 5"/>
          <p:cNvSpPr/>
          <p:nvPr userDrawn="1"/>
        </p:nvSpPr>
        <p:spPr>
          <a:xfrm>
            <a:off x="0" y="3771901"/>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le 1"/>
          <p:cNvSpPr>
            <a:spLocks noGrp="1"/>
          </p:cNvSpPr>
          <p:nvPr>
            <p:ph type="ctrTitle"/>
          </p:nvPr>
        </p:nvSpPr>
        <p:spPr>
          <a:xfrm>
            <a:off x="2057401" y="3771900"/>
            <a:ext cx="6542322" cy="971550"/>
          </a:xfrm>
        </p:spPr>
        <p:txBody>
          <a:bodyPr anchor="b"/>
          <a:lstStyle>
            <a:lvl1pPr algn="l">
              <a:defRPr sz="3600">
                <a:solidFill>
                  <a:schemeClr val="bg1"/>
                </a:solidFill>
              </a:defRPr>
            </a:lvl1pPr>
          </a:lstStyle>
          <a:p>
            <a:r>
              <a:rPr lang="nl-NL" smtClean="0"/>
              <a:t>Klik om de stijl te bewerken</a:t>
            </a:r>
            <a:endParaRPr lang="en-US" dirty="0"/>
          </a:p>
        </p:txBody>
      </p:sp>
      <p:sp>
        <p:nvSpPr>
          <p:cNvPr id="13" name="Subtitle 2"/>
          <p:cNvSpPr>
            <a:spLocks noGrp="1"/>
          </p:cNvSpPr>
          <p:nvPr>
            <p:ph type="subTitle" idx="1"/>
          </p:nvPr>
        </p:nvSpPr>
        <p:spPr>
          <a:xfrm>
            <a:off x="2057401" y="4743451"/>
            <a:ext cx="6542322" cy="400050"/>
          </a:xfrm>
        </p:spPr>
        <p:txBody>
          <a:bodyPr/>
          <a:lstStyle>
            <a:lvl1pPr marL="0" indent="0" algn="l">
              <a:buNone/>
              <a:defRPr sz="1800" b="1" i="0">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14054028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160000" y="927156"/>
            <a:ext cx="6542322" cy="1790700"/>
          </a:xfrm>
        </p:spPr>
        <p:txBody>
          <a:bodyPr anchor="b"/>
          <a:lstStyle>
            <a:lvl1pPr algn="l">
              <a:defRPr sz="4500"/>
            </a:lvl1pPr>
          </a:lstStyle>
          <a:p>
            <a:r>
              <a:rPr lang="nl-NL" smtClean="0"/>
              <a:t>Klik om de stijl te bewerken</a:t>
            </a:r>
            <a:endParaRPr lang="en-US" dirty="0"/>
          </a:p>
        </p:txBody>
      </p:sp>
      <p:sp>
        <p:nvSpPr>
          <p:cNvPr id="3" name="Subtitle 2"/>
          <p:cNvSpPr>
            <a:spLocks noGrp="1"/>
          </p:cNvSpPr>
          <p:nvPr>
            <p:ph type="subTitle" idx="1"/>
          </p:nvPr>
        </p:nvSpPr>
        <p:spPr>
          <a:xfrm>
            <a:off x="2160000" y="2717856"/>
            <a:ext cx="6542322"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en-US" dirty="0"/>
          </a:p>
        </p:txBody>
      </p:sp>
      <p:sp>
        <p:nvSpPr>
          <p:cNvPr id="4"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smtClean="0"/>
              <a:t>Hier de titel van de presentatie invoegen</a:t>
            </a:r>
            <a:endParaRPr lang="nl-NL"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d dia">
    <p:bg>
      <p:bgPr>
        <a:solidFill>
          <a:schemeClr val="tx1"/>
        </a:solidFill>
        <a:effectLst/>
      </p:bgPr>
    </p:bg>
    <p:spTree>
      <p:nvGrpSpPr>
        <p:cNvPr id="1" name=""/>
        <p:cNvGrpSpPr/>
        <p:nvPr/>
      </p:nvGrpSpPr>
      <p:grpSpPr>
        <a:xfrm>
          <a:off x="0" y="0"/>
          <a:ext cx="0" cy="0"/>
          <a:chOff x="0" y="0"/>
          <a:chExt cx="0" cy="0"/>
        </a:xfrm>
      </p:grpSpPr>
      <p:sp>
        <p:nvSpPr>
          <p:cNvPr id="4" name="Rechthoek 3"/>
          <p:cNvSpPr/>
          <p:nvPr userDrawn="1"/>
        </p:nvSpPr>
        <p:spPr>
          <a:xfrm>
            <a:off x="2160000" y="2697695"/>
            <a:ext cx="3586680" cy="692497"/>
          </a:xfrm>
          <a:prstGeom prst="rect">
            <a:avLst/>
          </a:prstGeom>
        </p:spPr>
        <p:txBody>
          <a:bodyPr wrap="square" lIns="0" tIns="0" rIns="0" bIns="0" numCol="2">
            <a:noAutofit/>
          </a:bodyPr>
          <a:lstStyle/>
          <a:p>
            <a:pPr>
              <a:lnSpc>
                <a:spcPts val="2000"/>
              </a:lnSpc>
            </a:pPr>
            <a:r>
              <a:rPr lang="nl-NL" sz="1400" dirty="0">
                <a:solidFill>
                  <a:schemeClr val="bg1"/>
                </a:solidFill>
              </a:rPr>
              <a:t>﻿</a:t>
            </a:r>
            <a:r>
              <a:rPr lang="nl-NL" sz="1400" dirty="0" err="1">
                <a:solidFill>
                  <a:schemeClr val="bg1"/>
                </a:solidFill>
              </a:rPr>
              <a:t>ProDemos</a:t>
            </a:r>
            <a:endParaRPr lang="nl-NL" sz="1400" dirty="0">
              <a:solidFill>
                <a:schemeClr val="bg1"/>
              </a:solidFill>
            </a:endParaRPr>
          </a:p>
          <a:p>
            <a:pPr>
              <a:lnSpc>
                <a:spcPts val="2000"/>
              </a:lnSpc>
            </a:pPr>
            <a:r>
              <a:rPr lang="nl-NL" sz="1400" dirty="0" err="1">
                <a:solidFill>
                  <a:schemeClr val="bg1"/>
                </a:solidFill>
              </a:rPr>
              <a:t>Hofweg</a:t>
            </a:r>
            <a:r>
              <a:rPr lang="nl-NL" sz="1400" dirty="0">
                <a:solidFill>
                  <a:schemeClr val="bg1"/>
                </a:solidFill>
              </a:rPr>
              <a:t> 1H</a:t>
            </a:r>
          </a:p>
          <a:p>
            <a:pPr>
              <a:lnSpc>
                <a:spcPts val="2000"/>
              </a:lnSpc>
            </a:pPr>
            <a:r>
              <a:rPr lang="nl-NL" sz="1400" dirty="0">
                <a:solidFill>
                  <a:schemeClr val="bg1"/>
                </a:solidFill>
              </a:rPr>
              <a:t>2511 AA Den Haag</a:t>
            </a:r>
          </a:p>
          <a:p>
            <a:pPr>
              <a:lnSpc>
                <a:spcPts val="2000"/>
              </a:lnSpc>
            </a:pPr>
            <a:r>
              <a:rPr lang="nl-NL" sz="1400" dirty="0">
                <a:solidFill>
                  <a:schemeClr val="bg1"/>
                </a:solidFill>
              </a:rPr>
              <a:t>(070) 757 02 00</a:t>
            </a:r>
          </a:p>
          <a:p>
            <a:pPr>
              <a:lnSpc>
                <a:spcPts val="2000"/>
              </a:lnSpc>
            </a:pPr>
            <a:r>
              <a:rPr lang="nl-NL" sz="1400" dirty="0" err="1">
                <a:solidFill>
                  <a:schemeClr val="bg1"/>
                </a:solidFill>
              </a:rPr>
              <a:t>info@prodemos.nl</a:t>
            </a:r>
            <a:endParaRPr lang="nl-NL" sz="1400" dirty="0">
              <a:solidFill>
                <a:schemeClr val="bg1"/>
              </a:solidFill>
            </a:endParaRPr>
          </a:p>
          <a:p>
            <a:pPr>
              <a:lnSpc>
                <a:spcPts val="2000"/>
              </a:lnSpc>
            </a:pPr>
            <a:r>
              <a:rPr lang="nl-NL" sz="1400" dirty="0" err="1">
                <a:solidFill>
                  <a:schemeClr val="bg1"/>
                </a:solidFill>
              </a:rPr>
              <a:t>prodemos.nl</a:t>
            </a:r>
            <a:endParaRPr lang="nl-NL" sz="1400" dirty="0">
              <a:solidFill>
                <a:schemeClr val="bg1"/>
              </a:solidFill>
            </a:endParaRPr>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0" y="3688218"/>
            <a:ext cx="1511808" cy="271272"/>
          </a:xfrm>
          <a:prstGeom prst="rect">
            <a:avLst/>
          </a:prstGeom>
        </p:spPr>
      </p:pic>
      <p:sp>
        <p:nvSpPr>
          <p:cNvPr id="7" name="Rechthoek 6"/>
          <p:cNvSpPr/>
          <p:nvPr userDrawn="1"/>
        </p:nvSpPr>
        <p:spPr>
          <a:xfrm>
            <a:off x="0" y="0"/>
            <a:ext cx="9144000" cy="4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8000"/>
            <a:ext cx="2049577" cy="794362"/>
          </a:xfrm>
          <a:prstGeom prst="rect">
            <a:avLst/>
          </a:prstGeom>
        </p:spPr>
      </p:pic>
      <p:sp>
        <p:nvSpPr>
          <p:cNvPr id="8" name="Titel 1"/>
          <p:cNvSpPr>
            <a:spLocks noGrp="1"/>
          </p:cNvSpPr>
          <p:nvPr>
            <p:ph type="title"/>
          </p:nvPr>
        </p:nvSpPr>
        <p:spPr>
          <a:xfrm>
            <a:off x="2160000" y="1577870"/>
            <a:ext cx="6270171" cy="647208"/>
          </a:xfrm>
        </p:spPr>
        <p:txBody>
          <a:bodyPr/>
          <a:lstStyle>
            <a:lvl1pPr>
              <a:defRPr>
                <a:solidFill>
                  <a:schemeClr val="bg1"/>
                </a:solidFill>
              </a:defRPr>
            </a:lvl1pPr>
          </a:lstStyle>
          <a:p>
            <a:r>
              <a:rPr lang="nl-NL" smtClean="0"/>
              <a:t>Klik om de stijl te bewerken</a:t>
            </a:r>
            <a:endParaRPr lang="nl-NL" dirty="0"/>
          </a:p>
        </p:txBody>
      </p:sp>
    </p:spTree>
    <p:extLst>
      <p:ext uri="{BB962C8B-B14F-4D97-AF65-F5344CB8AC3E}">
        <p14:creationId xmlns:p14="http://schemas.microsoft.com/office/powerpoint/2010/main" val="20425051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9" name="Rechthoek 8"/>
          <p:cNvSpPr/>
          <p:nvPr/>
        </p:nvSpPr>
        <p:spPr>
          <a:xfrm>
            <a:off x="0" y="0"/>
            <a:ext cx="9144000" cy="46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2160000" y="720000"/>
            <a:ext cx="6270171" cy="825751"/>
          </a:xfrm>
          <a:prstGeom prst="rect">
            <a:avLst/>
          </a:prstGeom>
        </p:spPr>
        <p:txBody>
          <a:bodyPr vert="horz" lIns="0" tIns="46800" rIns="0" bIns="0" rtlCol="0" anchor="t" anchorCtr="0">
            <a:noAutofit/>
          </a:bodyPr>
          <a:lstStyle/>
          <a:p>
            <a:r>
              <a:rPr lang="nl-NL" dirty="0" smtClean="0"/>
              <a:t>Titelstijl van model bewerken</a:t>
            </a:r>
            <a:endParaRPr lang="en-US" dirty="0"/>
          </a:p>
        </p:txBody>
      </p:sp>
      <p:sp>
        <p:nvSpPr>
          <p:cNvPr id="3" name="Text Placeholder 2"/>
          <p:cNvSpPr>
            <a:spLocks noGrp="1"/>
          </p:cNvSpPr>
          <p:nvPr>
            <p:ph type="body" idx="1"/>
          </p:nvPr>
        </p:nvSpPr>
        <p:spPr>
          <a:xfrm>
            <a:off x="2160000" y="1620000"/>
            <a:ext cx="6270171" cy="3129336"/>
          </a:xfrm>
          <a:prstGeom prst="rect">
            <a:avLst/>
          </a:prstGeom>
        </p:spPr>
        <p:txBody>
          <a:bodyPr vert="horz" lIns="0" tIns="46800" rIns="0" bIns="0" rtlCol="0" anchor="t" anchorCtr="0">
            <a:no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pic>
        <p:nvPicPr>
          <p:cNvPr id="8" name="Afbeelding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5778" y="32161"/>
            <a:ext cx="1357449" cy="459648"/>
          </a:xfrm>
          <a:prstGeom prst="rect">
            <a:avLst/>
          </a:prstGeom>
        </p:spPr>
      </p:pic>
      <p:sp>
        <p:nvSpPr>
          <p:cNvPr id="10"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r>
              <a:rPr lang="nl-NL" smtClean="0"/>
              <a:t>Hier de titel van de presentatie invoegen</a:t>
            </a:r>
            <a:endParaRPr lang="nl-NL" dirty="0"/>
          </a:p>
        </p:txBody>
      </p:sp>
    </p:spTree>
    <p:extLst>
      <p:ext uri="{BB962C8B-B14F-4D97-AF65-F5344CB8AC3E}">
        <p14:creationId xmlns:p14="http://schemas.microsoft.com/office/powerpoint/2010/main" val="938902457"/>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80" r:id="rId3"/>
    <p:sldLayoutId id="2147483676" r:id="rId4"/>
    <p:sldLayoutId id="2147483681" r:id="rId5"/>
    <p:sldLayoutId id="2147483677" r:id="rId6"/>
    <p:sldLayoutId id="2147483675" r:id="rId7"/>
    <p:sldLayoutId id="2147483673" r:id="rId8"/>
    <p:sldLayoutId id="2147483679" r:id="rId9"/>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hf sldNum="0" hdr="0" dt="0"/>
  <p:txStyles>
    <p:title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p:titleStyle>
    <p:bodyStyle>
      <a:lvl1pPr marL="108000" indent="-108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16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324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432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540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www.vrijheidscolleges.n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www.prodemos.nl/" TargetMode="External"/><Relationship Id="rId5" Type="http://schemas.openxmlformats.org/officeDocument/2006/relationships/image" Target="../media/image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fbeeldingsresultaat voor four freedoms"/>
          <p:cNvPicPr>
            <a:picLocks noChangeAspect="1" noChangeArrowheads="1"/>
          </p:cNvPicPr>
          <p:nvPr/>
        </p:nvPicPr>
        <p:blipFill rotWithShape="1">
          <a:blip r:embed="rId3">
            <a:extLst>
              <a:ext uri="{28A0092B-C50C-407E-A947-70E740481C1C}">
                <a14:useLocalDpi xmlns:a14="http://schemas.microsoft.com/office/drawing/2010/main" val="0"/>
              </a:ext>
            </a:extLst>
          </a:blip>
          <a:srcRect t="4820" b="4110"/>
          <a:stretch/>
        </p:blipFill>
        <p:spPr bwMode="auto">
          <a:xfrm>
            <a:off x="457200" y="449036"/>
            <a:ext cx="8220572" cy="3322863"/>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voettekst 1"/>
          <p:cNvSpPr>
            <a:spLocks noGrp="1"/>
          </p:cNvSpPr>
          <p:nvPr>
            <p:ph type="ftr" sz="quarter" idx="3"/>
          </p:nvPr>
        </p:nvSpPr>
        <p:spPr>
          <a:xfrm>
            <a:off x="2226890" y="129738"/>
            <a:ext cx="6436186" cy="273844"/>
          </a:xfrm>
          <a:prstGeom prst="rect">
            <a:avLst/>
          </a:prstGeom>
        </p:spPr>
        <p:txBody>
          <a:bodyPr/>
          <a:lstStyle/>
          <a:p>
            <a:r>
              <a:rPr lang="nl-NL" smtClean="0"/>
              <a:t>Hier de titel van de presentatie invoegen</a:t>
            </a:r>
            <a:endParaRPr lang="nl-NL" dirty="0" smtClean="0"/>
          </a:p>
        </p:txBody>
      </p:sp>
      <p:grpSp>
        <p:nvGrpSpPr>
          <p:cNvPr id="5" name="Groeperen 4"/>
          <p:cNvGrpSpPr/>
          <p:nvPr/>
        </p:nvGrpSpPr>
        <p:grpSpPr>
          <a:xfrm>
            <a:off x="-6349" y="1"/>
            <a:ext cx="9150349" cy="5143499"/>
            <a:chOff x="-6349" y="1"/>
            <a:chExt cx="9150349" cy="5143499"/>
          </a:xfrm>
          <a:solidFill>
            <a:schemeClr val="tx1"/>
          </a:solidFill>
        </p:grpSpPr>
        <p:sp>
          <p:nvSpPr>
            <p:cNvPr id="6" name="Rechthoek 5"/>
            <p:cNvSpPr/>
            <p:nvPr/>
          </p:nvSpPr>
          <p:spPr>
            <a:xfrm>
              <a:off x="0" y="1"/>
              <a:ext cx="9144000" cy="4490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3771900"/>
              <a:ext cx="9144000" cy="13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49"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8677772"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Stroomdiagram: Gegevens 2"/>
          <p:cNvSpPr/>
          <p:nvPr/>
        </p:nvSpPr>
        <p:spPr>
          <a:xfrm rot="10800000">
            <a:off x="457200" y="449038"/>
            <a:ext cx="1226456" cy="3330963"/>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rot="10800000">
            <a:off x="457200" y="449036"/>
            <a:ext cx="776513" cy="3330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el 1"/>
          <p:cNvSpPr txBox="1">
            <a:spLocks/>
          </p:cNvSpPr>
          <p:nvPr/>
        </p:nvSpPr>
        <p:spPr>
          <a:xfrm>
            <a:off x="0" y="3780000"/>
            <a:ext cx="9144000" cy="1371599"/>
          </a:xfrm>
          <a:prstGeom prst="rect">
            <a:avLst/>
          </a:prstGeom>
        </p:spPr>
        <p:txBody>
          <a:bodyPr vert="horz" wrap="square" lIns="0" tIns="46800" rIns="0" bIns="0" rtlCol="0" anchor="ctr" anchorCtr="0">
            <a:noAutofit/>
          </a:bodyPr>
          <a:lstStyle>
            <a:lvl1pPr algn="l" defTabSz="685800" rtl="0" eaLnBrk="1" latinLnBrk="0" hangingPunct="1">
              <a:lnSpc>
                <a:spcPts val="3600"/>
              </a:lnSpc>
              <a:spcBef>
                <a:spcPct val="0"/>
              </a:spcBef>
              <a:buNone/>
              <a:defRPr sz="3200" b="1" i="0" kern="1200">
                <a:solidFill>
                  <a:schemeClr val="accent1"/>
                </a:solidFill>
                <a:latin typeface="Calibri" charset="0"/>
                <a:ea typeface="Calibri" charset="0"/>
                <a:cs typeface="Calibri" charset="0"/>
              </a:defRPr>
            </a:lvl1pPr>
          </a:lstStyle>
          <a:p>
            <a:pPr algn="ctr" fontAlgn="ctr">
              <a:lnSpc>
                <a:spcPts val="3200"/>
              </a:lnSpc>
            </a:pPr>
            <a:r>
              <a:rPr lang="nl-NL" dirty="0" smtClean="0">
                <a:solidFill>
                  <a:schemeClr val="bg1"/>
                </a:solidFill>
              </a:rPr>
              <a:t>De </a:t>
            </a:r>
            <a:r>
              <a:rPr lang="nl-NL" i="1" dirty="0" err="1" smtClean="0">
                <a:solidFill>
                  <a:schemeClr val="bg1"/>
                </a:solidFill>
              </a:rPr>
              <a:t>four</a:t>
            </a:r>
            <a:r>
              <a:rPr lang="nl-NL" i="1" dirty="0" smtClean="0">
                <a:solidFill>
                  <a:schemeClr val="bg1"/>
                </a:solidFill>
              </a:rPr>
              <a:t> </a:t>
            </a:r>
            <a:r>
              <a:rPr lang="nl-NL" i="1" dirty="0" err="1" smtClean="0">
                <a:solidFill>
                  <a:schemeClr val="bg1"/>
                </a:solidFill>
              </a:rPr>
              <a:t>freedoms</a:t>
            </a:r>
            <a:r>
              <a:rPr lang="nl-NL" i="1" dirty="0" smtClean="0">
                <a:solidFill>
                  <a:schemeClr val="bg1"/>
                </a:solidFill>
              </a:rPr>
              <a:t> </a:t>
            </a:r>
            <a:r>
              <a:rPr lang="nl-NL" dirty="0" smtClean="0">
                <a:solidFill>
                  <a:schemeClr val="bg1"/>
                </a:solidFill>
              </a:rPr>
              <a:t>in beeld</a:t>
            </a:r>
            <a:endParaRPr lang="nl-NL" sz="1800" dirty="0">
              <a:solidFill>
                <a:schemeClr val="tx2"/>
              </a:solidFill>
            </a:endParaRPr>
          </a:p>
        </p:txBody>
      </p:sp>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9554"/>
            <a:ext cx="2049575" cy="794361"/>
          </a:xfrm>
          <a:prstGeom prst="rect">
            <a:avLst/>
          </a:prstGeom>
        </p:spPr>
      </p:pic>
      <p:pic>
        <p:nvPicPr>
          <p:cNvPr id="1033" name="Picture 9" descr="Afbeeldingsresultaat voor vrijheidscolleges"/>
          <p:cNvPicPr>
            <a:picLocks noChangeAspect="1" noChangeArrowheads="1"/>
          </p:cNvPicPr>
          <p:nvPr/>
        </p:nvPicPr>
        <p:blipFill rotWithShape="1">
          <a:blip r:embed="rId5">
            <a:extLst>
              <a:ext uri="{28A0092B-C50C-407E-A947-70E740481C1C}">
                <a14:useLocalDpi xmlns:a14="http://schemas.microsoft.com/office/drawing/2010/main" val="0"/>
              </a:ext>
            </a:extLst>
          </a:blip>
          <a:srcRect r="77372"/>
          <a:stretch/>
        </p:blipFill>
        <p:spPr bwMode="auto">
          <a:xfrm>
            <a:off x="500743" y="1665883"/>
            <a:ext cx="907142" cy="200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0391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fbeeldingsresultaat voor franklin d roosevelt"/>
          <p:cNvPicPr>
            <a:picLocks noChangeAspect="1" noChangeArrowheads="1"/>
          </p:cNvPicPr>
          <p:nvPr/>
        </p:nvPicPr>
        <p:blipFill rotWithShape="1">
          <a:blip r:embed="rId3">
            <a:extLst>
              <a:ext uri="{28A0092B-C50C-407E-A947-70E740481C1C}">
                <a14:useLocalDpi xmlns:a14="http://schemas.microsoft.com/office/drawing/2010/main" val="0"/>
              </a:ext>
            </a:extLst>
          </a:blip>
          <a:srcRect l="17596" t="44292"/>
          <a:stretch/>
        </p:blipFill>
        <p:spPr bwMode="auto">
          <a:xfrm>
            <a:off x="0" y="464458"/>
            <a:ext cx="9144000" cy="4679042"/>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5544000" y="3280229"/>
            <a:ext cx="3600000" cy="1200323"/>
          </a:xfrm>
          <a:prstGeom prst="rect">
            <a:avLst/>
          </a:prstGeom>
          <a:solidFill>
            <a:schemeClr val="tx1"/>
          </a:solidFill>
        </p:spPr>
        <p:txBody>
          <a:bodyPr vert="horz" lIns="180000" tIns="180000" rIns="180000" bIns="180000" rtlCol="0" anchor="ctr" anchorCtr="1">
            <a:noAutofit/>
          </a:bodyPr>
          <a:lst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a:lstStyle>
          <a:p>
            <a:r>
              <a:rPr lang="nl-NL" dirty="0" smtClean="0">
                <a:solidFill>
                  <a:schemeClr val="bg1"/>
                </a:solidFill>
              </a:rPr>
              <a:t>Wie was Franklin D. Roosevelt?</a:t>
            </a:r>
            <a:endParaRPr lang="nl-NL" dirty="0">
              <a:solidFill>
                <a:schemeClr val="bg1"/>
              </a:solidFill>
            </a:endParaRPr>
          </a:p>
        </p:txBody>
      </p:sp>
    </p:spTree>
    <p:extLst>
      <p:ext uri="{BB962C8B-B14F-4D97-AF65-F5344CB8AC3E}">
        <p14:creationId xmlns:p14="http://schemas.microsoft.com/office/powerpoint/2010/main" val="15583684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371429" y="1623314"/>
            <a:ext cx="4772571" cy="3129336"/>
          </a:xfrm>
        </p:spPr>
        <p:txBody>
          <a:bodyPr/>
          <a:lstStyle/>
          <a:p>
            <a:r>
              <a:rPr lang="nl-NL" dirty="0" smtClean="0"/>
              <a:t>Amerikaans kunstenaar</a:t>
            </a:r>
            <a:br>
              <a:rPr lang="nl-NL" dirty="0" smtClean="0"/>
            </a:br>
            <a:endParaRPr lang="nl-NL" dirty="0" smtClean="0"/>
          </a:p>
          <a:p>
            <a:r>
              <a:rPr lang="nl-NL" dirty="0" smtClean="0"/>
              <a:t>Maakte vier schilderijen: </a:t>
            </a:r>
            <a:r>
              <a:rPr lang="nl-NL" i="1" dirty="0" err="1" smtClean="0"/>
              <a:t>Four</a:t>
            </a:r>
            <a:r>
              <a:rPr lang="nl-NL" i="1" dirty="0" smtClean="0"/>
              <a:t> </a:t>
            </a:r>
            <a:r>
              <a:rPr lang="nl-NL" i="1" dirty="0"/>
              <a:t>F</a:t>
            </a:r>
            <a:r>
              <a:rPr lang="nl-NL" i="1" dirty="0" smtClean="0"/>
              <a:t>reedoms (1943)</a:t>
            </a:r>
            <a:endParaRPr lang="nl-NL" i="1" dirty="0"/>
          </a:p>
        </p:txBody>
      </p:sp>
      <p:sp>
        <p:nvSpPr>
          <p:cNvPr id="2" name="Titel 1"/>
          <p:cNvSpPr>
            <a:spLocks noGrp="1"/>
          </p:cNvSpPr>
          <p:nvPr>
            <p:ph type="title"/>
          </p:nvPr>
        </p:nvSpPr>
        <p:spPr>
          <a:xfrm>
            <a:off x="4372425" y="714400"/>
            <a:ext cx="4772571" cy="900000"/>
          </a:xfrm>
        </p:spPr>
        <p:txBody>
          <a:bodyPr/>
          <a:lstStyle/>
          <a:p>
            <a:r>
              <a:rPr lang="nl-NL" dirty="0" smtClean="0"/>
              <a:t>Norman Rockwell</a:t>
            </a:r>
            <a:endParaRPr lang="nl-NL" dirty="0"/>
          </a:p>
        </p:txBody>
      </p:sp>
      <p:pic>
        <p:nvPicPr>
          <p:cNvPr id="6" name="Picture 2" descr="Afbeeldingsresultaat voor norman rockwell"/>
          <p:cNvPicPr>
            <a:picLocks noChangeAspect="1" noChangeArrowheads="1"/>
          </p:cNvPicPr>
          <p:nvPr/>
        </p:nvPicPr>
        <p:blipFill rotWithShape="1">
          <a:blip r:embed="rId3">
            <a:extLst>
              <a:ext uri="{28A0092B-C50C-407E-A947-70E740481C1C}">
                <a14:useLocalDpi xmlns:a14="http://schemas.microsoft.com/office/drawing/2010/main" val="0"/>
              </a:ext>
            </a:extLst>
          </a:blip>
          <a:srcRect b="8353"/>
          <a:stretch/>
        </p:blipFill>
        <p:spPr bwMode="auto">
          <a:xfrm>
            <a:off x="0" y="464457"/>
            <a:ext cx="3991429" cy="467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4674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fbeeldingsresultaat voor painting fram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65449"/>
            <a:ext cx="3991430" cy="46780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upload.wikimedia.org/wikipedia/commons/thumb/b/b0/%22Save_Freedom_of_Speech%22_-_NARA_-_513711.jpg/800px-%22Save_Freedom_of_Speech%22_-_NARA_-_513711.jpg"/>
          <p:cNvPicPr>
            <a:picLocks noChangeAspect="1" noChangeArrowheads="1"/>
          </p:cNvPicPr>
          <p:nvPr/>
        </p:nvPicPr>
        <p:blipFill rotWithShape="1">
          <a:blip r:embed="rId4">
            <a:extLst>
              <a:ext uri="{28A0092B-C50C-407E-A947-70E740481C1C}">
                <a14:useLocalDpi xmlns:a14="http://schemas.microsoft.com/office/drawing/2010/main" val="0"/>
              </a:ext>
            </a:extLst>
          </a:blip>
          <a:srcRect l="6911" t="8561" r="6804" b="15596"/>
          <a:stretch/>
        </p:blipFill>
        <p:spPr bwMode="auto">
          <a:xfrm>
            <a:off x="284920" y="714400"/>
            <a:ext cx="3415209" cy="4191429"/>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inhoud 2"/>
          <p:cNvSpPr>
            <a:spLocks noGrp="1"/>
          </p:cNvSpPr>
          <p:nvPr>
            <p:ph idx="1"/>
          </p:nvPr>
        </p:nvSpPr>
        <p:spPr>
          <a:xfrm>
            <a:off x="4093030" y="4710155"/>
            <a:ext cx="2177142" cy="389789"/>
          </a:xfrm>
        </p:spPr>
        <p:txBody>
          <a:bodyPr/>
          <a:lstStyle/>
          <a:p>
            <a:pPr marL="0" indent="0">
              <a:buNone/>
            </a:pPr>
            <a:r>
              <a:rPr lang="nl-NL" sz="1400" i="1" dirty="0" smtClean="0">
                <a:solidFill>
                  <a:schemeClr val="tx1"/>
                </a:solidFill>
              </a:rPr>
              <a:t>Norman Rockwell, 1943</a:t>
            </a:r>
            <a:endParaRPr lang="nl-NL" sz="1400" i="1" dirty="0">
              <a:solidFill>
                <a:schemeClr val="tx1"/>
              </a:solidFill>
            </a:endParaRPr>
          </a:p>
        </p:txBody>
      </p:sp>
      <p:sp>
        <p:nvSpPr>
          <p:cNvPr id="11" name="Titel 1"/>
          <p:cNvSpPr>
            <a:spLocks noGrp="1"/>
          </p:cNvSpPr>
          <p:nvPr>
            <p:ph type="title"/>
          </p:nvPr>
        </p:nvSpPr>
        <p:spPr>
          <a:xfrm>
            <a:off x="4372425" y="714400"/>
            <a:ext cx="4772571" cy="900000"/>
          </a:xfrm>
        </p:spPr>
        <p:txBody>
          <a:bodyPr/>
          <a:lstStyle/>
          <a:p>
            <a:r>
              <a:rPr lang="nl-NL" dirty="0" smtClean="0"/>
              <a:t>Vrijheid van meningsuiting</a:t>
            </a:r>
            <a:endParaRPr lang="nl-NL" dirty="0"/>
          </a:p>
        </p:txBody>
      </p:sp>
      <p:sp>
        <p:nvSpPr>
          <p:cNvPr id="9" name="Tijdelijke aanduiding voor inhoud 2"/>
          <p:cNvSpPr txBox="1">
            <a:spLocks/>
          </p:cNvSpPr>
          <p:nvPr/>
        </p:nvSpPr>
        <p:spPr>
          <a:xfrm>
            <a:off x="4371429" y="1623314"/>
            <a:ext cx="4772571" cy="3129336"/>
          </a:xfrm>
          <a:prstGeom prst="rect">
            <a:avLst/>
          </a:prstGeom>
        </p:spPr>
        <p:txBody>
          <a:bodyPr vert="horz" lIns="0" tIns="46800" rIns="0" bIns="0" rtlCol="0" anchor="t" anchorCtr="0">
            <a:noAutofit/>
          </a:bodyPr>
          <a:lstStyle>
            <a:lvl1pPr marL="108000" indent="-108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16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324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432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540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dirty="0" smtClean="0"/>
              <a:t>Je mag zeggen en schrijven wat je wilt.</a:t>
            </a:r>
          </a:p>
          <a:p>
            <a:endParaRPr lang="nl-NL" dirty="0"/>
          </a:p>
          <a:p>
            <a:r>
              <a:rPr lang="nl-NL" dirty="0" smtClean="0"/>
              <a:t>Je mag je mening uiten zonder gevolgen.</a:t>
            </a:r>
            <a:endParaRPr lang="nl-NL" dirty="0"/>
          </a:p>
        </p:txBody>
      </p:sp>
    </p:spTree>
    <p:extLst>
      <p:ext uri="{BB962C8B-B14F-4D97-AF65-F5344CB8AC3E}">
        <p14:creationId xmlns:p14="http://schemas.microsoft.com/office/powerpoint/2010/main" val="32637632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commons/thumb/1/1b/%22Freedom_of_Worship%22_-_NARA_-_513537.jpg/800px-%22Freedom_of_Worship%22_-_NARA_-_513537.jpg"/>
          <p:cNvPicPr>
            <a:picLocks noChangeAspect="1" noChangeArrowheads="1"/>
          </p:cNvPicPr>
          <p:nvPr/>
        </p:nvPicPr>
        <p:blipFill rotWithShape="1">
          <a:blip r:embed="rId3">
            <a:extLst>
              <a:ext uri="{28A0092B-C50C-407E-A947-70E740481C1C}">
                <a14:useLocalDpi xmlns:a14="http://schemas.microsoft.com/office/drawing/2010/main" val="0"/>
              </a:ext>
            </a:extLst>
          </a:blip>
          <a:srcRect l="9007" t="7595" r="9089" b="13487"/>
          <a:stretch/>
        </p:blipFill>
        <p:spPr bwMode="auto">
          <a:xfrm>
            <a:off x="284920" y="714400"/>
            <a:ext cx="3415209" cy="41914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beeldingsresultaat voor painting frame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65449"/>
            <a:ext cx="3991430" cy="4678051"/>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inhoud 2"/>
          <p:cNvSpPr>
            <a:spLocks noGrp="1"/>
          </p:cNvSpPr>
          <p:nvPr>
            <p:ph idx="1"/>
          </p:nvPr>
        </p:nvSpPr>
        <p:spPr>
          <a:xfrm>
            <a:off x="4371429" y="1623314"/>
            <a:ext cx="4772571" cy="3129336"/>
          </a:xfrm>
        </p:spPr>
        <p:txBody>
          <a:bodyPr/>
          <a:lstStyle/>
          <a:p>
            <a:r>
              <a:rPr lang="nl-NL" dirty="0" smtClean="0"/>
              <a:t>Je mag geloven in wat je wilt.</a:t>
            </a:r>
            <a:br>
              <a:rPr lang="nl-NL" dirty="0" smtClean="0"/>
            </a:br>
            <a:endParaRPr lang="nl-NL" dirty="0" smtClean="0"/>
          </a:p>
          <a:p>
            <a:r>
              <a:rPr lang="nl-NL" dirty="0" smtClean="0"/>
              <a:t>Je mag zelf bepalen welke god je aanbidt.</a:t>
            </a:r>
            <a:endParaRPr lang="nl-NL" dirty="0"/>
          </a:p>
        </p:txBody>
      </p:sp>
      <p:sp>
        <p:nvSpPr>
          <p:cNvPr id="11" name="Titel 1"/>
          <p:cNvSpPr>
            <a:spLocks noGrp="1"/>
          </p:cNvSpPr>
          <p:nvPr>
            <p:ph type="title"/>
          </p:nvPr>
        </p:nvSpPr>
        <p:spPr>
          <a:xfrm>
            <a:off x="4372425" y="714400"/>
            <a:ext cx="4772571" cy="900000"/>
          </a:xfrm>
        </p:spPr>
        <p:txBody>
          <a:bodyPr/>
          <a:lstStyle/>
          <a:p>
            <a:r>
              <a:rPr lang="nl-NL" dirty="0" smtClean="0"/>
              <a:t>Vrijheid van godsdienst</a:t>
            </a:r>
            <a:endParaRPr lang="nl-NL" dirty="0"/>
          </a:p>
        </p:txBody>
      </p:sp>
      <p:sp>
        <p:nvSpPr>
          <p:cNvPr id="6" name="Tijdelijke aanduiding voor inhoud 2"/>
          <p:cNvSpPr txBox="1">
            <a:spLocks/>
          </p:cNvSpPr>
          <p:nvPr/>
        </p:nvSpPr>
        <p:spPr>
          <a:xfrm>
            <a:off x="4093030" y="4710155"/>
            <a:ext cx="2177142" cy="389789"/>
          </a:xfrm>
          <a:prstGeom prst="rect">
            <a:avLst/>
          </a:prstGeom>
        </p:spPr>
        <p:txBody>
          <a:bodyPr vert="horz" lIns="0" tIns="46800" rIns="0" bIns="0" rtlCol="0" anchor="t" anchorCtr="0">
            <a:noAutofit/>
          </a:bodyPr>
          <a:lstStyle>
            <a:lvl1pPr marL="108000" indent="-108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16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324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432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540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1400" i="1" smtClean="0">
                <a:solidFill>
                  <a:schemeClr val="tx1"/>
                </a:solidFill>
              </a:rPr>
              <a:t>Norman Rockwell, 1943</a:t>
            </a:r>
            <a:endParaRPr lang="nl-NL" sz="1400" i="1" dirty="0">
              <a:solidFill>
                <a:schemeClr val="tx1"/>
              </a:solidFill>
            </a:endParaRPr>
          </a:p>
        </p:txBody>
      </p:sp>
    </p:spTree>
    <p:extLst>
      <p:ext uri="{BB962C8B-B14F-4D97-AF65-F5344CB8AC3E}">
        <p14:creationId xmlns:p14="http://schemas.microsoft.com/office/powerpoint/2010/main" val="18363450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thumb/9/95/%22Freedom_From_Want%22_-_NARA_-_513539.jpg/800px-%22Freedom_From_Want%22_-_NARA_-_513539.jpg"/>
          <p:cNvPicPr>
            <a:picLocks noChangeAspect="1" noChangeArrowheads="1"/>
          </p:cNvPicPr>
          <p:nvPr/>
        </p:nvPicPr>
        <p:blipFill rotWithShape="1">
          <a:blip r:embed="rId3">
            <a:extLst>
              <a:ext uri="{28A0092B-C50C-407E-A947-70E740481C1C}">
                <a14:useLocalDpi xmlns:a14="http://schemas.microsoft.com/office/drawing/2010/main" val="0"/>
              </a:ext>
            </a:extLst>
          </a:blip>
          <a:srcRect l="9768" t="7829" r="9850" b="14571"/>
          <a:stretch/>
        </p:blipFill>
        <p:spPr bwMode="auto">
          <a:xfrm>
            <a:off x="284920" y="714400"/>
            <a:ext cx="3415209" cy="4191429"/>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inhoud 2"/>
          <p:cNvSpPr>
            <a:spLocks noGrp="1"/>
          </p:cNvSpPr>
          <p:nvPr>
            <p:ph idx="1"/>
          </p:nvPr>
        </p:nvSpPr>
        <p:spPr>
          <a:xfrm>
            <a:off x="4371429" y="1623314"/>
            <a:ext cx="4772571" cy="3129336"/>
          </a:xfrm>
        </p:spPr>
        <p:txBody>
          <a:bodyPr/>
          <a:lstStyle/>
          <a:p>
            <a:r>
              <a:rPr lang="nl-NL" dirty="0" smtClean="0"/>
              <a:t>Je hebt de vrijheid om gezond te leven.</a:t>
            </a:r>
            <a:br>
              <a:rPr lang="nl-NL" dirty="0" smtClean="0"/>
            </a:br>
            <a:endParaRPr lang="nl-NL" dirty="0" smtClean="0"/>
          </a:p>
          <a:p>
            <a:r>
              <a:rPr lang="nl-NL" dirty="0" smtClean="0"/>
              <a:t>Je hoeft geen gebrek of honger te ervaren.</a:t>
            </a:r>
            <a:endParaRPr lang="nl-NL" dirty="0"/>
          </a:p>
        </p:txBody>
      </p:sp>
      <p:sp>
        <p:nvSpPr>
          <p:cNvPr id="11" name="Titel 1"/>
          <p:cNvSpPr>
            <a:spLocks noGrp="1"/>
          </p:cNvSpPr>
          <p:nvPr>
            <p:ph type="title"/>
          </p:nvPr>
        </p:nvSpPr>
        <p:spPr>
          <a:xfrm>
            <a:off x="4372425" y="714400"/>
            <a:ext cx="4772571" cy="900000"/>
          </a:xfrm>
        </p:spPr>
        <p:txBody>
          <a:bodyPr/>
          <a:lstStyle/>
          <a:p>
            <a:r>
              <a:rPr lang="nl-NL" dirty="0" smtClean="0"/>
              <a:t>Vrij zijn van gebrek</a:t>
            </a:r>
            <a:endParaRPr lang="nl-NL" dirty="0"/>
          </a:p>
        </p:txBody>
      </p:sp>
      <p:pic>
        <p:nvPicPr>
          <p:cNvPr id="4100" name="Picture 4" descr="Afbeeldingsresultaat voor painting frame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65449"/>
            <a:ext cx="3991430" cy="4678051"/>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p:cNvSpPr txBox="1">
            <a:spLocks/>
          </p:cNvSpPr>
          <p:nvPr/>
        </p:nvSpPr>
        <p:spPr>
          <a:xfrm>
            <a:off x="4093030" y="4710155"/>
            <a:ext cx="2177142" cy="389789"/>
          </a:xfrm>
          <a:prstGeom prst="rect">
            <a:avLst/>
          </a:prstGeom>
        </p:spPr>
        <p:txBody>
          <a:bodyPr vert="horz" lIns="0" tIns="46800" rIns="0" bIns="0" rtlCol="0" anchor="t" anchorCtr="0">
            <a:noAutofit/>
          </a:bodyPr>
          <a:lstStyle>
            <a:lvl1pPr marL="108000" indent="-108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16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324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432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540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1400" i="1" smtClean="0">
                <a:solidFill>
                  <a:schemeClr val="tx1"/>
                </a:solidFill>
              </a:rPr>
              <a:t>Norman Rockwell, 1943</a:t>
            </a:r>
            <a:endParaRPr lang="nl-NL" sz="1400" i="1" dirty="0">
              <a:solidFill>
                <a:schemeClr val="tx1"/>
              </a:solidFill>
            </a:endParaRPr>
          </a:p>
        </p:txBody>
      </p:sp>
    </p:spTree>
    <p:extLst>
      <p:ext uri="{BB962C8B-B14F-4D97-AF65-F5344CB8AC3E}">
        <p14:creationId xmlns:p14="http://schemas.microsoft.com/office/powerpoint/2010/main" val="18363450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thumb/1/12/%22Freedom_from_Fear%22_-_NARA_-_513666.jpg/800px-%22Freedom_from_Fear%22_-_NARA_-_513666.jpg"/>
          <p:cNvPicPr>
            <a:picLocks noChangeAspect="1" noChangeArrowheads="1"/>
          </p:cNvPicPr>
          <p:nvPr/>
        </p:nvPicPr>
        <p:blipFill rotWithShape="1">
          <a:blip r:embed="rId3">
            <a:extLst>
              <a:ext uri="{28A0092B-C50C-407E-A947-70E740481C1C}">
                <a14:useLocalDpi xmlns:a14="http://schemas.microsoft.com/office/drawing/2010/main" val="0"/>
              </a:ext>
            </a:extLst>
          </a:blip>
          <a:srcRect l="9197" t="11179" r="9851" b="22222"/>
          <a:stretch/>
        </p:blipFill>
        <p:spPr bwMode="auto">
          <a:xfrm>
            <a:off x="130629" y="714400"/>
            <a:ext cx="3759200" cy="426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beeldingsresultaat voor painting frame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65449"/>
            <a:ext cx="3991430" cy="4678051"/>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inhoud 2"/>
          <p:cNvSpPr>
            <a:spLocks noGrp="1"/>
          </p:cNvSpPr>
          <p:nvPr>
            <p:ph idx="1"/>
          </p:nvPr>
        </p:nvSpPr>
        <p:spPr>
          <a:xfrm>
            <a:off x="4371429" y="1623314"/>
            <a:ext cx="4772571" cy="3129336"/>
          </a:xfrm>
        </p:spPr>
        <p:txBody>
          <a:bodyPr/>
          <a:lstStyle/>
          <a:p>
            <a:r>
              <a:rPr lang="nl-NL" dirty="0" smtClean="0"/>
              <a:t>Je bent vrij van angst.</a:t>
            </a:r>
            <a:br>
              <a:rPr lang="nl-NL" dirty="0" smtClean="0"/>
            </a:br>
            <a:endParaRPr lang="nl-NL" dirty="0" smtClean="0"/>
          </a:p>
          <a:p>
            <a:r>
              <a:rPr lang="nl-NL" dirty="0" smtClean="0"/>
              <a:t>Je bent vrij van onderdrukking.</a:t>
            </a:r>
          </a:p>
          <a:p>
            <a:endParaRPr lang="nl-NL" i="1" dirty="0"/>
          </a:p>
        </p:txBody>
      </p:sp>
      <p:sp>
        <p:nvSpPr>
          <p:cNvPr id="11" name="Titel 1"/>
          <p:cNvSpPr>
            <a:spLocks noGrp="1"/>
          </p:cNvSpPr>
          <p:nvPr>
            <p:ph type="title"/>
          </p:nvPr>
        </p:nvSpPr>
        <p:spPr>
          <a:xfrm>
            <a:off x="4372425" y="714400"/>
            <a:ext cx="4772571" cy="900000"/>
          </a:xfrm>
        </p:spPr>
        <p:txBody>
          <a:bodyPr/>
          <a:lstStyle/>
          <a:p>
            <a:r>
              <a:rPr lang="nl-NL" dirty="0" smtClean="0"/>
              <a:t>Vrij zijn van vrees</a:t>
            </a:r>
            <a:endParaRPr lang="nl-NL" dirty="0"/>
          </a:p>
        </p:txBody>
      </p:sp>
      <p:sp>
        <p:nvSpPr>
          <p:cNvPr id="6" name="Tijdelijke aanduiding voor inhoud 2"/>
          <p:cNvSpPr txBox="1">
            <a:spLocks/>
          </p:cNvSpPr>
          <p:nvPr/>
        </p:nvSpPr>
        <p:spPr>
          <a:xfrm>
            <a:off x="4093030" y="4710155"/>
            <a:ext cx="2177142" cy="389789"/>
          </a:xfrm>
          <a:prstGeom prst="rect">
            <a:avLst/>
          </a:prstGeom>
        </p:spPr>
        <p:txBody>
          <a:bodyPr vert="horz" lIns="0" tIns="46800" rIns="0" bIns="0" rtlCol="0" anchor="t" anchorCtr="0">
            <a:noAutofit/>
          </a:bodyPr>
          <a:lstStyle>
            <a:lvl1pPr marL="108000" indent="-108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16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324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432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540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1400" i="1" smtClean="0">
                <a:solidFill>
                  <a:schemeClr val="tx1"/>
                </a:solidFill>
              </a:rPr>
              <a:t>Norman Rockwell, 1943</a:t>
            </a:r>
            <a:endParaRPr lang="nl-NL" sz="1400" i="1" dirty="0">
              <a:solidFill>
                <a:schemeClr val="tx1"/>
              </a:solidFill>
            </a:endParaRPr>
          </a:p>
        </p:txBody>
      </p:sp>
    </p:spTree>
    <p:extLst>
      <p:ext uri="{BB962C8B-B14F-4D97-AF65-F5344CB8AC3E}">
        <p14:creationId xmlns:p14="http://schemas.microsoft.com/office/powerpoint/2010/main" val="18363450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Afbeeldingsresultaat voor blank wall"/>
          <p:cNvPicPr>
            <a:picLocks noChangeAspect="1" noChangeArrowheads="1"/>
          </p:cNvPicPr>
          <p:nvPr/>
        </p:nvPicPr>
        <p:blipFill rotWithShape="1">
          <a:blip r:embed="rId3">
            <a:extLst>
              <a:ext uri="{28A0092B-C50C-407E-A947-70E740481C1C}">
                <a14:useLocalDpi xmlns:a14="http://schemas.microsoft.com/office/drawing/2010/main" val="0"/>
              </a:ext>
            </a:extLst>
          </a:blip>
          <a:srcRect t="22078" b="1226"/>
          <a:stretch/>
        </p:blipFill>
        <p:spPr bwMode="auto">
          <a:xfrm>
            <a:off x="0" y="464458"/>
            <a:ext cx="9144000" cy="4679043"/>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540207" y="923144"/>
            <a:ext cx="1709510" cy="1996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AutoShape 2" descr="Afbeeldingsresultaat voor wall and flo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wall and flo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Titel 1"/>
          <p:cNvSpPr txBox="1">
            <a:spLocks/>
          </p:cNvSpPr>
          <p:nvPr/>
        </p:nvSpPr>
        <p:spPr>
          <a:xfrm>
            <a:off x="5544000" y="3280229"/>
            <a:ext cx="3600000" cy="1200323"/>
          </a:xfrm>
          <a:prstGeom prst="rect">
            <a:avLst/>
          </a:prstGeom>
          <a:solidFill>
            <a:schemeClr val="tx1"/>
          </a:solidFill>
        </p:spPr>
        <p:txBody>
          <a:bodyPr vert="horz" lIns="180000" tIns="180000" rIns="180000" bIns="180000" rtlCol="0" anchor="ctr" anchorCtr="1">
            <a:noAutofit/>
          </a:bodyPr>
          <a:lst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a:lstStyle>
          <a:p>
            <a:r>
              <a:rPr lang="nl-NL" dirty="0" smtClean="0">
                <a:solidFill>
                  <a:schemeClr val="bg1"/>
                </a:solidFill>
              </a:rPr>
              <a:t>Maak je eigen </a:t>
            </a:r>
            <a:br>
              <a:rPr lang="nl-NL" dirty="0" smtClean="0">
                <a:solidFill>
                  <a:schemeClr val="bg1"/>
                </a:solidFill>
              </a:rPr>
            </a:br>
            <a:r>
              <a:rPr lang="nl-NL" i="1" dirty="0" err="1" smtClean="0">
                <a:solidFill>
                  <a:schemeClr val="bg1"/>
                </a:solidFill>
              </a:rPr>
              <a:t>four</a:t>
            </a:r>
            <a:r>
              <a:rPr lang="nl-NL" i="1" dirty="0" smtClean="0">
                <a:solidFill>
                  <a:schemeClr val="bg1"/>
                </a:solidFill>
              </a:rPr>
              <a:t> </a:t>
            </a:r>
            <a:r>
              <a:rPr lang="nl-NL" i="1" dirty="0" err="1" smtClean="0">
                <a:solidFill>
                  <a:schemeClr val="bg1"/>
                </a:solidFill>
              </a:rPr>
              <a:t>freedoms</a:t>
            </a:r>
            <a:r>
              <a:rPr lang="nl-NL" i="1" dirty="0" smtClean="0">
                <a:solidFill>
                  <a:schemeClr val="bg1"/>
                </a:solidFill>
              </a:rPr>
              <a:t>!</a:t>
            </a:r>
            <a:endParaRPr lang="nl-NL" i="1" dirty="0">
              <a:solidFill>
                <a:schemeClr val="bg1"/>
              </a:solidFill>
            </a:endParaRPr>
          </a:p>
        </p:txBody>
      </p:sp>
      <p:pic>
        <p:nvPicPr>
          <p:cNvPr id="11" name="Picture 4" descr="Afbeeldingsresultaat voor painting frame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665" y="850574"/>
            <a:ext cx="1812978" cy="212485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25" name="Picture 9" descr="Afbeeldingsresultaat voor photo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562" y="1642217"/>
            <a:ext cx="558800" cy="558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p:cNvSpPr/>
          <p:nvPr/>
        </p:nvSpPr>
        <p:spPr>
          <a:xfrm>
            <a:off x="2607183" y="923144"/>
            <a:ext cx="1709510" cy="1996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Picture 4" descr="Afbeeldingsresultaat voor painting frame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641" y="850574"/>
            <a:ext cx="1812978" cy="212485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9" descr="Afbeeldingsresultaat voor photo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2538" y="1642217"/>
            <a:ext cx="558800" cy="558800"/>
          </a:xfrm>
          <a:prstGeom prst="rect">
            <a:avLst/>
          </a:prstGeom>
          <a:noFill/>
          <a:extLst>
            <a:ext uri="{909E8E84-426E-40DD-AFC4-6F175D3DCCD1}">
              <a14:hiddenFill xmlns:a14="http://schemas.microsoft.com/office/drawing/2010/main">
                <a:solidFill>
                  <a:srgbClr val="FFFFFF"/>
                </a:solidFill>
              </a14:hiddenFill>
            </a:ext>
          </a:extLst>
        </p:spPr>
      </p:pic>
      <p:sp>
        <p:nvSpPr>
          <p:cNvPr id="18" name="Rechthoek 17"/>
          <p:cNvSpPr/>
          <p:nvPr/>
        </p:nvSpPr>
        <p:spPr>
          <a:xfrm>
            <a:off x="4709326" y="931760"/>
            <a:ext cx="1709510" cy="1996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Picture 4" descr="Afbeeldingsresultaat voor painting frame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784" y="859190"/>
            <a:ext cx="1812978" cy="212485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9" descr="Afbeeldingsresultaat voor photo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681" y="1650833"/>
            <a:ext cx="558800" cy="558800"/>
          </a:xfrm>
          <a:prstGeom prst="rect">
            <a:avLst/>
          </a:prstGeom>
          <a:noFill/>
          <a:extLst>
            <a:ext uri="{909E8E84-426E-40DD-AFC4-6F175D3DCCD1}">
              <a14:hiddenFill xmlns:a14="http://schemas.microsoft.com/office/drawing/2010/main">
                <a:solidFill>
                  <a:srgbClr val="FFFFFF"/>
                </a:solidFill>
              </a14:hiddenFill>
            </a:ext>
          </a:extLst>
        </p:spPr>
      </p:pic>
      <p:sp>
        <p:nvSpPr>
          <p:cNvPr id="21" name="Rechthoek 20"/>
          <p:cNvSpPr/>
          <p:nvPr/>
        </p:nvSpPr>
        <p:spPr>
          <a:xfrm>
            <a:off x="6776302" y="931760"/>
            <a:ext cx="1709510" cy="1996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Picture 4" descr="Afbeeldingsresultaat voor painting frame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760" y="859190"/>
            <a:ext cx="1812978" cy="212485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9" descr="Afbeeldingsresultaat voor photo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1657" y="1650833"/>
            <a:ext cx="5588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3874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57201" y="449038"/>
            <a:ext cx="8220571" cy="333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voettekst 1"/>
          <p:cNvSpPr>
            <a:spLocks noGrp="1"/>
          </p:cNvSpPr>
          <p:nvPr>
            <p:ph type="ftr" sz="quarter" idx="3"/>
          </p:nvPr>
        </p:nvSpPr>
        <p:spPr>
          <a:xfrm>
            <a:off x="2226890" y="129738"/>
            <a:ext cx="6436186" cy="273844"/>
          </a:xfrm>
          <a:prstGeom prst="rect">
            <a:avLst/>
          </a:prstGeom>
        </p:spPr>
        <p:txBody>
          <a:bodyPr/>
          <a:lstStyle/>
          <a:p>
            <a:r>
              <a:rPr lang="nl-NL" smtClean="0"/>
              <a:t>Hier de titel van de presentatie invoegen</a:t>
            </a:r>
            <a:endParaRPr lang="nl-NL" dirty="0" smtClean="0"/>
          </a:p>
        </p:txBody>
      </p:sp>
      <p:grpSp>
        <p:nvGrpSpPr>
          <p:cNvPr id="5" name="Groeperen 4"/>
          <p:cNvGrpSpPr/>
          <p:nvPr/>
        </p:nvGrpSpPr>
        <p:grpSpPr>
          <a:xfrm>
            <a:off x="-6349" y="1"/>
            <a:ext cx="9150349" cy="5143499"/>
            <a:chOff x="-6349" y="1"/>
            <a:chExt cx="9150349" cy="5143499"/>
          </a:xfrm>
          <a:solidFill>
            <a:schemeClr val="tx1"/>
          </a:solidFill>
        </p:grpSpPr>
        <p:sp>
          <p:nvSpPr>
            <p:cNvPr id="6" name="Rechthoek 5"/>
            <p:cNvSpPr/>
            <p:nvPr/>
          </p:nvSpPr>
          <p:spPr>
            <a:xfrm>
              <a:off x="0" y="1"/>
              <a:ext cx="9144000" cy="4490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3771900"/>
              <a:ext cx="9144000" cy="13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49"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8677772"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Stroomdiagram: Gegevens 2"/>
          <p:cNvSpPr/>
          <p:nvPr/>
        </p:nvSpPr>
        <p:spPr>
          <a:xfrm rot="10800000">
            <a:off x="457200" y="449038"/>
            <a:ext cx="1226456" cy="3330963"/>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rot="10800000">
            <a:off x="457200" y="449036"/>
            <a:ext cx="776513" cy="3330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9554"/>
            <a:ext cx="2049575" cy="794361"/>
          </a:xfrm>
          <a:prstGeom prst="rect">
            <a:avLst/>
          </a:prstGeom>
        </p:spPr>
      </p:pic>
      <p:pic>
        <p:nvPicPr>
          <p:cNvPr id="1033" name="Picture 9" descr="Afbeeldingsresultaat voor vrijheidscolleges"/>
          <p:cNvPicPr>
            <a:picLocks noChangeAspect="1" noChangeArrowheads="1"/>
          </p:cNvPicPr>
          <p:nvPr/>
        </p:nvPicPr>
        <p:blipFill rotWithShape="1">
          <a:blip r:embed="rId5">
            <a:extLst>
              <a:ext uri="{28A0092B-C50C-407E-A947-70E740481C1C}">
                <a14:useLocalDpi xmlns:a14="http://schemas.microsoft.com/office/drawing/2010/main" val="0"/>
              </a:ext>
            </a:extLst>
          </a:blip>
          <a:srcRect r="77372"/>
          <a:stretch/>
        </p:blipFill>
        <p:spPr bwMode="auto">
          <a:xfrm>
            <a:off x="500743" y="1665883"/>
            <a:ext cx="907142" cy="2004418"/>
          </a:xfrm>
          <a:prstGeom prst="rect">
            <a:avLst/>
          </a:prstGeom>
          <a:noFill/>
          <a:extLst>
            <a:ext uri="{909E8E84-426E-40DD-AFC4-6F175D3DCCD1}">
              <a14:hiddenFill xmlns:a14="http://schemas.microsoft.com/office/drawing/2010/main">
                <a:solidFill>
                  <a:srgbClr val="FFFFFF"/>
                </a:solidFill>
              </a14:hiddenFill>
            </a:ext>
          </a:extLst>
        </p:spPr>
      </p:pic>
      <p:sp>
        <p:nvSpPr>
          <p:cNvPr id="17" name="Titel 1"/>
          <p:cNvSpPr>
            <a:spLocks noGrp="1"/>
          </p:cNvSpPr>
          <p:nvPr>
            <p:ph type="title"/>
          </p:nvPr>
        </p:nvSpPr>
        <p:spPr>
          <a:xfrm>
            <a:off x="2226890" y="1578429"/>
            <a:ext cx="2620881" cy="900000"/>
          </a:xfrm>
        </p:spPr>
        <p:txBody>
          <a:bodyPr/>
          <a:lstStyle/>
          <a:p>
            <a:r>
              <a:rPr lang="nl-NL" dirty="0" smtClean="0">
                <a:hlinkClick r:id="rId6"/>
              </a:rPr>
              <a:t>prodemos.nl</a:t>
            </a:r>
            <a:endParaRPr lang="nl-NL" dirty="0"/>
          </a:p>
        </p:txBody>
      </p:sp>
      <p:sp>
        <p:nvSpPr>
          <p:cNvPr id="18" name="Titel 1"/>
          <p:cNvSpPr txBox="1">
            <a:spLocks/>
          </p:cNvSpPr>
          <p:nvPr/>
        </p:nvSpPr>
        <p:spPr>
          <a:xfrm>
            <a:off x="4934857" y="1592943"/>
            <a:ext cx="3526972" cy="900000"/>
          </a:xfrm>
          <a:prstGeom prst="rect">
            <a:avLst/>
          </a:prstGeom>
        </p:spPr>
        <p:txBody>
          <a:bodyPr vert="horz" lIns="0" tIns="46800" rIns="0" bIns="0" rtlCol="0" anchor="t" anchorCtr="0">
            <a:noAutofit/>
          </a:bodyPr>
          <a:lstStyle>
            <a:lvl1pPr algn="l" defTabSz="685800" rtl="0" eaLnBrk="1" latinLnBrk="0" hangingPunct="1">
              <a:lnSpc>
                <a:spcPts val="3600"/>
              </a:lnSpc>
              <a:spcBef>
                <a:spcPct val="0"/>
              </a:spcBef>
              <a:buNone/>
              <a:defRPr sz="3200" b="1" i="0" kern="1200">
                <a:solidFill>
                  <a:schemeClr val="tx1"/>
                </a:solidFill>
                <a:latin typeface="Calibri" charset="0"/>
                <a:ea typeface="Calibri" charset="0"/>
                <a:cs typeface="Calibri" charset="0"/>
              </a:defRPr>
            </a:lvl1pPr>
          </a:lstStyle>
          <a:p>
            <a:r>
              <a:rPr lang="nl-NL" dirty="0">
                <a:hlinkClick r:id="rId7"/>
              </a:rPr>
              <a:t>v</a:t>
            </a:r>
            <a:r>
              <a:rPr lang="nl-NL" dirty="0" smtClean="0">
                <a:hlinkClick r:id="rId7"/>
              </a:rPr>
              <a:t>rijheidscolleges.nl</a:t>
            </a:r>
            <a:endParaRPr lang="nl-NL" dirty="0"/>
          </a:p>
        </p:txBody>
      </p:sp>
    </p:spTree>
    <p:extLst>
      <p:ext uri="{BB962C8B-B14F-4D97-AF65-F5344CB8AC3E}">
        <p14:creationId xmlns:p14="http://schemas.microsoft.com/office/powerpoint/2010/main" val="12641452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erkvorm Four Freedoms - PowerPointPresentatie">
  <a:themeElements>
    <a:clrScheme name="ProDemos beige">
      <a:dk1>
        <a:srgbClr val="C7B8A3"/>
      </a:dk1>
      <a:lt1>
        <a:srgbClr val="FFFFFF"/>
      </a:lt1>
      <a:dk2>
        <a:srgbClr val="1A1918"/>
      </a:dk2>
      <a:lt2>
        <a:srgbClr val="E7E6E6"/>
      </a:lt2>
      <a:accent1>
        <a:srgbClr val="00B3E6"/>
      </a:accent1>
      <a:accent2>
        <a:srgbClr val="58A337"/>
      </a:accent2>
      <a:accent3>
        <a:srgbClr val="FCC241"/>
      </a:accent3>
      <a:accent4>
        <a:srgbClr val="EB5B24"/>
      </a:accent4>
      <a:accent5>
        <a:srgbClr val="D7007E"/>
      </a:accent5>
      <a:accent6>
        <a:srgbClr val="C7B8A3"/>
      </a:accent6>
      <a:hlink>
        <a:srgbClr val="00B3E6"/>
      </a:hlink>
      <a:folHlink>
        <a:srgbClr val="C7B8A3"/>
      </a:folHlink>
    </a:clrScheme>
    <a:fontScheme name="Office-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oDemos powerpointtemplate-NL beige.pptx" id="{CA3556BC-7452-064D-A98A-99F67499C99B}" vid="{601835B4-AD59-4142-9BD3-E35FB379AD66}"/>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Werkvorm Four Freedoms - PowerPointPresentatie</Template>
  <TotalTime>75</TotalTime>
  <Words>255</Words>
  <Application>Microsoft Office PowerPoint</Application>
  <PresentationFormat>Diavoorstelling (16:9)</PresentationFormat>
  <Paragraphs>39</Paragraphs>
  <Slides>9</Slides>
  <Notes>9</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Werkvorm Four Freedoms - PowerPointPresentatie</vt:lpstr>
      <vt:lpstr>PowerPoint-presentatie</vt:lpstr>
      <vt:lpstr>PowerPoint-presentatie</vt:lpstr>
      <vt:lpstr>Norman Rockwell</vt:lpstr>
      <vt:lpstr>Vrijheid van meningsuiting</vt:lpstr>
      <vt:lpstr>Vrijheid van godsdienst</vt:lpstr>
      <vt:lpstr>Vrij zijn van gebrek</vt:lpstr>
      <vt:lpstr>Vrij zijn van vrees</vt:lpstr>
      <vt:lpstr>PowerPoint-presentatie</vt:lpstr>
      <vt:lpstr>prodemos.nl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Menno Woudt</dc:creator>
  <cp:lastModifiedBy>Dorothée Ramaekers</cp:lastModifiedBy>
  <cp:revision>16</cp:revision>
  <cp:lastPrinted>2017-06-07T13:51:27Z</cp:lastPrinted>
  <dcterms:created xsi:type="dcterms:W3CDTF">2019-04-10T13:56:13Z</dcterms:created>
  <dcterms:modified xsi:type="dcterms:W3CDTF">2019-04-18T08:15:33Z</dcterms:modified>
</cp:coreProperties>
</file>