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9" r:id="rId2"/>
    <p:sldId id="287" r:id="rId3"/>
    <p:sldId id="280" r:id="rId4"/>
    <p:sldId id="322" r:id="rId5"/>
    <p:sldId id="278" r:id="rId6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9" autoAdjust="0"/>
    <p:restoredTop sz="87084"/>
  </p:normalViewPr>
  <p:slideViewPr>
    <p:cSldViewPr snapToGrid="0" snapToObjects="1">
      <p:cViewPr>
        <p:scale>
          <a:sx n="66" d="100"/>
          <a:sy n="66" d="100"/>
        </p:scale>
        <p:origin x="-2262" y="-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15-6-2018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80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Onder het</a:t>
            </a:r>
            <a:r>
              <a:rPr lang="nl-NL" baseline="0" dirty="0" smtClean="0"/>
              <a:t> plaatje zit een link naar het introductiefilmpje: </a:t>
            </a:r>
            <a:r>
              <a:rPr lang="nl-NL" dirty="0" smtClean="0"/>
              <a:t>https://www.youtube.com/watch?v=B2tvYasXhAI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10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04800" y="0"/>
            <a:ext cx="8839200" cy="4914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600" y="228600"/>
            <a:ext cx="8229600" cy="4457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4702969"/>
            <a:ext cx="7924800" cy="228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/>
            <a:endParaRPr lang="en-US" sz="140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14400" y="4714200"/>
            <a:ext cx="7620000" cy="228600"/>
          </a:xfrm>
        </p:spPr>
        <p:txBody>
          <a:bodyPr rIns="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0" indent="0" algn="r"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1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 smtClean="0">
                <a:solidFill>
                  <a:schemeClr val="bg2">
                    <a:lumMod val="75000"/>
                  </a:schemeClr>
                </a:solidFill>
              </a:rPr>
              <a:t>Kop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tvYasXhA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:\Dienst op Locatie\Rechtbank\Meet the Judge\IMG_18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3" b="12406"/>
          <a:stretch/>
        </p:blipFill>
        <p:spPr bwMode="auto">
          <a:xfrm>
            <a:off x="457201" y="449037"/>
            <a:ext cx="8351291" cy="34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de titel van de presentatie invoegen</a:t>
            </a:r>
            <a:endParaRPr lang="nl-NL" dirty="0" smtClean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456661" y="3780000"/>
            <a:ext cx="733274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 smtClean="0">
                <a:solidFill>
                  <a:schemeClr val="bg1"/>
                </a:solidFill>
              </a:rPr>
              <a:t>ProDemos schuift aan: Recht van spreken?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/>
          <p:cNvPicPr>
            <a:picLocks noChangeAspect="1"/>
          </p:cNvPicPr>
          <p:nvPr/>
        </p:nvPicPr>
        <p:blipFill>
          <a:blip r:embed="rId3"/>
          <a:srcRect t="3452" b="25404"/>
          <a:stretch>
            <a:fillRect/>
          </a:stretch>
        </p:blipFill>
        <p:spPr bwMode="auto">
          <a:xfrm>
            <a:off x="2124075" y="900118"/>
            <a:ext cx="3970338" cy="325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3419475" y="2409830"/>
            <a:ext cx="2305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RECHTSSTAAT</a:t>
            </a:r>
            <a:endParaRPr lang="nl-NL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513649" y="252420"/>
            <a:ext cx="826219" cy="681630"/>
          </a:xfrm>
          <a:prstGeom prst="ellipse">
            <a:avLst/>
          </a:prstGeom>
          <a:noFill/>
          <a:ln>
            <a:noFill/>
          </a:ln>
          <a:effectLst/>
          <a:extLst/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6035686" y="323457"/>
            <a:ext cx="1533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Scheiding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der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machten</a:t>
            </a:r>
            <a:endParaRPr lang="nl-NL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5754699" y="745336"/>
            <a:ext cx="561975" cy="377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7154863" y="1262658"/>
            <a:ext cx="13620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Rechterlijke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macht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r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Wetgevende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macht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algn="r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Uitvoerende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macht</a:t>
            </a:r>
            <a:endParaRPr lang="nl-NL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24" y="1339836"/>
            <a:ext cx="503237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/>
          <a:srcRect r="25616"/>
          <a:stretch>
            <a:fillRect/>
          </a:stretch>
        </p:blipFill>
        <p:spPr bwMode="auto">
          <a:xfrm>
            <a:off x="8516938" y="2106599"/>
            <a:ext cx="519112" cy="39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69300" y="2886453"/>
            <a:ext cx="738188" cy="31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Rechte verbindingslijn 11"/>
          <p:cNvCxnSpPr/>
          <p:nvPr/>
        </p:nvCxnSpPr>
        <p:spPr>
          <a:xfrm>
            <a:off x="6851650" y="1272783"/>
            <a:ext cx="1588" cy="1835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6851661" y="1596632"/>
            <a:ext cx="3032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6853238" y="2369347"/>
            <a:ext cx="3032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6861186" y="3108725"/>
            <a:ext cx="3032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418972" y="3757151"/>
            <a:ext cx="1264383" cy="599435"/>
          </a:xfrm>
          <a:prstGeom prst="ellipse">
            <a:avLst/>
          </a:prstGeom>
          <a:noFill/>
          <a:ln>
            <a:noFill/>
          </a:ln>
          <a:effectLst/>
          <a:extLst/>
        </p:spPr>
      </p:pic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1330325" y="4448175"/>
            <a:ext cx="1441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Grondrechten</a:t>
            </a:r>
            <a:endParaRPr lang="nl-NL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4598988" y="4243393"/>
            <a:ext cx="1871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Bijv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Gelijkheidsbeginsel</a:t>
            </a:r>
            <a:endParaRPr lang="nl-NL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40188" y="4252915"/>
            <a:ext cx="565150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l="-6412" t="-19216" r="-4391" b="-10450"/>
          <a:stretch/>
        </p:blipFill>
        <p:spPr bwMode="auto">
          <a:xfrm>
            <a:off x="887019" y="1040281"/>
            <a:ext cx="1288119" cy="973535"/>
          </a:xfrm>
          <a:prstGeom prst="ellipse">
            <a:avLst/>
          </a:prstGeom>
          <a:noFill/>
          <a:ln>
            <a:noFill/>
          </a:ln>
          <a:effectLst/>
          <a:extLst/>
        </p:spPr>
      </p:pic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674623" y="263134"/>
            <a:ext cx="1712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Ook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overheid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moet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zich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aan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de wet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houden</a:t>
            </a:r>
            <a:endParaRPr lang="nl-NL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 flipH="1" flipV="1">
            <a:off x="2297906" y="1005087"/>
            <a:ext cx="1160463" cy="7250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>
            <a:off x="2878138" y="3483769"/>
            <a:ext cx="685800" cy="438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3074988" y="4574381"/>
            <a:ext cx="6905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>
            <a:off x="6473834" y="1596632"/>
            <a:ext cx="2619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6470650" y="1596632"/>
            <a:ext cx="3175" cy="25586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6473834" y="4155281"/>
            <a:ext cx="906463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7374906" y="3702844"/>
            <a:ext cx="1692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Onafhankelijke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rechtspraak</a:t>
            </a:r>
            <a:endParaRPr lang="nl-NL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47857" y="4313841"/>
            <a:ext cx="1265238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0404181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8" grpId="0"/>
      <p:bldP spid="2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r="906"/>
          <a:stretch/>
        </p:blipFill>
        <p:spPr bwMode="auto">
          <a:xfrm>
            <a:off x="0" y="474111"/>
            <a:ext cx="9144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93408"/>
            <a:ext cx="3710763" cy="720000"/>
          </a:xfrm>
        </p:spPr>
        <p:txBody>
          <a:bodyPr/>
          <a:lstStyle/>
          <a:p>
            <a:r>
              <a:rPr lang="nl-NL" dirty="0" smtClean="0"/>
              <a:t>Introductiefilmpje</a:t>
            </a:r>
            <a:endParaRPr lang="nl-NL" dirty="0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7009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top, Hemel, Wolken, Schild, Einde, Laatste, Afbeeldi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753333"/>
            <a:ext cx="1980000" cy="19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ging goed?</a:t>
            </a:r>
            <a:br>
              <a:rPr lang="nl-NL" dirty="0" smtClean="0"/>
            </a:br>
            <a:r>
              <a:rPr lang="nl-NL" dirty="0" smtClean="0"/>
              <a:t>Wat kan beter?</a:t>
            </a:r>
            <a:endParaRPr lang="nl-NL" dirty="0"/>
          </a:p>
        </p:txBody>
      </p:sp>
      <p:sp>
        <p:nvSpPr>
          <p:cNvPr id="4" name="AutoShape 2" descr="Afbeeldingsresultaat voor einde"/>
          <p:cNvSpPr>
            <a:spLocks noChangeAspect="1" noChangeArrowheads="1"/>
          </p:cNvSpPr>
          <p:nvPr/>
        </p:nvSpPr>
        <p:spPr bwMode="auto">
          <a:xfrm>
            <a:off x="348344" y="-2902263"/>
            <a:ext cx="90201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i="1" dirty="0"/>
              <a:t>ProDemos schuift aan: </a:t>
            </a:r>
            <a:r>
              <a:rPr lang="nl-NL" i="1" dirty="0" smtClean="0"/>
              <a:t>Recht van spreken?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4960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prodemos.nl/schuiftaan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emos powerpointtemplate-NL blauw">
  <a:themeElements>
    <a:clrScheme name="ProDemos blauw">
      <a:dk1>
        <a:srgbClr val="00B3E6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Demos powerpointtemplate-NL blauw.pptx" id="{1FE03B42-FA5B-B249-9D42-3F1CF70F5035}" vid="{A7055348-BA77-9D4B-B966-D0806BE6F94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blauw</Template>
  <TotalTime>212</TotalTime>
  <Words>78</Words>
  <Application>Microsoft Office PowerPoint</Application>
  <PresentationFormat>Diavoorstelling (16:9)</PresentationFormat>
  <Paragraphs>22</Paragraphs>
  <Slides>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ProDemos powerpointtemplate-NL blauw</vt:lpstr>
      <vt:lpstr>PowerPoint-presentatie</vt:lpstr>
      <vt:lpstr>PowerPoint-presentatie</vt:lpstr>
      <vt:lpstr>Introductiefilmpje</vt:lpstr>
      <vt:lpstr>Wat ging goed? Wat kan beter?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Sedi van Loon</dc:creator>
  <cp:lastModifiedBy>Joëlle Garcia Abrahamse</cp:lastModifiedBy>
  <cp:revision>25</cp:revision>
  <cp:lastPrinted>2017-06-07T13:51:27Z</cp:lastPrinted>
  <dcterms:created xsi:type="dcterms:W3CDTF">2018-05-23T11:39:20Z</dcterms:created>
  <dcterms:modified xsi:type="dcterms:W3CDTF">2018-06-15T09:03:21Z</dcterms:modified>
</cp:coreProperties>
</file>