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87" d="100"/>
          <a:sy n="87" d="100"/>
        </p:scale>
        <p:origin x="90" y="5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18EE46-C296-445D-80EC-B70F49B054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27847B17-FEEE-42D8-84A2-84FEE97CF9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BFB1E60-11E8-43CE-87B8-AD9F33298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A617B-E799-4FA6-B605-F52F2C4B0BB0}" type="datetimeFigureOut">
              <a:rPr lang="nl-NL" smtClean="0"/>
              <a:t>24-10-2019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D33ED65-A2FA-40EB-AE17-C0AD8A695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3B733CC-C18A-450C-B695-568EB29FD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8596B-D259-4BD3-BECD-1F2131B7F74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57432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ndAc>
          <p:stSnd>
            <p:snd r:embed="rId1" name="twitter notification sound.wav"/>
          </p:stSnd>
        </p:sndAc>
      </p:transition>
    </mc:Choice>
    <mc:Fallback>
      <p:transition spd="slow">
        <p:sndAc>
          <p:stSnd>
            <p:snd r:embed="rId1" name="twitter notification sound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B010FD-277F-4D99-9AB5-10A142813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2AE1BFE-D07E-49C3-8B1F-880E8EEA05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12A9156-AE40-479C-9282-43A6FBAB4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A617B-E799-4FA6-B605-F52F2C4B0BB0}" type="datetimeFigureOut">
              <a:rPr lang="nl-NL" smtClean="0"/>
              <a:t>24-10-2019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E6D693A-A361-433A-A76C-516506E15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B2256B1-0442-4489-A092-A8BE68ECD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8596B-D259-4BD3-BECD-1F2131B7F74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97664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ndAc>
          <p:stSnd>
            <p:snd r:embed="rId1" name="twitter notification sound.wav"/>
          </p:stSnd>
        </p:sndAc>
      </p:transition>
    </mc:Choice>
    <mc:Fallback>
      <p:transition spd="slow">
        <p:sndAc>
          <p:stSnd>
            <p:snd r:embed="rId1" name="twitter notification sound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D94EB8F7-9D24-4976-B84E-FB29A37889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26E2BC2-3EF6-4C31-99F0-C378B8D681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9D67329-0E17-4607-AA81-188ADE10B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A617B-E799-4FA6-B605-F52F2C4B0BB0}" type="datetimeFigureOut">
              <a:rPr lang="nl-NL" smtClean="0"/>
              <a:t>24-10-2019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83C4656-E621-402C-8CA3-423B3692C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CF36081-81BA-47D1-854F-B6B403B43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8596B-D259-4BD3-BECD-1F2131B7F74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376556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ndAc>
          <p:stSnd>
            <p:snd r:embed="rId1" name="twitter notification sound.wav"/>
          </p:stSnd>
        </p:sndAc>
      </p:transition>
    </mc:Choice>
    <mc:Fallback>
      <p:transition spd="slow">
        <p:sndAc>
          <p:stSnd>
            <p:snd r:embed="rId1" name="twitter notification sound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971C4C-5540-41E3-A586-165C4ADF2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33ED2B5-50B8-4D31-8881-1B9FC89D7F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9E05047-7BB6-4658-BBDA-382149229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A617B-E799-4FA6-B605-F52F2C4B0BB0}" type="datetimeFigureOut">
              <a:rPr lang="nl-NL" smtClean="0"/>
              <a:t>24-10-2019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AFC9AF8-FFEA-4B3A-9A26-1D44477AF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5474009-1AF3-440E-B8B2-074D07ADA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8596B-D259-4BD3-BECD-1F2131B7F74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08587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ndAc>
          <p:stSnd>
            <p:snd r:embed="rId1" name="twitter notification sound.wav"/>
          </p:stSnd>
        </p:sndAc>
      </p:transition>
    </mc:Choice>
    <mc:Fallback>
      <p:transition spd="slow">
        <p:sndAc>
          <p:stSnd>
            <p:snd r:embed="rId1" name="twitter notification sound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71EFE4-0A55-4333-A8DC-9C38E72ED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9FEB14A-1AA2-45D8-9EB6-C12DE3D809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FA09BBD-4AD9-4C39-B3DB-46AAC5A5C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A617B-E799-4FA6-B605-F52F2C4B0BB0}" type="datetimeFigureOut">
              <a:rPr lang="nl-NL" smtClean="0"/>
              <a:t>24-10-2019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08CBA12-2B09-446A-BFBA-18ADD6703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CBF2F9A-B87D-42F9-8656-4DEBA07FA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8596B-D259-4BD3-BECD-1F2131B7F74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469133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ndAc>
          <p:stSnd>
            <p:snd r:embed="rId1" name="twitter notification sound.wav"/>
          </p:stSnd>
        </p:sndAc>
      </p:transition>
    </mc:Choice>
    <mc:Fallback>
      <p:transition spd="slow">
        <p:sndAc>
          <p:stSnd>
            <p:snd r:embed="rId1" name="twitter notification sound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DB1D54-09C5-405E-B7F9-0EEEB7761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1BD8385-C5C4-4B67-8B8C-BEE01BD38E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35D6CD6-46A7-4CE1-B2B0-0AEAC01103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B7C4321-C5B1-433A-A90C-47F1E4BC9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A617B-E799-4FA6-B605-F52F2C4B0BB0}" type="datetimeFigureOut">
              <a:rPr lang="nl-NL" smtClean="0"/>
              <a:t>24-10-2019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BA82E47-5E18-4226-9BBA-E90D352DA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EC91B6E-E162-41A5-B252-E005D5B6C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8596B-D259-4BD3-BECD-1F2131B7F74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51364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ndAc>
          <p:stSnd>
            <p:snd r:embed="rId1" name="twitter notification sound.wav"/>
          </p:stSnd>
        </p:sndAc>
      </p:transition>
    </mc:Choice>
    <mc:Fallback>
      <p:transition spd="slow">
        <p:sndAc>
          <p:stSnd>
            <p:snd r:embed="rId1" name="twitter notification sound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BD525F-19C1-4C9B-9859-B5DB4A067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27EE0D7-C729-44D1-8316-D958779C4B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4012600-3DB8-4CAB-9C5F-5F584C0B6F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FD872A32-D911-4F99-8A41-395DF8EF50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B2E0AAD3-5CC8-47B5-8630-1E2A59ADE9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C6F06B35-84E9-496B-96EF-96C04185A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A617B-E799-4FA6-B605-F52F2C4B0BB0}" type="datetimeFigureOut">
              <a:rPr lang="nl-NL" smtClean="0"/>
              <a:t>24-10-2019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B41DFC1D-CA94-4537-9E4A-2F10AEB86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F026081F-9D70-4313-B8F6-E21174EC7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8596B-D259-4BD3-BECD-1F2131B7F74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54823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ndAc>
          <p:stSnd>
            <p:snd r:embed="rId1" name="twitter notification sound.wav"/>
          </p:stSnd>
        </p:sndAc>
      </p:transition>
    </mc:Choice>
    <mc:Fallback>
      <p:transition spd="slow">
        <p:sndAc>
          <p:stSnd>
            <p:snd r:embed="rId1" name="twitter notification sound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3C9848-7A67-4D90-86D1-561F5B34F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8800C85A-F3E0-43E4-A878-DBBAB338E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A617B-E799-4FA6-B605-F52F2C4B0BB0}" type="datetimeFigureOut">
              <a:rPr lang="nl-NL" smtClean="0"/>
              <a:t>24-10-2019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B1AE9EE4-2C99-49BD-AA24-BEDC7B540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E61E4DB4-B8C2-4BFE-B3B2-388722B9E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8596B-D259-4BD3-BECD-1F2131B7F74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10592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ndAc>
          <p:stSnd>
            <p:snd r:embed="rId1" name="twitter notification sound.wav"/>
          </p:stSnd>
        </p:sndAc>
      </p:transition>
    </mc:Choice>
    <mc:Fallback>
      <p:transition spd="slow">
        <p:sndAc>
          <p:stSnd>
            <p:snd r:embed="rId1" name="twitter notification sound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573223D0-C7EF-4F0E-A2FA-E03FA793F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A617B-E799-4FA6-B605-F52F2C4B0BB0}" type="datetimeFigureOut">
              <a:rPr lang="nl-NL" smtClean="0"/>
              <a:t>24-10-2019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2F4234B9-95BD-49E5-91D2-58535B17B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3FAE3A2-D8B4-45CE-BF8C-392121E1F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8596B-D259-4BD3-BECD-1F2131B7F74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57184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ndAc>
          <p:stSnd>
            <p:snd r:embed="rId1" name="twitter notification sound.wav"/>
          </p:stSnd>
        </p:sndAc>
      </p:transition>
    </mc:Choice>
    <mc:Fallback>
      <p:transition spd="slow">
        <p:sndAc>
          <p:stSnd>
            <p:snd r:embed="rId1" name="twitter notification sound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E5F53D-F161-4531-8AB1-425D2483D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ACEA342-7304-45ED-816C-C548FBEA18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65596AC-68F8-4340-A77C-926C0A8E1E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885B070-0BDA-499B-801F-14D1987FC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A617B-E799-4FA6-B605-F52F2C4B0BB0}" type="datetimeFigureOut">
              <a:rPr lang="nl-NL" smtClean="0"/>
              <a:t>24-10-2019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C260D3C-17C7-460D-AEAF-0C737C1F2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1C00E42-DBF6-4A3B-8973-42BBC845F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8596B-D259-4BD3-BECD-1F2131B7F74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40285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ndAc>
          <p:stSnd>
            <p:snd r:embed="rId1" name="twitter notification sound.wav"/>
          </p:stSnd>
        </p:sndAc>
      </p:transition>
    </mc:Choice>
    <mc:Fallback>
      <p:transition spd="slow">
        <p:sndAc>
          <p:stSnd>
            <p:snd r:embed="rId1" name="twitter notification sound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4D4AA4-9863-4402-9299-49FDCD75B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1DD7959D-A135-4116-9E40-EC00B2FF50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98A6277-B70B-4233-951F-0FF4783F16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DB9AAAB-F087-4F9C-95BC-24DEEB714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A617B-E799-4FA6-B605-F52F2C4B0BB0}" type="datetimeFigureOut">
              <a:rPr lang="nl-NL" smtClean="0"/>
              <a:t>24-10-2019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0E2BA2C-6688-487C-AF3E-7AD87E118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8942D0A-236E-4E4A-A855-ADFF19043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8596B-D259-4BD3-BECD-1F2131B7F74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95756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ndAc>
          <p:stSnd>
            <p:snd r:embed="rId1" name="twitter notification sound.wav"/>
          </p:stSnd>
        </p:sndAc>
      </p:transition>
    </mc:Choice>
    <mc:Fallback>
      <p:transition spd="slow">
        <p:sndAc>
          <p:stSnd>
            <p:snd r:embed="rId1" name="twitter notification sound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ED70534-EC00-46EB-BA9C-C8F37F1859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9D5BD9F-BFFE-4785-B987-A6224C15A5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73CAE4C-7452-4747-B886-1F78061B10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FA617B-E799-4FA6-B605-F52F2C4B0BB0}" type="datetimeFigureOut">
              <a:rPr lang="nl-NL" smtClean="0"/>
              <a:t>24-10-2019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6BD0279-E6F9-43ED-831C-4E9DCFB691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24CB158-7EE2-4C14-BA8B-9689D7FDED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8596B-D259-4BD3-BECD-1F2131B7F74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1579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>
        <p:sndAc>
          <p:stSnd>
            <p:snd r:embed="rId13" name="twitter notification sound.wav"/>
          </p:stSnd>
        </p:sndAc>
      </p:transition>
    </mc:Choice>
    <mc:Fallback>
      <p:transition spd="slow">
        <p:sndAc>
          <p:stSnd>
            <p:snd r:embed="rId13" name="twitter notification sound.wav"/>
          </p:stSnd>
        </p:sndAc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D63976C8-4FDE-4F59-8CC6-1373A40342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6000" y="1438524"/>
            <a:ext cx="10400000" cy="3980952"/>
          </a:xfrm>
          <a:prstGeom prst="rect">
            <a:avLst/>
          </a:prstGeom>
        </p:spPr>
      </p:pic>
      <p:pic>
        <p:nvPicPr>
          <p:cNvPr id="3" name="Picture 8" descr="Afbeeldingsresultaat voor twitter icon">
            <a:extLst>
              <a:ext uri="{FF2B5EF4-FFF2-40B4-BE49-F238E27FC236}">
                <a16:creationId xmlns:a16="http://schemas.microsoft.com/office/drawing/2014/main" id="{716326BD-68FA-4E0F-90BB-22B17F15C5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7022" y="4669774"/>
            <a:ext cx="801860" cy="652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40D7BEA3-ECFE-416D-AFAF-5FFDC1D994A0}"/>
              </a:ext>
            </a:extLst>
          </p:cNvPr>
          <p:cNvSpPr txBox="1"/>
          <p:nvPr/>
        </p:nvSpPr>
        <p:spPr>
          <a:xfrm>
            <a:off x="1404425" y="2401320"/>
            <a:ext cx="938315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dirty="0"/>
              <a:t>TekstTekstTeksTekstTekstTeksTekstTekstTeksTekstTekstTeksTekstTekstTeksTekstTekstTeksTekstTekstTeksTekstTekstTeksTekstTekstTeksTekstTekstTeksTekstTekstTeksTekstTekstTeksTekstTekstTeksTekstTekstTeksTekstTekstTeksTekstTekstTeksTekstTekstTeksTekstTekstTeksTekstTekstTeksTekstTekstTeksTekst</a:t>
            </a:r>
          </a:p>
        </p:txBody>
      </p:sp>
    </p:spTree>
    <p:extLst>
      <p:ext uri="{BB962C8B-B14F-4D97-AF65-F5344CB8AC3E}">
        <p14:creationId xmlns:p14="http://schemas.microsoft.com/office/powerpoint/2010/main" val="6063369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ndAc>
          <p:stSnd>
            <p:snd r:embed="rId2" name="twitter notification sound.wav"/>
          </p:stSnd>
        </p:sndAc>
      </p:transition>
    </mc:Choice>
    <mc:Fallback>
      <p:transition spd="slow">
        <p:sndAc>
          <p:stSnd>
            <p:snd r:embed="rId2" name="twitter notification sound.wav"/>
          </p:stSnd>
        </p:sndAc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D63976C8-4FDE-4F59-8CC6-1373A40342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6000" y="1438524"/>
            <a:ext cx="10400000" cy="3980952"/>
          </a:xfrm>
          <a:prstGeom prst="rect">
            <a:avLst/>
          </a:prstGeom>
        </p:spPr>
      </p:pic>
      <p:pic>
        <p:nvPicPr>
          <p:cNvPr id="3" name="Picture 8" descr="Afbeeldingsresultaat voor twitter icon">
            <a:extLst>
              <a:ext uri="{FF2B5EF4-FFF2-40B4-BE49-F238E27FC236}">
                <a16:creationId xmlns:a16="http://schemas.microsoft.com/office/drawing/2014/main" id="{716326BD-68FA-4E0F-90BB-22B17F15C5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7022" y="4669774"/>
            <a:ext cx="801860" cy="652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40D7BEA3-ECFE-416D-AFAF-5FFDC1D994A0}"/>
              </a:ext>
            </a:extLst>
          </p:cNvPr>
          <p:cNvSpPr txBox="1"/>
          <p:nvPr/>
        </p:nvSpPr>
        <p:spPr>
          <a:xfrm>
            <a:off x="1404425" y="2401320"/>
            <a:ext cx="938315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dirty="0"/>
              <a:t>TekstTekstTeksTekstTekstTeksTekstTekstTeksTekstTekstTeksTekstTekstTeksTekstTekstTeksTekstTekstTeksTekstTekstTeksTekstTekstTeksTekstTekstTeksTekstTekstTeksTekstTekstTeksTekstTekstTeksTekstTekstTeksTekstTekstTeksTekstTekstTeksTekstTekstTeksTekstTekstTeksTekstTekstTeksTekstTekstTeksTekst</a:t>
            </a:r>
          </a:p>
        </p:txBody>
      </p:sp>
    </p:spTree>
    <p:extLst>
      <p:ext uri="{BB962C8B-B14F-4D97-AF65-F5344CB8AC3E}">
        <p14:creationId xmlns:p14="http://schemas.microsoft.com/office/powerpoint/2010/main" val="7555451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ndAc>
          <p:stSnd>
            <p:snd r:embed="rId2" name="twitter notification sound.wav"/>
          </p:stSnd>
        </p:sndAc>
      </p:transition>
    </mc:Choice>
    <mc:Fallback>
      <p:transition spd="slow">
        <p:sndAc>
          <p:stSnd>
            <p:snd r:embed="rId2" name="twitter notification sound.wav"/>
          </p:stSnd>
        </p:sndAc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D63976C8-4FDE-4F59-8CC6-1373A40342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6000" y="1438524"/>
            <a:ext cx="10400000" cy="3980952"/>
          </a:xfrm>
          <a:prstGeom prst="rect">
            <a:avLst/>
          </a:prstGeom>
        </p:spPr>
      </p:pic>
      <p:pic>
        <p:nvPicPr>
          <p:cNvPr id="3" name="Picture 8" descr="Afbeeldingsresultaat voor twitter icon">
            <a:extLst>
              <a:ext uri="{FF2B5EF4-FFF2-40B4-BE49-F238E27FC236}">
                <a16:creationId xmlns:a16="http://schemas.microsoft.com/office/drawing/2014/main" id="{716326BD-68FA-4E0F-90BB-22B17F15C5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7022" y="4669774"/>
            <a:ext cx="801860" cy="652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40D7BEA3-ECFE-416D-AFAF-5FFDC1D994A0}"/>
              </a:ext>
            </a:extLst>
          </p:cNvPr>
          <p:cNvSpPr txBox="1"/>
          <p:nvPr/>
        </p:nvSpPr>
        <p:spPr>
          <a:xfrm>
            <a:off x="1404425" y="2401320"/>
            <a:ext cx="938315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dirty="0"/>
              <a:t>TekstTekstTeksTekstTekstTeksTekstTekstTeksTekstTekstTeksTekstTekstTeksTekstTekstTeksTekstTekstTeksTekstTekstTeksTekstTekstTeksTekstTekstTeksTekstTekstTeksTekstTekstTeksTekstTekstTeksTekstTekstTeksTekstTekstTeksTekstTekstTeksTekstTekstTeksTekstTekstTeksTekstTekstTeksTekstTekstTeksTekst</a:t>
            </a:r>
          </a:p>
        </p:txBody>
      </p:sp>
    </p:spTree>
    <p:extLst>
      <p:ext uri="{BB962C8B-B14F-4D97-AF65-F5344CB8AC3E}">
        <p14:creationId xmlns:p14="http://schemas.microsoft.com/office/powerpoint/2010/main" val="6722253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ndAc>
          <p:stSnd>
            <p:snd r:embed="rId2" name="twitter notification sound.wav"/>
          </p:stSnd>
        </p:sndAc>
      </p:transition>
    </mc:Choice>
    <mc:Fallback>
      <p:transition spd="slow">
        <p:sndAc>
          <p:stSnd>
            <p:snd r:embed="rId2" name="twitter notification sound.wav"/>
          </p:stSnd>
        </p:sndAc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D63976C8-4FDE-4F59-8CC6-1373A40342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6000" y="1438524"/>
            <a:ext cx="10400000" cy="3980952"/>
          </a:xfrm>
          <a:prstGeom prst="rect">
            <a:avLst/>
          </a:prstGeom>
        </p:spPr>
      </p:pic>
      <p:pic>
        <p:nvPicPr>
          <p:cNvPr id="3" name="Picture 8" descr="Afbeeldingsresultaat voor twitter icon">
            <a:extLst>
              <a:ext uri="{FF2B5EF4-FFF2-40B4-BE49-F238E27FC236}">
                <a16:creationId xmlns:a16="http://schemas.microsoft.com/office/drawing/2014/main" id="{716326BD-68FA-4E0F-90BB-22B17F15C5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7022" y="4669774"/>
            <a:ext cx="801860" cy="652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40D7BEA3-ECFE-416D-AFAF-5FFDC1D994A0}"/>
              </a:ext>
            </a:extLst>
          </p:cNvPr>
          <p:cNvSpPr txBox="1"/>
          <p:nvPr/>
        </p:nvSpPr>
        <p:spPr>
          <a:xfrm>
            <a:off x="1404425" y="2401320"/>
            <a:ext cx="938315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dirty="0"/>
              <a:t>TekstTekstTeksTekstTekstTeksTekstTekstTeksTekstTekstTeksTekstTekstTeksTekstTekstTeksTekstTekstTeksTekstTekstTeksTekstTekstTeksTekstTekstTeksTekstTekstTeksTekstTekstTeksTekstTekstTeksTekstTekstTeksTekstTekstTeksTekstTekstTeksTekstTekstTeksTekstTekstTeksTekstTekstTeksTekstTekstTeksTekst</a:t>
            </a:r>
          </a:p>
        </p:txBody>
      </p:sp>
    </p:spTree>
    <p:extLst>
      <p:ext uri="{BB962C8B-B14F-4D97-AF65-F5344CB8AC3E}">
        <p14:creationId xmlns:p14="http://schemas.microsoft.com/office/powerpoint/2010/main" val="34009892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ndAc>
          <p:stSnd>
            <p:snd r:embed="rId2" name="twitter notification sound.wav"/>
          </p:stSnd>
        </p:sndAc>
      </p:transition>
    </mc:Choice>
    <mc:Fallback>
      <p:transition spd="slow">
        <p:sndAc>
          <p:stSnd>
            <p:snd r:embed="rId2" name="twitter notification sound.wav"/>
          </p:stSnd>
        </p:sndAc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D63976C8-4FDE-4F59-8CC6-1373A40342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6000" y="1438524"/>
            <a:ext cx="10400000" cy="3980952"/>
          </a:xfrm>
          <a:prstGeom prst="rect">
            <a:avLst/>
          </a:prstGeom>
        </p:spPr>
      </p:pic>
      <p:pic>
        <p:nvPicPr>
          <p:cNvPr id="3" name="Picture 8" descr="Afbeeldingsresultaat voor twitter icon">
            <a:extLst>
              <a:ext uri="{FF2B5EF4-FFF2-40B4-BE49-F238E27FC236}">
                <a16:creationId xmlns:a16="http://schemas.microsoft.com/office/drawing/2014/main" id="{716326BD-68FA-4E0F-90BB-22B17F15C5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7022" y="4669774"/>
            <a:ext cx="801860" cy="652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40D7BEA3-ECFE-416D-AFAF-5FFDC1D994A0}"/>
              </a:ext>
            </a:extLst>
          </p:cNvPr>
          <p:cNvSpPr txBox="1"/>
          <p:nvPr/>
        </p:nvSpPr>
        <p:spPr>
          <a:xfrm>
            <a:off x="1404425" y="2401320"/>
            <a:ext cx="938315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dirty="0"/>
              <a:t>TekstTekstTeksTekstTekstTeksTekstTekstTeksTekstTekstTeksTekstTekstTeksTekstTekstTeksTekstTekstTeksTekstTekstTeksTekstTekstTeksTekstTekstTeksTekstTekstTeksTekstTekstTeksTekstTekstTeksTekstTekstTeksTekstTekstTeksTekstTekstTeksTekstTekstTeksTekstTekstTeksTekstTekstTeksTekstTekstTeksTekst</a:t>
            </a:r>
          </a:p>
        </p:txBody>
      </p:sp>
    </p:spTree>
    <p:extLst>
      <p:ext uri="{BB962C8B-B14F-4D97-AF65-F5344CB8AC3E}">
        <p14:creationId xmlns:p14="http://schemas.microsoft.com/office/powerpoint/2010/main" val="20310417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ndAc>
          <p:stSnd>
            <p:snd r:embed="rId2" name="twitter notification sound.wav"/>
          </p:stSnd>
        </p:sndAc>
      </p:transition>
    </mc:Choice>
    <mc:Fallback>
      <p:transition spd="slow">
        <p:sndAc>
          <p:stSnd>
            <p:snd r:embed="rId2" name="twitter notification sound.wav"/>
          </p:stSnd>
        </p:sndAc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D63976C8-4FDE-4F59-8CC6-1373A40342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6000" y="1438524"/>
            <a:ext cx="10400000" cy="3980952"/>
          </a:xfrm>
          <a:prstGeom prst="rect">
            <a:avLst/>
          </a:prstGeom>
        </p:spPr>
      </p:pic>
      <p:pic>
        <p:nvPicPr>
          <p:cNvPr id="3" name="Picture 8" descr="Afbeeldingsresultaat voor twitter icon">
            <a:extLst>
              <a:ext uri="{FF2B5EF4-FFF2-40B4-BE49-F238E27FC236}">
                <a16:creationId xmlns:a16="http://schemas.microsoft.com/office/drawing/2014/main" id="{716326BD-68FA-4E0F-90BB-22B17F15C5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7022" y="4669774"/>
            <a:ext cx="801860" cy="652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40D7BEA3-ECFE-416D-AFAF-5FFDC1D994A0}"/>
              </a:ext>
            </a:extLst>
          </p:cNvPr>
          <p:cNvSpPr txBox="1"/>
          <p:nvPr/>
        </p:nvSpPr>
        <p:spPr>
          <a:xfrm>
            <a:off x="1404425" y="2401320"/>
            <a:ext cx="938315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dirty="0"/>
              <a:t>TekstTekstTeksTekstTekstTeksTekstTekstTeksTekstTekstTeksTekstTekstTeksTekstTekstTeksTekstTekstTeksTekstTekstTeksTekstTekstTeksTekstTekstTeksTekstTekstTeksTekstTekstTeksTekstTekstTeksTekstTekstTeksTekstTekstTeksTekstTekstTeksTekstTekstTeksTekstTekstTeksTekstTekstTeksTekstTekstTeksTekst</a:t>
            </a:r>
          </a:p>
        </p:txBody>
      </p:sp>
    </p:spTree>
    <p:extLst>
      <p:ext uri="{BB962C8B-B14F-4D97-AF65-F5344CB8AC3E}">
        <p14:creationId xmlns:p14="http://schemas.microsoft.com/office/powerpoint/2010/main" val="11512448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ndAc>
          <p:stSnd>
            <p:snd r:embed="rId2" name="twitter notification sound.wav"/>
          </p:stSnd>
        </p:sndAc>
      </p:transition>
    </mc:Choice>
    <mc:Fallback>
      <p:transition spd="slow">
        <p:sndAc>
          <p:stSnd>
            <p:snd r:embed="rId2" name="twitter notification sound.wav"/>
          </p:stSnd>
        </p:sndAc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D63976C8-4FDE-4F59-8CC6-1373A40342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6000" y="1438524"/>
            <a:ext cx="10400000" cy="3980952"/>
          </a:xfrm>
          <a:prstGeom prst="rect">
            <a:avLst/>
          </a:prstGeom>
        </p:spPr>
      </p:pic>
      <p:pic>
        <p:nvPicPr>
          <p:cNvPr id="3" name="Picture 8" descr="Afbeeldingsresultaat voor twitter icon">
            <a:extLst>
              <a:ext uri="{FF2B5EF4-FFF2-40B4-BE49-F238E27FC236}">
                <a16:creationId xmlns:a16="http://schemas.microsoft.com/office/drawing/2014/main" id="{716326BD-68FA-4E0F-90BB-22B17F15C5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7022" y="4669774"/>
            <a:ext cx="801860" cy="652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40D7BEA3-ECFE-416D-AFAF-5FFDC1D994A0}"/>
              </a:ext>
            </a:extLst>
          </p:cNvPr>
          <p:cNvSpPr txBox="1"/>
          <p:nvPr/>
        </p:nvSpPr>
        <p:spPr>
          <a:xfrm>
            <a:off x="1404425" y="2401320"/>
            <a:ext cx="938315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dirty="0"/>
              <a:t>TekstTekstTeksTekstTekstTeksTekstTekstTeksTekstTekstTeksTekstTekstTeksTekstTekstTeksTekstTekstTeksTekstTekstTeksTekstTekstTeksTekstTekstTeksTekstTekstTeksTekstTekstTeksTekstTekstTeksTekstTekstTeksTekstTekstTeksTekstTekstTeksTekstTekstTeksTekstTekstTeksTekstTekstTeksTekstTekstTeksTekst</a:t>
            </a:r>
          </a:p>
        </p:txBody>
      </p:sp>
    </p:spTree>
    <p:extLst>
      <p:ext uri="{BB962C8B-B14F-4D97-AF65-F5344CB8AC3E}">
        <p14:creationId xmlns:p14="http://schemas.microsoft.com/office/powerpoint/2010/main" val="10187346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ndAc>
          <p:stSnd>
            <p:snd r:embed="rId2" name="twitter notification sound.wav"/>
          </p:stSnd>
        </p:sndAc>
      </p:transition>
    </mc:Choice>
    <mc:Fallback>
      <p:transition spd="slow">
        <p:sndAc>
          <p:stSnd>
            <p:snd r:embed="rId2" name="twitter notification sound.wav"/>
          </p:stSnd>
        </p:sndAc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D63976C8-4FDE-4F59-8CC6-1373A40342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6000" y="1438524"/>
            <a:ext cx="10400000" cy="3980952"/>
          </a:xfrm>
          <a:prstGeom prst="rect">
            <a:avLst/>
          </a:prstGeom>
        </p:spPr>
      </p:pic>
      <p:pic>
        <p:nvPicPr>
          <p:cNvPr id="3" name="Picture 8" descr="Afbeeldingsresultaat voor twitter icon">
            <a:extLst>
              <a:ext uri="{FF2B5EF4-FFF2-40B4-BE49-F238E27FC236}">
                <a16:creationId xmlns:a16="http://schemas.microsoft.com/office/drawing/2014/main" id="{716326BD-68FA-4E0F-90BB-22B17F15C5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7022" y="4669774"/>
            <a:ext cx="801860" cy="652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40D7BEA3-ECFE-416D-AFAF-5FFDC1D994A0}"/>
              </a:ext>
            </a:extLst>
          </p:cNvPr>
          <p:cNvSpPr txBox="1"/>
          <p:nvPr/>
        </p:nvSpPr>
        <p:spPr>
          <a:xfrm>
            <a:off x="1404425" y="2401320"/>
            <a:ext cx="938315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dirty="0"/>
              <a:t>TekstTekstTeksTekstTekstTeksTekstTekstTeksTekstTekstTeksTekstTekstTeksTekstTekstTeksTekstTekstTeksTekstTekstTeksTekstTekstTeksTekstTekstTeksTekstTekstTeksTekstTekstTeksTekstTekstTeksTekstTekstTeksTekstTekstTeksTekstTekstTeksTekstTekstTeksTekstTekstTeksTekstTekstTeksTekstTekstTeksTekst</a:t>
            </a:r>
          </a:p>
        </p:txBody>
      </p:sp>
    </p:spTree>
    <p:extLst>
      <p:ext uri="{BB962C8B-B14F-4D97-AF65-F5344CB8AC3E}">
        <p14:creationId xmlns:p14="http://schemas.microsoft.com/office/powerpoint/2010/main" val="24260571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ndAc>
          <p:stSnd>
            <p:snd r:embed="rId2" name="twitter notification sound.wav"/>
          </p:stSnd>
        </p:sndAc>
      </p:transition>
    </mc:Choice>
    <mc:Fallback>
      <p:transition spd="slow">
        <p:sndAc>
          <p:stSnd>
            <p:snd r:embed="rId2" name="twitter notification sound.wav"/>
          </p:stSnd>
        </p:sndAc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D63976C8-4FDE-4F59-8CC6-1373A40342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6000" y="1438524"/>
            <a:ext cx="10400000" cy="3980952"/>
          </a:xfrm>
          <a:prstGeom prst="rect">
            <a:avLst/>
          </a:prstGeom>
        </p:spPr>
      </p:pic>
      <p:pic>
        <p:nvPicPr>
          <p:cNvPr id="3" name="Picture 8" descr="Afbeeldingsresultaat voor twitter icon">
            <a:extLst>
              <a:ext uri="{FF2B5EF4-FFF2-40B4-BE49-F238E27FC236}">
                <a16:creationId xmlns:a16="http://schemas.microsoft.com/office/drawing/2014/main" id="{716326BD-68FA-4E0F-90BB-22B17F15C5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7022" y="4669774"/>
            <a:ext cx="801860" cy="652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40D7BEA3-ECFE-416D-AFAF-5FFDC1D994A0}"/>
              </a:ext>
            </a:extLst>
          </p:cNvPr>
          <p:cNvSpPr txBox="1"/>
          <p:nvPr/>
        </p:nvSpPr>
        <p:spPr>
          <a:xfrm>
            <a:off x="1404425" y="2401320"/>
            <a:ext cx="938315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dirty="0"/>
              <a:t>TekstTekstTeksTekstTekstTeksTekstTekstTeksTekstTekstTeksTekstTekstTeksTekstTekstTeksTekstTekstTeksTekstTekstTeksTekstTekstTeksTekstTekstTeksTekstTekstTeksTekstTekstTeksTekstTekstTeksTekstTekstTeksTekstTekstTeksTekstTekstTeksTekstTekstTeksTekstTekstTeksTekstTekstTeksTekstTekstTeksTekst</a:t>
            </a:r>
          </a:p>
        </p:txBody>
      </p:sp>
    </p:spTree>
    <p:extLst>
      <p:ext uri="{BB962C8B-B14F-4D97-AF65-F5344CB8AC3E}">
        <p14:creationId xmlns:p14="http://schemas.microsoft.com/office/powerpoint/2010/main" val="28593463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ndAc>
          <p:stSnd>
            <p:snd r:embed="rId2" name="twitter notification sound.wav"/>
          </p:stSnd>
        </p:sndAc>
      </p:transition>
    </mc:Choice>
    <mc:Fallback>
      <p:transition spd="slow">
        <p:sndAc>
          <p:stSnd>
            <p:snd r:embed="rId2" name="twitter notification sound.wav"/>
          </p:stSnd>
        </p:sndAc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D63976C8-4FDE-4F59-8CC6-1373A40342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6000" y="1438524"/>
            <a:ext cx="10400000" cy="3980952"/>
          </a:xfrm>
          <a:prstGeom prst="rect">
            <a:avLst/>
          </a:prstGeom>
        </p:spPr>
      </p:pic>
      <p:pic>
        <p:nvPicPr>
          <p:cNvPr id="3" name="Picture 8" descr="Afbeeldingsresultaat voor twitter icon">
            <a:extLst>
              <a:ext uri="{FF2B5EF4-FFF2-40B4-BE49-F238E27FC236}">
                <a16:creationId xmlns:a16="http://schemas.microsoft.com/office/drawing/2014/main" id="{716326BD-68FA-4E0F-90BB-22B17F15C5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7022" y="4669774"/>
            <a:ext cx="801860" cy="652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40D7BEA3-ECFE-416D-AFAF-5FFDC1D994A0}"/>
              </a:ext>
            </a:extLst>
          </p:cNvPr>
          <p:cNvSpPr txBox="1"/>
          <p:nvPr/>
        </p:nvSpPr>
        <p:spPr>
          <a:xfrm>
            <a:off x="1404425" y="2401320"/>
            <a:ext cx="938315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dirty="0"/>
              <a:t>TekstTekstTeksTekstTekstTeksTekstTekstTeksTekstTekstTeksTekstTekstTeksTekstTekstTeksTekstTekstTeksTekstTekstTeksTekstTekstTeksTekstTekstTeksTekstTekstTeksTekstTekstTeksTekstTekstTeksTekstTekstTeksTekstTekstTeksTekstTekstTeksTekstTekstTeksTekstTekstTeksTekstTekstTeksTekstTekstTeksTekst</a:t>
            </a:r>
          </a:p>
        </p:txBody>
      </p:sp>
    </p:spTree>
    <p:extLst>
      <p:ext uri="{BB962C8B-B14F-4D97-AF65-F5344CB8AC3E}">
        <p14:creationId xmlns:p14="http://schemas.microsoft.com/office/powerpoint/2010/main" val="24848959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ndAc>
          <p:stSnd>
            <p:snd r:embed="rId2" name="twitter notification sound.wav"/>
          </p:stSnd>
        </p:sndAc>
      </p:transition>
    </mc:Choice>
    <mc:Fallback>
      <p:transition spd="slow">
        <p:sndAc>
          <p:stSnd>
            <p:snd r:embed="rId2" name="twitter notification sound.wav"/>
          </p:stSnd>
        </p:sndAc>
      </p:transition>
    </mc:Fallback>
  </mc:AlternateContent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10</Words>
  <Application>Microsoft Office PowerPoint</Application>
  <PresentationFormat>Breedbeeld</PresentationFormat>
  <Paragraphs>10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Cees van Dijk</dc:creator>
  <cp:lastModifiedBy>Cees van Dijk</cp:lastModifiedBy>
  <cp:revision>5</cp:revision>
  <dcterms:created xsi:type="dcterms:W3CDTF">2019-10-24T09:55:50Z</dcterms:created>
  <dcterms:modified xsi:type="dcterms:W3CDTF">2019-10-24T11:16:47Z</dcterms:modified>
</cp:coreProperties>
</file>