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81" r:id="rId2"/>
    <p:sldId id="291" r:id="rId3"/>
    <p:sldId id="288" r:id="rId4"/>
    <p:sldId id="295" r:id="rId5"/>
    <p:sldId id="287" r:id="rId6"/>
    <p:sldId id="294" r:id="rId7"/>
    <p:sldId id="289" r:id="rId8"/>
    <p:sldId id="296" r:id="rId9"/>
    <p:sldId id="290" r:id="rId10"/>
    <p:sldId id="297" r:id="rId11"/>
    <p:sldId id="298" r:id="rId12"/>
    <p:sldId id="299" r:id="rId13"/>
  </p:sldIdLst>
  <p:sldSz cx="9144000" cy="5143500" type="screen16x9"/>
  <p:notesSz cx="6858000" cy="9144000"/>
  <p:defaultTextStyle>
    <a:defPPr>
      <a:defRPr lang="nl-NL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4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EBB29F-501B-2000-A668-D867230199FB}" v="320" dt="2021-03-10T14:54:46.900"/>
    <p1510:client id="{C31DF20A-3AEA-470E-B1E7-9FFE48C4E8B9}" v="6" dt="2021-03-11T09:38:15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68" autoAdjust="0"/>
    <p:restoredTop sz="87084"/>
  </p:normalViewPr>
  <p:slideViewPr>
    <p:cSldViewPr snapToGrid="0" snapToObjects="1">
      <p:cViewPr varScale="1">
        <p:scale>
          <a:sx n="99" d="100"/>
          <a:sy n="99" d="100"/>
        </p:scale>
        <p:origin x="54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45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4FE8B-7A65-9B47-8F56-2D30012BDEEE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52CEB-2BFA-B94E-A417-6D5514E5CF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177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32D6E-9725-964D-938F-E18D8D177D2F}" type="datetimeFigureOut">
              <a:rPr lang="nl-NL" smtClean="0"/>
              <a:t>11-3-2021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51376-0157-B84F-87E6-9CFD05A294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50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Let op: </a:t>
            </a:r>
            <a:r>
              <a:rPr lang="nl-NL" sz="1800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de officiële stelling, waar de partijen hun standpunt op gebaseerd hebben, luidt:  “</a:t>
            </a:r>
            <a:r>
              <a:rPr lang="nl-N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 moeten minder mogelijkheden komen om taakstraffen op te leggen in plaats van gevangenisstraffen​.”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151376-0157-B84F-87E6-9CFD05A294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7596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dia"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kstvak 3"/>
          <p:cNvSpPr txBox="1"/>
          <p:nvPr userDrawn="1"/>
        </p:nvSpPr>
        <p:spPr>
          <a:xfrm>
            <a:off x="0" y="468000"/>
            <a:ext cx="1764000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 userDrawn="1"/>
        </p:nvSpPr>
        <p:spPr>
          <a:xfrm>
            <a:off x="-1" y="468000"/>
            <a:ext cx="9144001" cy="468000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Beelddia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grijze kader. 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Tekst vrij te positioneren.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25,4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13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1,3 cm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 0 cm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Voeg een afbeelding toe</a:t>
            </a:r>
          </a:p>
          <a:p>
            <a:pPr marL="228600" indent="-228600"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Muis-klik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rechts op de afbeelding en selecteer ‘Bijsnijden’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Pas de breedte van de afbeelding aan en </a:t>
            </a:r>
            <a:r>
              <a:rPr lang="nl-NL" baseline="0" dirty="0" err="1">
                <a:solidFill>
                  <a:schemeClr val="bg2">
                    <a:lumMod val="75000"/>
                  </a:schemeClr>
                </a:solidFill>
              </a:rPr>
              <a:t>zonodig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de uitsnede</a:t>
            </a:r>
          </a:p>
          <a:p>
            <a:pPr marL="228600" indent="-228600">
              <a:buAutoNum type="arabicPeriod"/>
            </a:pP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Selecteer de afbeelding en ga naar menu ‘Schikken / Naar achtergrond’ </a:t>
            </a:r>
            <a:br>
              <a:rPr lang="nl-NL" baseline="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om de afbeelding achter de tekst te plaatsen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  <p:sp>
        <p:nvSpPr>
          <p:cNvPr id="6" name="Tekstvak 5"/>
          <p:cNvSpPr txBox="1"/>
          <p:nvPr userDrawn="1"/>
        </p:nvSpPr>
        <p:spPr>
          <a:xfrm>
            <a:off x="5985164" y="2603697"/>
            <a:ext cx="2452255" cy="1859130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r>
              <a:rPr lang="nl-NL" b="1" dirty="0">
                <a:solidFill>
                  <a:schemeClr val="bg2">
                    <a:lumMod val="75000"/>
                  </a:schemeClr>
                </a:solidFill>
              </a:rPr>
              <a:t>Kop</a:t>
            </a:r>
            <a:br>
              <a:rPr lang="nl-NL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Plaatsing in gekleurd kader</a:t>
            </a:r>
          </a:p>
          <a:p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Links of rechts tegen de rand aan plaatsen, hoogte afhankelijk van achterliggende afbeelding</a:t>
            </a:r>
          </a:p>
          <a:p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Maak het kader rondom de tekst ca. 1 cm groter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4000" y="1447920"/>
            <a:ext cx="5400000" cy="720000"/>
          </a:xfrm>
          <a:solidFill>
            <a:schemeClr val="tx1"/>
          </a:solidFill>
        </p:spPr>
        <p:txBody>
          <a:bodyPr lIns="180000" tIns="180000" rIns="180000" bIns="180000" anchor="ctr" anchorCtr="1"/>
          <a:lstStyle>
            <a:lvl1pPr algn="ctr">
              <a:defRPr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0000" y="1620000"/>
            <a:ext cx="6270171" cy="312933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92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e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90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+ cirkel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2160000"/>
            <a:ext cx="6270171" cy="27774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8" name="Ovaal 7"/>
          <p:cNvSpPr/>
          <p:nvPr userDrawn="1"/>
        </p:nvSpPr>
        <p:spPr>
          <a:xfrm>
            <a:off x="432000" y="792000"/>
            <a:ext cx="1835999" cy="183599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 userDrawn="1"/>
        </p:nvSpPr>
        <p:spPr>
          <a:xfrm>
            <a:off x="549899" y="936710"/>
            <a:ext cx="1600200" cy="154657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Beeld op de positie van dit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grijzekader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Breedte 5,5 cm</a:t>
            </a:r>
          </a:p>
          <a:p>
            <a:pPr algn="ctr"/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Hoogte 5,5 cm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Vert. positie 2 m</a:t>
            </a:r>
          </a:p>
          <a:p>
            <a:pPr marL="0" marR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Hor. positie</a:t>
            </a:r>
            <a:r>
              <a:rPr lang="nl-NL" baseline="0" dirty="0">
                <a:solidFill>
                  <a:schemeClr val="bg2">
                    <a:lumMod val="75000"/>
                  </a:schemeClr>
                </a:solidFill>
              </a:rPr>
              <a:t> 1 cm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771901"/>
            <a:ext cx="9144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2057401" y="3771900"/>
            <a:ext cx="6542322" cy="971550"/>
          </a:xfrm>
        </p:spPr>
        <p:txBody>
          <a:bodyPr anchor="b"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2057401" y="4743451"/>
            <a:ext cx="6542322" cy="400050"/>
          </a:xfrm>
        </p:spPr>
        <p:txBody>
          <a:bodyPr/>
          <a:lstStyle>
            <a:lvl1pPr marL="0" indent="0" algn="l">
              <a:buNone/>
              <a:defRPr sz="1800" b="1" i="0"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00" y="927156"/>
            <a:ext cx="6542322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000" y="2717856"/>
            <a:ext cx="6542322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d 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2160000" y="2697695"/>
            <a:ext cx="3586680" cy="692497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/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﻿</a:t>
            </a:r>
            <a:r>
              <a:rPr lang="nl-NL" sz="1400" dirty="0" err="1">
                <a:solidFill>
                  <a:schemeClr val="bg1"/>
                </a:solidFill>
              </a:rPr>
              <a:t>ProDemos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Hofweg</a:t>
            </a:r>
            <a:r>
              <a:rPr lang="nl-NL" sz="1400" dirty="0">
                <a:solidFill>
                  <a:schemeClr val="bg1"/>
                </a:solidFill>
              </a:rPr>
              <a:t> 1H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2511 AA Den Haag</a:t>
            </a:r>
          </a:p>
          <a:p>
            <a:pPr>
              <a:lnSpc>
                <a:spcPts val="2000"/>
              </a:lnSpc>
            </a:pPr>
            <a:r>
              <a:rPr lang="nl-NL" sz="1400" dirty="0">
                <a:solidFill>
                  <a:schemeClr val="bg1"/>
                </a:solidFill>
              </a:rPr>
              <a:t>(070) 757 02 00</a:t>
            </a: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info@prodemos.nl</a:t>
            </a:r>
            <a:endParaRPr lang="nl-NL" sz="1400" dirty="0">
              <a:solidFill>
                <a:schemeClr val="bg1"/>
              </a:solidFill>
            </a:endParaRPr>
          </a:p>
          <a:p>
            <a:pPr>
              <a:lnSpc>
                <a:spcPts val="2000"/>
              </a:lnSpc>
            </a:pPr>
            <a:r>
              <a:rPr lang="nl-NL" sz="1400" dirty="0" err="1">
                <a:solidFill>
                  <a:schemeClr val="bg1"/>
                </a:solidFill>
              </a:rPr>
              <a:t>prodemos.nl</a:t>
            </a:r>
            <a:endParaRPr lang="nl-NL" sz="1400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00" y="3688218"/>
            <a:ext cx="1511808" cy="271272"/>
          </a:xfrm>
          <a:prstGeom prst="rect">
            <a:avLst/>
          </a:prstGeom>
        </p:spPr>
      </p:pic>
      <p:sp>
        <p:nvSpPr>
          <p:cNvPr id="7" name="Rechthoek 6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0107"/>
            <a:ext cx="2049577" cy="794362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160000" y="1577870"/>
            <a:ext cx="6270171" cy="64720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0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60000" y="720000"/>
            <a:ext cx="6270171" cy="825751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r>
              <a:rPr lang="nl-NL" dirty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000" y="1620000"/>
            <a:ext cx="6270171" cy="3129336"/>
          </a:xfrm>
          <a:prstGeom prst="rect">
            <a:avLst/>
          </a:prstGeom>
        </p:spPr>
        <p:txBody>
          <a:bodyPr vert="horz" lIns="0" tIns="46800" rIns="0" bIns="0" rtlCol="0" anchor="t" anchorCtr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78" y="32161"/>
            <a:ext cx="1357449" cy="459648"/>
          </a:xfrm>
          <a:prstGeom prst="rect">
            <a:avLst/>
          </a:prstGeom>
        </p:spPr>
      </p:pic>
      <p:sp>
        <p:nvSpPr>
          <p:cNvPr id="10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  <a:prstGeom prst="rect">
            <a:avLst/>
          </a:prstGeom>
        </p:spPr>
        <p:txBody>
          <a:bodyPr wrap="square" lIns="0" tIns="0" rIns="0" bIns="0" anchor="ctr" anchorCtr="0"/>
          <a:lstStyle>
            <a:lvl1pPr algn="r">
              <a:defRPr sz="1100" b="1">
                <a:solidFill>
                  <a:schemeClr val="bg1"/>
                </a:solidFill>
              </a:defRPr>
            </a:lvl1pPr>
          </a:lstStyle>
          <a:p>
            <a:r>
              <a:rPr lang="nl-NL"/>
              <a:t>Hier de titel van de presentatie invoegen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890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8" r:id="rId2"/>
    <p:sldLayoutId id="2147483680" r:id="rId3"/>
    <p:sldLayoutId id="2147483676" r:id="rId4"/>
    <p:sldLayoutId id="2147483681" r:id="rId5"/>
    <p:sldLayoutId id="2147483677" r:id="rId6"/>
    <p:sldLayoutId id="2147483675" r:id="rId7"/>
    <p:sldLayoutId id="2147483673" r:id="rId8"/>
    <p:sldLayoutId id="2147483679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ts val="36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08000" indent="-108000" algn="l" defTabSz="685800" rtl="0" eaLnBrk="1" fontAlgn="t" latinLnBrk="0" hangingPunct="1">
        <a:lnSpc>
          <a:spcPts val="24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216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324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432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540000" indent="-108000" algn="l" defTabSz="685800" rtl="0" eaLnBrk="1" fontAlgn="t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22.jpeg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12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jpeg"/><Relationship Id="rId11" Type="http://schemas.openxmlformats.org/officeDocument/2006/relationships/image" Target="../media/image18.jpeg"/><Relationship Id="rId5" Type="http://schemas.openxmlformats.org/officeDocument/2006/relationships/image" Target="../media/image14.jpeg"/><Relationship Id="rId15" Type="http://schemas.openxmlformats.org/officeDocument/2006/relationships/image" Target="../media/image32.jpeg"/><Relationship Id="rId10" Type="http://schemas.openxmlformats.org/officeDocument/2006/relationships/image" Target="../media/image31.jpeg"/><Relationship Id="rId4" Type="http://schemas.openxmlformats.org/officeDocument/2006/relationships/image" Target="../media/image16.jpeg"/><Relationship Id="rId9" Type="http://schemas.openxmlformats.org/officeDocument/2006/relationships/image" Target="../media/image25.jpeg"/><Relationship Id="rId1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22.jpeg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12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jpeg"/><Relationship Id="rId11" Type="http://schemas.openxmlformats.org/officeDocument/2006/relationships/image" Target="../media/image18.jpeg"/><Relationship Id="rId5" Type="http://schemas.openxmlformats.org/officeDocument/2006/relationships/image" Target="../media/image14.jpeg"/><Relationship Id="rId15" Type="http://schemas.openxmlformats.org/officeDocument/2006/relationships/image" Target="../media/image32.jpeg"/><Relationship Id="rId10" Type="http://schemas.openxmlformats.org/officeDocument/2006/relationships/image" Target="../media/image31.jpeg"/><Relationship Id="rId4" Type="http://schemas.openxmlformats.org/officeDocument/2006/relationships/image" Target="../media/image16.jpeg"/><Relationship Id="rId9" Type="http://schemas.openxmlformats.org/officeDocument/2006/relationships/image" Target="../media/image25.jpeg"/><Relationship Id="rId1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5.jpeg"/><Relationship Id="rId3" Type="http://schemas.openxmlformats.org/officeDocument/2006/relationships/image" Target="../media/image18.jpeg"/><Relationship Id="rId7" Type="http://schemas.openxmlformats.org/officeDocument/2006/relationships/image" Target="../media/image12.jpeg"/><Relationship Id="rId12" Type="http://schemas.openxmlformats.org/officeDocument/2006/relationships/image" Target="../media/image2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jpeg"/><Relationship Id="rId11" Type="http://schemas.openxmlformats.org/officeDocument/2006/relationships/image" Target="../media/image23.jpeg"/><Relationship Id="rId5" Type="http://schemas.openxmlformats.org/officeDocument/2006/relationships/image" Target="../media/image19.jpeg"/><Relationship Id="rId15" Type="http://schemas.openxmlformats.org/officeDocument/2006/relationships/image" Target="../media/image26.jpeg"/><Relationship Id="rId10" Type="http://schemas.openxmlformats.org/officeDocument/2006/relationships/image" Target="../media/image13.jpeg"/><Relationship Id="rId4" Type="http://schemas.openxmlformats.org/officeDocument/2006/relationships/image" Target="../media/image15.jpeg"/><Relationship Id="rId9" Type="http://schemas.openxmlformats.org/officeDocument/2006/relationships/image" Target="../media/image22.jpeg"/><Relationship Id="rId1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22.jpeg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12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jpeg"/><Relationship Id="rId11" Type="http://schemas.openxmlformats.org/officeDocument/2006/relationships/image" Target="../media/image18.jpeg"/><Relationship Id="rId5" Type="http://schemas.openxmlformats.org/officeDocument/2006/relationships/image" Target="../media/image14.jpeg"/><Relationship Id="rId15" Type="http://schemas.openxmlformats.org/officeDocument/2006/relationships/image" Target="../media/image32.jpeg"/><Relationship Id="rId10" Type="http://schemas.openxmlformats.org/officeDocument/2006/relationships/image" Target="../media/image31.jpeg"/><Relationship Id="rId4" Type="http://schemas.openxmlformats.org/officeDocument/2006/relationships/image" Target="../media/image16.jpeg"/><Relationship Id="rId9" Type="http://schemas.openxmlformats.org/officeDocument/2006/relationships/image" Target="../media/image25.jpeg"/><Relationship Id="rId1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13" Type="http://schemas.openxmlformats.org/officeDocument/2006/relationships/image" Target="../media/image22.jpeg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12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8.jpeg"/><Relationship Id="rId11" Type="http://schemas.openxmlformats.org/officeDocument/2006/relationships/image" Target="../media/image18.jpeg"/><Relationship Id="rId5" Type="http://schemas.openxmlformats.org/officeDocument/2006/relationships/image" Target="../media/image14.jpeg"/><Relationship Id="rId15" Type="http://schemas.openxmlformats.org/officeDocument/2006/relationships/image" Target="../media/image32.jpeg"/><Relationship Id="rId10" Type="http://schemas.openxmlformats.org/officeDocument/2006/relationships/image" Target="../media/image31.jpeg"/><Relationship Id="rId4" Type="http://schemas.openxmlformats.org/officeDocument/2006/relationships/image" Target="../media/image16.jpeg"/><Relationship Id="rId9" Type="http://schemas.openxmlformats.org/officeDocument/2006/relationships/image" Target="../media/image25.jpeg"/><Relationship Id="rId1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744000" y="1447919"/>
            <a:ext cx="5400000" cy="1639989"/>
          </a:xfrm>
        </p:spPr>
        <p:txBody>
          <a:bodyPr/>
          <a:lstStyle/>
          <a:p>
            <a:r>
              <a:rPr lang="nl-NL" dirty="0"/>
              <a:t>Met oud en nieuw moet je gewoon weer siervuurwerk kunnen afsteken</a:t>
            </a:r>
            <a:endParaRPr lang="en-GB" dirty="0"/>
          </a:p>
        </p:txBody>
      </p:sp>
      <p:sp>
        <p:nvSpPr>
          <p:cNvPr id="2" name="Tijdelijke aanduiding voor voettekst 2">
            <a:extLst>
              <a:ext uri="{FF2B5EF4-FFF2-40B4-BE49-F238E27FC236}">
                <a16:creationId xmlns:a16="http://schemas.microsoft.com/office/drawing/2014/main" id="{42249A9A-1F90-4789-90D7-A83F827F7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</p:spPr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</p:spTree>
    <p:extLst>
      <p:ext uri="{BB962C8B-B14F-4D97-AF65-F5344CB8AC3E}">
        <p14:creationId xmlns:p14="http://schemas.microsoft.com/office/powerpoint/2010/main" val="2093931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060186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EENS</a:t>
            </a:r>
            <a:endParaRPr lang="en-GB" sz="2800" b="1" dirty="0"/>
          </a:p>
        </p:txBody>
      </p:sp>
      <p:sp>
        <p:nvSpPr>
          <p:cNvPr id="5" name="Rechthoek 4"/>
          <p:cNvSpPr/>
          <p:nvPr/>
        </p:nvSpPr>
        <p:spPr>
          <a:xfrm>
            <a:off x="6397172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ONEENS</a:t>
            </a:r>
            <a:endParaRPr lang="en-GB" sz="2800" b="1" dirty="0"/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4561726" y="90692"/>
            <a:ext cx="20548" cy="4962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voettekst 2">
            <a:extLst>
              <a:ext uri="{FF2B5EF4-FFF2-40B4-BE49-F238E27FC236}">
                <a16:creationId xmlns:a16="http://schemas.microsoft.com/office/drawing/2014/main" id="{74A65FCF-88EA-4A0A-967C-20EE4ED59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</p:spPr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  <p:pic>
        <p:nvPicPr>
          <p:cNvPr id="8" name="Afbeelding 8">
            <a:extLst>
              <a:ext uri="{FF2B5EF4-FFF2-40B4-BE49-F238E27FC236}">
                <a16:creationId xmlns:a16="http://schemas.microsoft.com/office/drawing/2014/main" id="{88A1425D-29BC-4A28-8A98-A7416B86F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851" y="1633178"/>
            <a:ext cx="2076450" cy="238125"/>
          </a:xfrm>
          <a:prstGeom prst="rect">
            <a:avLst/>
          </a:prstGeom>
        </p:spPr>
      </p:pic>
      <p:pic>
        <p:nvPicPr>
          <p:cNvPr id="9" name="Afbeelding 9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9CAE9FD8-97E5-4547-85D8-22FAC6CA1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607" y="2820657"/>
            <a:ext cx="1219200" cy="666750"/>
          </a:xfrm>
          <a:prstGeom prst="rect">
            <a:avLst/>
          </a:prstGeom>
        </p:spPr>
      </p:pic>
      <p:pic>
        <p:nvPicPr>
          <p:cNvPr id="10" name="Afbeelding 10" descr="Afbeelding met tekst&#10;&#10;Automatisch gegenereerde beschrijving">
            <a:extLst>
              <a:ext uri="{FF2B5EF4-FFF2-40B4-BE49-F238E27FC236}">
                <a16:creationId xmlns:a16="http://schemas.microsoft.com/office/drawing/2014/main" id="{7763049C-1438-49C8-BD7D-E1361FF0EF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2285" y="2754431"/>
            <a:ext cx="1428750" cy="561975"/>
          </a:xfrm>
          <a:prstGeom prst="rect">
            <a:avLst/>
          </a:prstGeom>
        </p:spPr>
      </p:pic>
      <p:pic>
        <p:nvPicPr>
          <p:cNvPr id="11" name="Afbeelding 11">
            <a:extLst>
              <a:ext uri="{FF2B5EF4-FFF2-40B4-BE49-F238E27FC236}">
                <a16:creationId xmlns:a16="http://schemas.microsoft.com/office/drawing/2014/main" id="{785042BE-ED80-4702-8B1B-51099DB5CD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8981" y="3630643"/>
            <a:ext cx="1790700" cy="685800"/>
          </a:xfrm>
          <a:prstGeom prst="rect">
            <a:avLst/>
          </a:prstGeom>
        </p:spPr>
      </p:pic>
      <p:pic>
        <p:nvPicPr>
          <p:cNvPr id="12" name="Afbeelding 12">
            <a:extLst>
              <a:ext uri="{FF2B5EF4-FFF2-40B4-BE49-F238E27FC236}">
                <a16:creationId xmlns:a16="http://schemas.microsoft.com/office/drawing/2014/main" id="{A92E32E6-53EC-4AD0-9DC8-224F593C31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1372" y="1465323"/>
            <a:ext cx="952500" cy="962025"/>
          </a:xfrm>
          <a:prstGeom prst="rect">
            <a:avLst/>
          </a:prstGeom>
        </p:spPr>
      </p:pic>
      <p:pic>
        <p:nvPicPr>
          <p:cNvPr id="13" name="Afbeelding 1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6E3D826F-2E82-40DD-B6E3-9626669701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9613" y="1542782"/>
            <a:ext cx="1038225" cy="828675"/>
          </a:xfrm>
          <a:prstGeom prst="rect">
            <a:avLst/>
          </a:prstGeom>
        </p:spPr>
      </p:pic>
      <p:pic>
        <p:nvPicPr>
          <p:cNvPr id="14" name="Afbeelding 14">
            <a:extLst>
              <a:ext uri="{FF2B5EF4-FFF2-40B4-BE49-F238E27FC236}">
                <a16:creationId xmlns:a16="http://schemas.microsoft.com/office/drawing/2014/main" id="{F5340FA9-62A9-4E63-AAD9-A749040DB2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7547" y="4277894"/>
            <a:ext cx="762000" cy="771525"/>
          </a:xfrm>
          <a:prstGeom prst="rect">
            <a:avLst/>
          </a:prstGeom>
        </p:spPr>
      </p:pic>
      <p:pic>
        <p:nvPicPr>
          <p:cNvPr id="15" name="Afbeelding 15">
            <a:extLst>
              <a:ext uri="{FF2B5EF4-FFF2-40B4-BE49-F238E27FC236}">
                <a16:creationId xmlns:a16="http://schemas.microsoft.com/office/drawing/2014/main" id="{B6588C14-7B91-474C-B2C8-00B83BD3A0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390" y="2521699"/>
            <a:ext cx="1219200" cy="466725"/>
          </a:xfrm>
          <a:prstGeom prst="rect">
            <a:avLst/>
          </a:prstGeom>
        </p:spPr>
      </p:pic>
      <p:pic>
        <p:nvPicPr>
          <p:cNvPr id="16" name="Afbeelding 16" descr="Afbeelding met tekst, illustratie, teken&#10;&#10;Automatisch gegenereerde beschrijving">
            <a:extLst>
              <a:ext uri="{FF2B5EF4-FFF2-40B4-BE49-F238E27FC236}">
                <a16:creationId xmlns:a16="http://schemas.microsoft.com/office/drawing/2014/main" id="{9ED460B8-6B06-4A18-A299-65C11C22F4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84229" y="2062072"/>
            <a:ext cx="1590675" cy="609600"/>
          </a:xfrm>
          <a:prstGeom prst="rect">
            <a:avLst/>
          </a:prstGeom>
        </p:spPr>
      </p:pic>
      <p:pic>
        <p:nvPicPr>
          <p:cNvPr id="17" name="Afbeelding 17">
            <a:extLst>
              <a:ext uri="{FF2B5EF4-FFF2-40B4-BE49-F238E27FC236}">
                <a16:creationId xmlns:a16="http://schemas.microsoft.com/office/drawing/2014/main" id="{14681699-8CAA-4C1F-8B7C-C888AE5B7E4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81436" y="3802092"/>
            <a:ext cx="2628900" cy="342900"/>
          </a:xfrm>
          <a:prstGeom prst="rect">
            <a:avLst/>
          </a:prstGeom>
        </p:spPr>
      </p:pic>
      <p:pic>
        <p:nvPicPr>
          <p:cNvPr id="18" name="Afbeelding 18">
            <a:extLst>
              <a:ext uri="{FF2B5EF4-FFF2-40B4-BE49-F238E27FC236}">
                <a16:creationId xmlns:a16="http://schemas.microsoft.com/office/drawing/2014/main" id="{7791C59C-D587-4788-8C84-94C74DEF72D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95258" y="2247900"/>
            <a:ext cx="1704975" cy="647700"/>
          </a:xfrm>
          <a:prstGeom prst="rect">
            <a:avLst/>
          </a:prstGeom>
        </p:spPr>
      </p:pic>
      <p:pic>
        <p:nvPicPr>
          <p:cNvPr id="19" name="Afbeelding 19">
            <a:extLst>
              <a:ext uri="{FF2B5EF4-FFF2-40B4-BE49-F238E27FC236}">
                <a16:creationId xmlns:a16="http://schemas.microsoft.com/office/drawing/2014/main" id="{970CF388-9D64-4E26-85BB-E749C9BCE4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49341" y="1538468"/>
            <a:ext cx="1581150" cy="600075"/>
          </a:xfrm>
          <a:prstGeom prst="rect">
            <a:avLst/>
          </a:prstGeom>
        </p:spPr>
      </p:pic>
      <p:pic>
        <p:nvPicPr>
          <p:cNvPr id="20" name="Afbeelding 20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5F561849-041D-4DB8-8AF3-5954BA127E7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87906" y="3116293"/>
            <a:ext cx="1257300" cy="571500"/>
          </a:xfrm>
          <a:prstGeom prst="rect">
            <a:avLst/>
          </a:prstGeom>
        </p:spPr>
      </p:pic>
      <p:pic>
        <p:nvPicPr>
          <p:cNvPr id="21" name="Afbeelding 21">
            <a:extLst>
              <a:ext uri="{FF2B5EF4-FFF2-40B4-BE49-F238E27FC236}">
                <a16:creationId xmlns:a16="http://schemas.microsoft.com/office/drawing/2014/main" id="{50705B1B-DC11-4168-8429-042B2A42B41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572466" y="3562890"/>
            <a:ext cx="12668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11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744000" y="1447919"/>
            <a:ext cx="5400000" cy="1712455"/>
          </a:xfrm>
        </p:spPr>
        <p:txBody>
          <a:bodyPr/>
          <a:lstStyle/>
          <a:p>
            <a:r>
              <a:rPr lang="nl-NL" dirty="0">
                <a:latin typeface="Calibri"/>
                <a:cs typeface="Calibri"/>
              </a:rPr>
              <a:t>Nederland moet meer vluchtelingen opnemen dan het nu doet</a:t>
            </a:r>
          </a:p>
        </p:txBody>
      </p:sp>
      <p:sp>
        <p:nvSpPr>
          <p:cNvPr id="2" name="Tijdelijke aanduiding voor voettekst 2">
            <a:extLst>
              <a:ext uri="{FF2B5EF4-FFF2-40B4-BE49-F238E27FC236}">
                <a16:creationId xmlns:a16="http://schemas.microsoft.com/office/drawing/2014/main" id="{024077F4-39D1-4E6F-86B6-DE667CB90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</p:spPr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</p:spTree>
    <p:extLst>
      <p:ext uri="{BB962C8B-B14F-4D97-AF65-F5344CB8AC3E}">
        <p14:creationId xmlns:p14="http://schemas.microsoft.com/office/powerpoint/2010/main" val="68070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060186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EENS</a:t>
            </a:r>
            <a:endParaRPr lang="en-GB" sz="2800" b="1" dirty="0"/>
          </a:p>
        </p:txBody>
      </p:sp>
      <p:sp>
        <p:nvSpPr>
          <p:cNvPr id="5" name="Rechthoek 4"/>
          <p:cNvSpPr/>
          <p:nvPr/>
        </p:nvSpPr>
        <p:spPr>
          <a:xfrm>
            <a:off x="6397172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ONEENS</a:t>
            </a:r>
            <a:endParaRPr lang="en-GB" sz="2800" b="1" dirty="0"/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4561726" y="90692"/>
            <a:ext cx="20548" cy="4962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voettekst 2">
            <a:extLst>
              <a:ext uri="{FF2B5EF4-FFF2-40B4-BE49-F238E27FC236}">
                <a16:creationId xmlns:a16="http://schemas.microsoft.com/office/drawing/2014/main" id="{74A65FCF-88EA-4A0A-967C-20EE4ED59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</p:spPr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  <p:pic>
        <p:nvPicPr>
          <p:cNvPr id="8" name="Afbeelding 8">
            <a:extLst>
              <a:ext uri="{FF2B5EF4-FFF2-40B4-BE49-F238E27FC236}">
                <a16:creationId xmlns:a16="http://schemas.microsoft.com/office/drawing/2014/main" id="{88A1425D-29BC-4A28-8A98-A7416B86F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654" y="3983876"/>
            <a:ext cx="2076450" cy="238125"/>
          </a:xfrm>
          <a:prstGeom prst="rect">
            <a:avLst/>
          </a:prstGeom>
        </p:spPr>
      </p:pic>
      <p:pic>
        <p:nvPicPr>
          <p:cNvPr id="9" name="Afbeelding 9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9CAE9FD8-97E5-4547-85D8-22FAC6CA1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871" y="1440431"/>
            <a:ext cx="1219200" cy="666750"/>
          </a:xfrm>
          <a:prstGeom prst="rect">
            <a:avLst/>
          </a:prstGeom>
        </p:spPr>
      </p:pic>
      <p:pic>
        <p:nvPicPr>
          <p:cNvPr id="10" name="Afbeelding 10" descr="Afbeelding met tekst&#10;&#10;Automatisch gegenereerde beschrijving">
            <a:extLst>
              <a:ext uri="{FF2B5EF4-FFF2-40B4-BE49-F238E27FC236}">
                <a16:creationId xmlns:a16="http://schemas.microsoft.com/office/drawing/2014/main" id="{7763049C-1438-49C8-BD7D-E1361FF0EF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305" y="3153403"/>
            <a:ext cx="1428750" cy="561975"/>
          </a:xfrm>
          <a:prstGeom prst="rect">
            <a:avLst/>
          </a:prstGeom>
        </p:spPr>
      </p:pic>
      <p:pic>
        <p:nvPicPr>
          <p:cNvPr id="11" name="Afbeelding 11">
            <a:extLst>
              <a:ext uri="{FF2B5EF4-FFF2-40B4-BE49-F238E27FC236}">
                <a16:creationId xmlns:a16="http://schemas.microsoft.com/office/drawing/2014/main" id="{785042BE-ED80-4702-8B1B-51099DB5CD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133" y="3156191"/>
            <a:ext cx="1790700" cy="685800"/>
          </a:xfrm>
          <a:prstGeom prst="rect">
            <a:avLst/>
          </a:prstGeom>
        </p:spPr>
      </p:pic>
      <p:pic>
        <p:nvPicPr>
          <p:cNvPr id="12" name="Afbeelding 12">
            <a:extLst>
              <a:ext uri="{FF2B5EF4-FFF2-40B4-BE49-F238E27FC236}">
                <a16:creationId xmlns:a16="http://schemas.microsoft.com/office/drawing/2014/main" id="{A92E32E6-53EC-4AD0-9DC8-224F593C31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692" y="2101522"/>
            <a:ext cx="952500" cy="962025"/>
          </a:xfrm>
          <a:prstGeom prst="rect">
            <a:avLst/>
          </a:prstGeom>
        </p:spPr>
      </p:pic>
      <p:pic>
        <p:nvPicPr>
          <p:cNvPr id="13" name="Afbeelding 1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6E3D826F-2E82-40DD-B6E3-9626669701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0519" y="1467302"/>
            <a:ext cx="1038225" cy="828675"/>
          </a:xfrm>
          <a:prstGeom prst="rect">
            <a:avLst/>
          </a:prstGeom>
        </p:spPr>
      </p:pic>
      <p:pic>
        <p:nvPicPr>
          <p:cNvPr id="14" name="Afbeelding 14">
            <a:extLst>
              <a:ext uri="{FF2B5EF4-FFF2-40B4-BE49-F238E27FC236}">
                <a16:creationId xmlns:a16="http://schemas.microsoft.com/office/drawing/2014/main" id="{F5340FA9-62A9-4E63-AAD9-A749040DB2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34632" y="2358517"/>
            <a:ext cx="762000" cy="771525"/>
          </a:xfrm>
          <a:prstGeom prst="rect">
            <a:avLst/>
          </a:prstGeom>
        </p:spPr>
      </p:pic>
      <p:pic>
        <p:nvPicPr>
          <p:cNvPr id="15" name="Afbeelding 15">
            <a:extLst>
              <a:ext uri="{FF2B5EF4-FFF2-40B4-BE49-F238E27FC236}">
                <a16:creationId xmlns:a16="http://schemas.microsoft.com/office/drawing/2014/main" id="{B6588C14-7B91-474C-B2C8-00B83BD3A0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68937" y="2403086"/>
            <a:ext cx="1219200" cy="466725"/>
          </a:xfrm>
          <a:prstGeom prst="rect">
            <a:avLst/>
          </a:prstGeom>
        </p:spPr>
      </p:pic>
      <p:pic>
        <p:nvPicPr>
          <p:cNvPr id="16" name="Afbeelding 16" descr="Afbeelding met tekst, illustratie, teken&#10;&#10;Automatisch gegenereerde beschrijving">
            <a:extLst>
              <a:ext uri="{FF2B5EF4-FFF2-40B4-BE49-F238E27FC236}">
                <a16:creationId xmlns:a16="http://schemas.microsoft.com/office/drawing/2014/main" id="{9ED460B8-6B06-4A18-A299-65C11C22F4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90662" y="2407128"/>
            <a:ext cx="1590675" cy="609600"/>
          </a:xfrm>
          <a:prstGeom prst="rect">
            <a:avLst/>
          </a:prstGeom>
        </p:spPr>
      </p:pic>
      <p:pic>
        <p:nvPicPr>
          <p:cNvPr id="17" name="Afbeelding 17">
            <a:extLst>
              <a:ext uri="{FF2B5EF4-FFF2-40B4-BE49-F238E27FC236}">
                <a16:creationId xmlns:a16="http://schemas.microsoft.com/office/drawing/2014/main" id="{14681699-8CAA-4C1F-8B7C-C888AE5B7E4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30710" y="4104016"/>
            <a:ext cx="2628900" cy="342900"/>
          </a:xfrm>
          <a:prstGeom prst="rect">
            <a:avLst/>
          </a:prstGeom>
        </p:spPr>
      </p:pic>
      <p:pic>
        <p:nvPicPr>
          <p:cNvPr id="18" name="Afbeelding 18">
            <a:extLst>
              <a:ext uri="{FF2B5EF4-FFF2-40B4-BE49-F238E27FC236}">
                <a16:creationId xmlns:a16="http://schemas.microsoft.com/office/drawing/2014/main" id="{7791C59C-D587-4788-8C84-94C74DEF72D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8692" y="1471523"/>
            <a:ext cx="1704975" cy="647700"/>
          </a:xfrm>
          <a:prstGeom prst="rect">
            <a:avLst/>
          </a:prstGeom>
        </p:spPr>
      </p:pic>
      <p:pic>
        <p:nvPicPr>
          <p:cNvPr id="19" name="Afbeelding 19">
            <a:extLst>
              <a:ext uri="{FF2B5EF4-FFF2-40B4-BE49-F238E27FC236}">
                <a16:creationId xmlns:a16="http://schemas.microsoft.com/office/drawing/2014/main" id="{970CF388-9D64-4E26-85BB-E749C9BCE4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808634" y="3048090"/>
            <a:ext cx="1581150" cy="600075"/>
          </a:xfrm>
          <a:prstGeom prst="rect">
            <a:avLst/>
          </a:prstGeom>
        </p:spPr>
      </p:pic>
      <p:pic>
        <p:nvPicPr>
          <p:cNvPr id="20" name="Afbeelding 20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5F561849-041D-4DB8-8AF3-5954BA127E7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09577" y="3299605"/>
            <a:ext cx="1257300" cy="571500"/>
          </a:xfrm>
          <a:prstGeom prst="rect">
            <a:avLst/>
          </a:prstGeom>
        </p:spPr>
      </p:pic>
      <p:pic>
        <p:nvPicPr>
          <p:cNvPr id="21" name="Afbeelding 21">
            <a:extLst>
              <a:ext uri="{FF2B5EF4-FFF2-40B4-BE49-F238E27FC236}">
                <a16:creationId xmlns:a16="http://schemas.microsoft.com/office/drawing/2014/main" id="{50705B1B-DC11-4168-8429-042B2A42B41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0617" y="1470985"/>
            <a:ext cx="12668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50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  <p:sp>
        <p:nvSpPr>
          <p:cNvPr id="4" name="Rechthoek 3"/>
          <p:cNvSpPr/>
          <p:nvPr/>
        </p:nvSpPr>
        <p:spPr>
          <a:xfrm>
            <a:off x="1060186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EENS</a:t>
            </a:r>
            <a:endParaRPr lang="en-GB" sz="2800" b="1" dirty="0"/>
          </a:p>
        </p:txBody>
      </p:sp>
      <p:sp>
        <p:nvSpPr>
          <p:cNvPr id="5" name="Rechthoek 4"/>
          <p:cNvSpPr/>
          <p:nvPr/>
        </p:nvSpPr>
        <p:spPr>
          <a:xfrm>
            <a:off x="6397172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ONEENS</a:t>
            </a:r>
            <a:endParaRPr lang="en-GB" sz="2800" b="1" dirty="0"/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4561726" y="90692"/>
            <a:ext cx="20548" cy="4962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Afbeelding 5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9F3EBC57-4521-45F2-8D40-A02AD8E2D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01" y="1747658"/>
            <a:ext cx="1038225" cy="828675"/>
          </a:xfrm>
          <a:prstGeom prst="rect">
            <a:avLst/>
          </a:prstGeom>
        </p:spPr>
      </p:pic>
      <p:pic>
        <p:nvPicPr>
          <p:cNvPr id="6" name="Afbeelding 7">
            <a:extLst>
              <a:ext uri="{FF2B5EF4-FFF2-40B4-BE49-F238E27FC236}">
                <a16:creationId xmlns:a16="http://schemas.microsoft.com/office/drawing/2014/main" id="{54B365E7-663E-4A11-B29D-23E70A7AC8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509" y="1679186"/>
            <a:ext cx="762000" cy="771525"/>
          </a:xfrm>
          <a:prstGeom prst="rect">
            <a:avLst/>
          </a:prstGeom>
        </p:spPr>
      </p:pic>
      <p:pic>
        <p:nvPicPr>
          <p:cNvPr id="8" name="Afbeelding 8">
            <a:extLst>
              <a:ext uri="{FF2B5EF4-FFF2-40B4-BE49-F238E27FC236}">
                <a16:creationId xmlns:a16="http://schemas.microsoft.com/office/drawing/2014/main" id="{E8173D30-68BF-45C3-8988-4152187B58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14" y="2756949"/>
            <a:ext cx="1581150" cy="600075"/>
          </a:xfrm>
          <a:prstGeom prst="rect">
            <a:avLst/>
          </a:prstGeom>
        </p:spPr>
      </p:pic>
      <p:pic>
        <p:nvPicPr>
          <p:cNvPr id="9" name="Afbeelding 9">
            <a:extLst>
              <a:ext uri="{FF2B5EF4-FFF2-40B4-BE49-F238E27FC236}">
                <a16:creationId xmlns:a16="http://schemas.microsoft.com/office/drawing/2014/main" id="{E2C9A380-6456-4272-8FA8-FD960A69B4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9211" y="2570851"/>
            <a:ext cx="1266825" cy="476250"/>
          </a:xfrm>
          <a:prstGeom prst="rect">
            <a:avLst/>
          </a:prstGeom>
        </p:spPr>
      </p:pic>
      <p:pic>
        <p:nvPicPr>
          <p:cNvPr id="10" name="Afbeelding 10">
            <a:extLst>
              <a:ext uri="{FF2B5EF4-FFF2-40B4-BE49-F238E27FC236}">
                <a16:creationId xmlns:a16="http://schemas.microsoft.com/office/drawing/2014/main" id="{47C41C1F-56DB-4E67-9EAF-2CC2B9631C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607" y="3564866"/>
            <a:ext cx="2628900" cy="342900"/>
          </a:xfrm>
          <a:prstGeom prst="rect">
            <a:avLst/>
          </a:prstGeom>
        </p:spPr>
      </p:pic>
      <p:pic>
        <p:nvPicPr>
          <p:cNvPr id="11" name="Afbeelding 11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62D15685-6514-4895-9819-1008C23516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7560" y="4060705"/>
            <a:ext cx="1219200" cy="666750"/>
          </a:xfrm>
          <a:prstGeom prst="rect">
            <a:avLst/>
          </a:prstGeom>
        </p:spPr>
      </p:pic>
      <p:pic>
        <p:nvPicPr>
          <p:cNvPr id="13" name="Afbeelding 13">
            <a:extLst>
              <a:ext uri="{FF2B5EF4-FFF2-40B4-BE49-F238E27FC236}">
                <a16:creationId xmlns:a16="http://schemas.microsoft.com/office/drawing/2014/main" id="{26CF229E-1273-4156-A488-AE776D3066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33268" y="4117586"/>
            <a:ext cx="1219200" cy="466725"/>
          </a:xfrm>
          <a:prstGeom prst="rect">
            <a:avLst/>
          </a:prstGeom>
        </p:spPr>
      </p:pic>
      <p:pic>
        <p:nvPicPr>
          <p:cNvPr id="14" name="Afbeelding 14">
            <a:extLst>
              <a:ext uri="{FF2B5EF4-FFF2-40B4-BE49-F238E27FC236}">
                <a16:creationId xmlns:a16="http://schemas.microsoft.com/office/drawing/2014/main" id="{0B4AB558-0B0D-4FC4-9D88-067756CBD6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79464" y="1816490"/>
            <a:ext cx="2076450" cy="238125"/>
          </a:xfrm>
          <a:prstGeom prst="rect">
            <a:avLst/>
          </a:prstGeom>
        </p:spPr>
      </p:pic>
      <p:pic>
        <p:nvPicPr>
          <p:cNvPr id="16" name="Afbeelding 16">
            <a:extLst>
              <a:ext uri="{FF2B5EF4-FFF2-40B4-BE49-F238E27FC236}">
                <a16:creationId xmlns:a16="http://schemas.microsoft.com/office/drawing/2014/main" id="{97786645-6D99-49F2-A7D4-CA097AFD8FA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48513" y="2247900"/>
            <a:ext cx="1704975" cy="647700"/>
          </a:xfrm>
          <a:prstGeom prst="rect">
            <a:avLst/>
          </a:prstGeom>
        </p:spPr>
      </p:pic>
      <p:pic>
        <p:nvPicPr>
          <p:cNvPr id="17" name="Afbeelding 17" descr="Afbeelding met tekst, illustratie, teken&#10;&#10;Automatisch gegenereerde beschrijving">
            <a:extLst>
              <a:ext uri="{FF2B5EF4-FFF2-40B4-BE49-F238E27FC236}">
                <a16:creationId xmlns:a16="http://schemas.microsoft.com/office/drawing/2014/main" id="{D49C9075-9EED-40EA-BA18-1E4D47FE86E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29418" y="2288516"/>
            <a:ext cx="1590675" cy="609600"/>
          </a:xfrm>
          <a:prstGeom prst="rect">
            <a:avLst/>
          </a:prstGeom>
        </p:spPr>
      </p:pic>
      <p:pic>
        <p:nvPicPr>
          <p:cNvPr id="18" name="Afbeelding 18">
            <a:extLst>
              <a:ext uri="{FF2B5EF4-FFF2-40B4-BE49-F238E27FC236}">
                <a16:creationId xmlns:a16="http://schemas.microsoft.com/office/drawing/2014/main" id="{26E9D780-7AD3-42EB-9FAF-59B81D19CC9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48782" y="3048359"/>
            <a:ext cx="1790700" cy="685800"/>
          </a:xfrm>
          <a:prstGeom prst="rect">
            <a:avLst/>
          </a:prstGeom>
        </p:spPr>
      </p:pic>
      <p:pic>
        <p:nvPicPr>
          <p:cNvPr id="19" name="Afbeelding 19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28EA0592-9A27-4512-85D2-6BF878B641B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76463" y="3105509"/>
            <a:ext cx="1257300" cy="571500"/>
          </a:xfrm>
          <a:prstGeom prst="rect">
            <a:avLst/>
          </a:prstGeom>
        </p:spPr>
      </p:pic>
      <p:pic>
        <p:nvPicPr>
          <p:cNvPr id="20" name="Afbeelding 20" descr="Afbeelding met tekst&#10;&#10;Automatisch gegenereerde beschrijving">
            <a:extLst>
              <a:ext uri="{FF2B5EF4-FFF2-40B4-BE49-F238E27FC236}">
                <a16:creationId xmlns:a16="http://schemas.microsoft.com/office/drawing/2014/main" id="{BE7C2152-1DF4-4BA9-ABA6-C58BDD9ADDA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502285" y="3897432"/>
            <a:ext cx="1428750" cy="561975"/>
          </a:xfrm>
          <a:prstGeom prst="rect">
            <a:avLst/>
          </a:prstGeom>
        </p:spPr>
      </p:pic>
      <p:pic>
        <p:nvPicPr>
          <p:cNvPr id="21" name="Afbeelding 21">
            <a:extLst>
              <a:ext uri="{FF2B5EF4-FFF2-40B4-BE49-F238E27FC236}">
                <a16:creationId xmlns:a16="http://schemas.microsoft.com/office/drawing/2014/main" id="{5C562C2E-4954-4DE0-A69B-88E697E2463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03316" y="3902285"/>
            <a:ext cx="95250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39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744000" y="1447919"/>
            <a:ext cx="5400000" cy="1707585"/>
          </a:xfrm>
        </p:spPr>
        <p:txBody>
          <a:bodyPr/>
          <a:lstStyle/>
          <a:p>
            <a:r>
              <a:rPr lang="nl-NL" dirty="0"/>
              <a:t>Mensen moeten zelf kunnen kiezen of ze een mondkapje willen dragen</a:t>
            </a:r>
            <a:endParaRPr lang="en-GB" dirty="0"/>
          </a:p>
        </p:txBody>
      </p:sp>
      <p:sp>
        <p:nvSpPr>
          <p:cNvPr id="2" name="Tijdelijke aanduiding voor voettekst 2">
            <a:extLst>
              <a:ext uri="{FF2B5EF4-FFF2-40B4-BE49-F238E27FC236}">
                <a16:creationId xmlns:a16="http://schemas.microsoft.com/office/drawing/2014/main" id="{DEE55AE2-FB4E-479D-81DC-5958F7A4C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</p:spPr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</p:spTree>
    <p:extLst>
      <p:ext uri="{BB962C8B-B14F-4D97-AF65-F5344CB8AC3E}">
        <p14:creationId xmlns:p14="http://schemas.microsoft.com/office/powerpoint/2010/main" val="274910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060186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EENS</a:t>
            </a:r>
            <a:endParaRPr lang="en-GB" sz="2800" b="1" dirty="0"/>
          </a:p>
        </p:txBody>
      </p:sp>
      <p:sp>
        <p:nvSpPr>
          <p:cNvPr id="5" name="Rechthoek 4"/>
          <p:cNvSpPr/>
          <p:nvPr/>
        </p:nvSpPr>
        <p:spPr>
          <a:xfrm>
            <a:off x="6397172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ONEENS</a:t>
            </a:r>
            <a:endParaRPr lang="en-GB" sz="2800" b="1" dirty="0"/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4561726" y="90692"/>
            <a:ext cx="20548" cy="4962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5E65ED2C-688B-4CDB-8021-55FC56F01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99" y="1589866"/>
            <a:ext cx="1428750" cy="561975"/>
          </a:xfrm>
          <a:prstGeom prst="rect">
            <a:avLst/>
          </a:prstGeom>
        </p:spPr>
      </p:pic>
      <p:pic>
        <p:nvPicPr>
          <p:cNvPr id="6" name="Afbeelding 7">
            <a:extLst>
              <a:ext uri="{FF2B5EF4-FFF2-40B4-BE49-F238E27FC236}">
                <a16:creationId xmlns:a16="http://schemas.microsoft.com/office/drawing/2014/main" id="{C49E675E-1B41-4439-9525-3DE9A40DB1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41" y="2400300"/>
            <a:ext cx="2628900" cy="342900"/>
          </a:xfrm>
          <a:prstGeom prst="rect">
            <a:avLst/>
          </a:prstGeom>
        </p:spPr>
      </p:pic>
      <p:pic>
        <p:nvPicPr>
          <p:cNvPr id="8" name="Afbeelding 8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5E4D210B-B6ED-4F5C-A70E-0A655A0DA3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859" y="2997679"/>
            <a:ext cx="1257300" cy="571500"/>
          </a:xfrm>
          <a:prstGeom prst="rect">
            <a:avLst/>
          </a:prstGeom>
        </p:spPr>
      </p:pic>
      <p:pic>
        <p:nvPicPr>
          <p:cNvPr id="9" name="Afbeelding 9">
            <a:extLst>
              <a:ext uri="{FF2B5EF4-FFF2-40B4-BE49-F238E27FC236}">
                <a16:creationId xmlns:a16="http://schemas.microsoft.com/office/drawing/2014/main" id="{7AB7B51B-F1AA-467B-856C-D81160DEEB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5656" y="2996512"/>
            <a:ext cx="952500" cy="962025"/>
          </a:xfrm>
          <a:prstGeom prst="rect">
            <a:avLst/>
          </a:prstGeom>
        </p:spPr>
      </p:pic>
      <p:pic>
        <p:nvPicPr>
          <p:cNvPr id="10" name="Afbeelding 10">
            <a:extLst>
              <a:ext uri="{FF2B5EF4-FFF2-40B4-BE49-F238E27FC236}">
                <a16:creationId xmlns:a16="http://schemas.microsoft.com/office/drawing/2014/main" id="{E0657F33-FDF7-4ACD-BD04-E3C22BD2A4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6302" y="4094582"/>
            <a:ext cx="762000" cy="771525"/>
          </a:xfrm>
          <a:prstGeom prst="rect">
            <a:avLst/>
          </a:prstGeom>
        </p:spPr>
      </p:pic>
      <p:pic>
        <p:nvPicPr>
          <p:cNvPr id="11" name="Afbeelding 11">
            <a:extLst>
              <a:ext uri="{FF2B5EF4-FFF2-40B4-BE49-F238E27FC236}">
                <a16:creationId xmlns:a16="http://schemas.microsoft.com/office/drawing/2014/main" id="{73BCABB1-CA48-45E4-AC99-E69FB0487B5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7909" y="1590136"/>
            <a:ext cx="1704975" cy="647700"/>
          </a:xfrm>
          <a:prstGeom prst="rect">
            <a:avLst/>
          </a:prstGeom>
        </p:spPr>
      </p:pic>
      <p:pic>
        <p:nvPicPr>
          <p:cNvPr id="12" name="Afbeelding 12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42C982A0-479A-4674-9F14-1BB0BA59C6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55577" y="1585913"/>
            <a:ext cx="1038225" cy="828675"/>
          </a:xfrm>
          <a:prstGeom prst="rect">
            <a:avLst/>
          </a:prstGeom>
        </p:spPr>
      </p:pic>
      <p:pic>
        <p:nvPicPr>
          <p:cNvPr id="13" name="Afbeelding 13">
            <a:extLst>
              <a:ext uri="{FF2B5EF4-FFF2-40B4-BE49-F238E27FC236}">
                <a16:creationId xmlns:a16="http://schemas.microsoft.com/office/drawing/2014/main" id="{C382C8AF-7BBD-40DF-885E-2865798702C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04519" y="2433458"/>
            <a:ext cx="1581150" cy="600075"/>
          </a:xfrm>
          <a:prstGeom prst="rect">
            <a:avLst/>
          </a:prstGeom>
        </p:spPr>
      </p:pic>
      <p:pic>
        <p:nvPicPr>
          <p:cNvPr id="14" name="Afbeelding 14" descr="Afbeelding met tekst, illustratie, teken&#10;&#10;Automatisch gegenereerde beschrijving">
            <a:extLst>
              <a:ext uri="{FF2B5EF4-FFF2-40B4-BE49-F238E27FC236}">
                <a16:creationId xmlns:a16="http://schemas.microsoft.com/office/drawing/2014/main" id="{36DF33BB-2843-4A02-A3B6-CD40BE6088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85257" y="2493393"/>
            <a:ext cx="1590675" cy="609600"/>
          </a:xfrm>
          <a:prstGeom prst="rect">
            <a:avLst/>
          </a:prstGeom>
        </p:spPr>
      </p:pic>
      <p:pic>
        <p:nvPicPr>
          <p:cNvPr id="15" name="Afbeelding 15">
            <a:extLst>
              <a:ext uri="{FF2B5EF4-FFF2-40B4-BE49-F238E27FC236}">
                <a16:creationId xmlns:a16="http://schemas.microsoft.com/office/drawing/2014/main" id="{AA6A7A03-724D-48B9-A065-2F466A42EE9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84341" y="3229065"/>
            <a:ext cx="2076450" cy="238125"/>
          </a:xfrm>
          <a:prstGeom prst="rect">
            <a:avLst/>
          </a:prstGeom>
        </p:spPr>
      </p:pic>
      <p:pic>
        <p:nvPicPr>
          <p:cNvPr id="16" name="Afbeelding 16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3F28AD03-44DC-41B5-9F77-A7E0ABCF5F1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5447" y="4330281"/>
            <a:ext cx="1219200" cy="666750"/>
          </a:xfrm>
          <a:prstGeom prst="rect">
            <a:avLst/>
          </a:prstGeom>
        </p:spPr>
      </p:pic>
      <p:pic>
        <p:nvPicPr>
          <p:cNvPr id="17" name="Afbeelding 17">
            <a:extLst>
              <a:ext uri="{FF2B5EF4-FFF2-40B4-BE49-F238E27FC236}">
                <a16:creationId xmlns:a16="http://schemas.microsoft.com/office/drawing/2014/main" id="{B27BF4BE-191D-4B4F-B72C-9123349F508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574711" y="3556869"/>
            <a:ext cx="1219200" cy="466725"/>
          </a:xfrm>
          <a:prstGeom prst="rect">
            <a:avLst/>
          </a:prstGeom>
        </p:spPr>
      </p:pic>
      <p:pic>
        <p:nvPicPr>
          <p:cNvPr id="18" name="Afbeelding 18">
            <a:extLst>
              <a:ext uri="{FF2B5EF4-FFF2-40B4-BE49-F238E27FC236}">
                <a16:creationId xmlns:a16="http://schemas.microsoft.com/office/drawing/2014/main" id="{9FC6746E-C388-4409-A73E-6FE621304FD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82292" y="3544378"/>
            <a:ext cx="1790700" cy="685800"/>
          </a:xfrm>
          <a:prstGeom prst="rect">
            <a:avLst/>
          </a:prstGeom>
        </p:spPr>
      </p:pic>
      <p:pic>
        <p:nvPicPr>
          <p:cNvPr id="19" name="Afbeelding 19">
            <a:extLst>
              <a:ext uri="{FF2B5EF4-FFF2-40B4-BE49-F238E27FC236}">
                <a16:creationId xmlns:a16="http://schemas.microsoft.com/office/drawing/2014/main" id="{97C00DDC-D123-48C2-A07E-C86B9F79E4A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12645" y="4177521"/>
            <a:ext cx="1266825" cy="476250"/>
          </a:xfrm>
          <a:prstGeom prst="rect">
            <a:avLst/>
          </a:prstGeom>
        </p:spPr>
      </p:pic>
      <p:sp>
        <p:nvSpPr>
          <p:cNvPr id="21" name="Tijdelijke aanduiding voor voettekst 2">
            <a:extLst>
              <a:ext uri="{FF2B5EF4-FFF2-40B4-BE49-F238E27FC236}">
                <a16:creationId xmlns:a16="http://schemas.microsoft.com/office/drawing/2014/main" id="{97691435-1BCA-422D-8512-DCDD8C255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</p:spPr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</p:spTree>
    <p:extLst>
      <p:ext uri="{BB962C8B-B14F-4D97-AF65-F5344CB8AC3E}">
        <p14:creationId xmlns:p14="http://schemas.microsoft.com/office/powerpoint/2010/main" val="54224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744000" y="1447919"/>
            <a:ext cx="5400000" cy="1658424"/>
          </a:xfrm>
        </p:spPr>
        <p:txBody>
          <a:bodyPr/>
          <a:lstStyle/>
          <a:p>
            <a:r>
              <a:rPr lang="nl-NL" dirty="0"/>
              <a:t>Er moet extra belasting komen op het kopen van vlees</a:t>
            </a:r>
            <a:endParaRPr lang="en-GB" dirty="0"/>
          </a:p>
        </p:txBody>
      </p:sp>
      <p:sp>
        <p:nvSpPr>
          <p:cNvPr id="2" name="Tijdelijke aanduiding voor voettekst 2">
            <a:extLst>
              <a:ext uri="{FF2B5EF4-FFF2-40B4-BE49-F238E27FC236}">
                <a16:creationId xmlns:a16="http://schemas.microsoft.com/office/drawing/2014/main" id="{1D0A1541-A1F1-48DC-8102-D1D92A844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</p:spPr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</p:spTree>
    <p:extLst>
      <p:ext uri="{BB962C8B-B14F-4D97-AF65-F5344CB8AC3E}">
        <p14:creationId xmlns:p14="http://schemas.microsoft.com/office/powerpoint/2010/main" val="11894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060186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EENS</a:t>
            </a:r>
            <a:endParaRPr lang="en-GB" sz="2800" b="1" dirty="0"/>
          </a:p>
        </p:txBody>
      </p:sp>
      <p:sp>
        <p:nvSpPr>
          <p:cNvPr id="5" name="Rechthoek 4"/>
          <p:cNvSpPr/>
          <p:nvPr/>
        </p:nvSpPr>
        <p:spPr>
          <a:xfrm>
            <a:off x="6397172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ONEENS</a:t>
            </a:r>
            <a:endParaRPr lang="en-GB" sz="2800" b="1" dirty="0"/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4561726" y="90692"/>
            <a:ext cx="20548" cy="4962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voettekst 2">
            <a:extLst>
              <a:ext uri="{FF2B5EF4-FFF2-40B4-BE49-F238E27FC236}">
                <a16:creationId xmlns:a16="http://schemas.microsoft.com/office/drawing/2014/main" id="{74A65FCF-88EA-4A0A-967C-20EE4ED59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</p:spPr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  <p:pic>
        <p:nvPicPr>
          <p:cNvPr id="8" name="Afbeelding 8">
            <a:extLst>
              <a:ext uri="{FF2B5EF4-FFF2-40B4-BE49-F238E27FC236}">
                <a16:creationId xmlns:a16="http://schemas.microsoft.com/office/drawing/2014/main" id="{88A1425D-29BC-4A28-8A98-A7416B86F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73" y="1945886"/>
            <a:ext cx="2076450" cy="238125"/>
          </a:xfrm>
          <a:prstGeom prst="rect">
            <a:avLst/>
          </a:prstGeom>
        </p:spPr>
      </p:pic>
      <p:pic>
        <p:nvPicPr>
          <p:cNvPr id="9" name="Afbeelding 9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9CAE9FD8-97E5-4547-85D8-22FAC6CA1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777" y="2378554"/>
            <a:ext cx="1219200" cy="666750"/>
          </a:xfrm>
          <a:prstGeom prst="rect">
            <a:avLst/>
          </a:prstGeom>
        </p:spPr>
      </p:pic>
      <p:pic>
        <p:nvPicPr>
          <p:cNvPr id="10" name="Afbeelding 10" descr="Afbeelding met tekst&#10;&#10;Automatisch gegenereerde beschrijving">
            <a:extLst>
              <a:ext uri="{FF2B5EF4-FFF2-40B4-BE49-F238E27FC236}">
                <a16:creationId xmlns:a16="http://schemas.microsoft.com/office/drawing/2014/main" id="{7763049C-1438-49C8-BD7D-E1361FF0EF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455" y="2377026"/>
            <a:ext cx="1428750" cy="561975"/>
          </a:xfrm>
          <a:prstGeom prst="rect">
            <a:avLst/>
          </a:prstGeom>
        </p:spPr>
      </p:pic>
      <p:pic>
        <p:nvPicPr>
          <p:cNvPr id="11" name="Afbeelding 11">
            <a:extLst>
              <a:ext uri="{FF2B5EF4-FFF2-40B4-BE49-F238E27FC236}">
                <a16:creationId xmlns:a16="http://schemas.microsoft.com/office/drawing/2014/main" id="{785042BE-ED80-4702-8B1B-51099DB5CD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386" y="3231671"/>
            <a:ext cx="1790700" cy="685800"/>
          </a:xfrm>
          <a:prstGeom prst="rect">
            <a:avLst/>
          </a:prstGeom>
        </p:spPr>
      </p:pic>
      <p:pic>
        <p:nvPicPr>
          <p:cNvPr id="12" name="Afbeelding 12">
            <a:extLst>
              <a:ext uri="{FF2B5EF4-FFF2-40B4-BE49-F238E27FC236}">
                <a16:creationId xmlns:a16="http://schemas.microsoft.com/office/drawing/2014/main" id="{A92E32E6-53EC-4AD0-9DC8-224F593C31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1372" y="1465323"/>
            <a:ext cx="952500" cy="962025"/>
          </a:xfrm>
          <a:prstGeom prst="rect">
            <a:avLst/>
          </a:prstGeom>
        </p:spPr>
      </p:pic>
      <p:pic>
        <p:nvPicPr>
          <p:cNvPr id="13" name="Afbeelding 1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6E3D826F-2E82-40DD-B6E3-9626669701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59425" y="1467300"/>
            <a:ext cx="1038225" cy="828675"/>
          </a:xfrm>
          <a:prstGeom prst="rect">
            <a:avLst/>
          </a:prstGeom>
        </p:spPr>
      </p:pic>
      <p:pic>
        <p:nvPicPr>
          <p:cNvPr id="14" name="Afbeelding 14">
            <a:extLst>
              <a:ext uri="{FF2B5EF4-FFF2-40B4-BE49-F238E27FC236}">
                <a16:creationId xmlns:a16="http://schemas.microsoft.com/office/drawing/2014/main" id="{F5340FA9-62A9-4E63-AAD9-A749040DB2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73151" y="1463526"/>
            <a:ext cx="762000" cy="771525"/>
          </a:xfrm>
          <a:prstGeom prst="rect">
            <a:avLst/>
          </a:prstGeom>
        </p:spPr>
      </p:pic>
      <p:pic>
        <p:nvPicPr>
          <p:cNvPr id="15" name="Afbeelding 15">
            <a:extLst>
              <a:ext uri="{FF2B5EF4-FFF2-40B4-BE49-F238E27FC236}">
                <a16:creationId xmlns:a16="http://schemas.microsoft.com/office/drawing/2014/main" id="{B6588C14-7B91-474C-B2C8-00B83BD3A0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07060" y="2510916"/>
            <a:ext cx="1219200" cy="466725"/>
          </a:xfrm>
          <a:prstGeom prst="rect">
            <a:avLst/>
          </a:prstGeom>
        </p:spPr>
      </p:pic>
      <p:pic>
        <p:nvPicPr>
          <p:cNvPr id="16" name="Afbeelding 16" descr="Afbeelding met tekst, illustratie, teken&#10;&#10;Automatisch gegenereerde beschrijving">
            <a:extLst>
              <a:ext uri="{FF2B5EF4-FFF2-40B4-BE49-F238E27FC236}">
                <a16:creationId xmlns:a16="http://schemas.microsoft.com/office/drawing/2014/main" id="{9ED460B8-6B06-4A18-A299-65C11C22F4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00918" y="2374780"/>
            <a:ext cx="1590675" cy="609600"/>
          </a:xfrm>
          <a:prstGeom prst="rect">
            <a:avLst/>
          </a:prstGeom>
        </p:spPr>
      </p:pic>
      <p:pic>
        <p:nvPicPr>
          <p:cNvPr id="17" name="Afbeelding 17">
            <a:extLst>
              <a:ext uri="{FF2B5EF4-FFF2-40B4-BE49-F238E27FC236}">
                <a16:creationId xmlns:a16="http://schemas.microsoft.com/office/drawing/2014/main" id="{14681699-8CAA-4C1F-8B7C-C888AE5B7E4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30710" y="3068847"/>
            <a:ext cx="2628900" cy="342900"/>
          </a:xfrm>
          <a:prstGeom prst="rect">
            <a:avLst/>
          </a:prstGeom>
        </p:spPr>
      </p:pic>
      <p:pic>
        <p:nvPicPr>
          <p:cNvPr id="18" name="Afbeelding 18">
            <a:extLst>
              <a:ext uri="{FF2B5EF4-FFF2-40B4-BE49-F238E27FC236}">
                <a16:creationId xmlns:a16="http://schemas.microsoft.com/office/drawing/2014/main" id="{7791C59C-D587-4788-8C84-94C74DEF72D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77909" y="3574211"/>
            <a:ext cx="1704975" cy="647700"/>
          </a:xfrm>
          <a:prstGeom prst="rect">
            <a:avLst/>
          </a:prstGeom>
        </p:spPr>
      </p:pic>
      <p:pic>
        <p:nvPicPr>
          <p:cNvPr id="19" name="Afbeelding 19">
            <a:extLst>
              <a:ext uri="{FF2B5EF4-FFF2-40B4-BE49-F238E27FC236}">
                <a16:creationId xmlns:a16="http://schemas.microsoft.com/office/drawing/2014/main" id="{970CF388-9D64-4E26-85BB-E749C9BCE4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95925" y="3576458"/>
            <a:ext cx="1581150" cy="600075"/>
          </a:xfrm>
          <a:prstGeom prst="rect">
            <a:avLst/>
          </a:prstGeom>
        </p:spPr>
      </p:pic>
      <p:pic>
        <p:nvPicPr>
          <p:cNvPr id="20" name="Afbeelding 20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5F561849-041D-4DB8-8AF3-5954BA127E7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588010" y="4367123"/>
            <a:ext cx="1257300" cy="571500"/>
          </a:xfrm>
          <a:prstGeom prst="rect">
            <a:avLst/>
          </a:prstGeom>
        </p:spPr>
      </p:pic>
      <p:pic>
        <p:nvPicPr>
          <p:cNvPr id="21" name="Afbeelding 21">
            <a:extLst>
              <a:ext uri="{FF2B5EF4-FFF2-40B4-BE49-F238E27FC236}">
                <a16:creationId xmlns:a16="http://schemas.microsoft.com/office/drawing/2014/main" id="{50705B1B-DC11-4168-8429-042B2A42B41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27541" y="4414748"/>
            <a:ext cx="12668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6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565133" y="1447919"/>
            <a:ext cx="5578867" cy="2204391"/>
          </a:xfrm>
        </p:spPr>
        <p:txBody>
          <a:bodyPr/>
          <a:lstStyle/>
          <a:p>
            <a:r>
              <a:rPr lang="nl-NL" dirty="0"/>
              <a:t>Leraren op basisscholen moeten net zoveel gaan verdienen als leraren op middelbare scholen</a:t>
            </a:r>
            <a:endParaRPr lang="en-GB" dirty="0"/>
          </a:p>
        </p:txBody>
      </p:sp>
      <p:sp>
        <p:nvSpPr>
          <p:cNvPr id="2" name="Tijdelijke aanduiding voor voettekst 2">
            <a:extLst>
              <a:ext uri="{FF2B5EF4-FFF2-40B4-BE49-F238E27FC236}">
                <a16:creationId xmlns:a16="http://schemas.microsoft.com/office/drawing/2014/main" id="{324B23B8-815D-4906-BA79-81BA1969E9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</p:spPr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</p:spTree>
    <p:extLst>
      <p:ext uri="{BB962C8B-B14F-4D97-AF65-F5344CB8AC3E}">
        <p14:creationId xmlns:p14="http://schemas.microsoft.com/office/powerpoint/2010/main" val="425304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060186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EENS</a:t>
            </a:r>
            <a:endParaRPr lang="en-GB" sz="2800" b="1" dirty="0"/>
          </a:p>
        </p:txBody>
      </p:sp>
      <p:sp>
        <p:nvSpPr>
          <p:cNvPr id="5" name="Rechthoek 4"/>
          <p:cNvSpPr/>
          <p:nvPr/>
        </p:nvSpPr>
        <p:spPr>
          <a:xfrm>
            <a:off x="6397172" y="883577"/>
            <a:ext cx="2199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800" b="1" dirty="0">
                <a:solidFill>
                  <a:srgbClr val="000000"/>
                </a:solidFill>
              </a:rPr>
              <a:t> ONEENS</a:t>
            </a:r>
            <a:endParaRPr lang="en-GB" sz="2800" b="1" dirty="0"/>
          </a:p>
        </p:txBody>
      </p:sp>
      <p:cxnSp>
        <p:nvCxnSpPr>
          <p:cNvPr id="7" name="Rechte verbindingslijn 6"/>
          <p:cNvCxnSpPr/>
          <p:nvPr/>
        </p:nvCxnSpPr>
        <p:spPr>
          <a:xfrm flipH="1">
            <a:off x="4561726" y="90692"/>
            <a:ext cx="20548" cy="49621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jdelijke aanduiding voor voettekst 2">
            <a:extLst>
              <a:ext uri="{FF2B5EF4-FFF2-40B4-BE49-F238E27FC236}">
                <a16:creationId xmlns:a16="http://schemas.microsoft.com/office/drawing/2014/main" id="{74A65FCF-88EA-4A0A-967C-20EE4ED59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</p:spPr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  <p:pic>
        <p:nvPicPr>
          <p:cNvPr id="8" name="Afbeelding 8">
            <a:extLst>
              <a:ext uri="{FF2B5EF4-FFF2-40B4-BE49-F238E27FC236}">
                <a16:creationId xmlns:a16="http://schemas.microsoft.com/office/drawing/2014/main" id="{88A1425D-29BC-4A28-8A98-A7416B86F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18" y="4145621"/>
            <a:ext cx="2076450" cy="238125"/>
          </a:xfrm>
          <a:prstGeom prst="rect">
            <a:avLst/>
          </a:prstGeom>
        </p:spPr>
      </p:pic>
      <p:pic>
        <p:nvPicPr>
          <p:cNvPr id="9" name="Afbeelding 9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9CAE9FD8-97E5-4547-85D8-22FAC6CA1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4" y="1397299"/>
            <a:ext cx="1219200" cy="666750"/>
          </a:xfrm>
          <a:prstGeom prst="rect">
            <a:avLst/>
          </a:prstGeom>
        </p:spPr>
      </p:pic>
      <p:pic>
        <p:nvPicPr>
          <p:cNvPr id="10" name="Afbeelding 10" descr="Afbeelding met tekst&#10;&#10;Automatisch gegenereerde beschrijving">
            <a:extLst>
              <a:ext uri="{FF2B5EF4-FFF2-40B4-BE49-F238E27FC236}">
                <a16:creationId xmlns:a16="http://schemas.microsoft.com/office/drawing/2014/main" id="{7763049C-1438-49C8-BD7D-E1361FF0EF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418" y="4490497"/>
            <a:ext cx="1428750" cy="561975"/>
          </a:xfrm>
          <a:prstGeom prst="rect">
            <a:avLst/>
          </a:prstGeom>
        </p:spPr>
      </p:pic>
      <p:pic>
        <p:nvPicPr>
          <p:cNvPr id="11" name="Afbeelding 11">
            <a:extLst>
              <a:ext uri="{FF2B5EF4-FFF2-40B4-BE49-F238E27FC236}">
                <a16:creationId xmlns:a16="http://schemas.microsoft.com/office/drawing/2014/main" id="{785042BE-ED80-4702-8B1B-51099DB5CD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6132" y="3199323"/>
            <a:ext cx="1790700" cy="685800"/>
          </a:xfrm>
          <a:prstGeom prst="rect">
            <a:avLst/>
          </a:prstGeom>
        </p:spPr>
      </p:pic>
      <p:pic>
        <p:nvPicPr>
          <p:cNvPr id="12" name="Afbeelding 12">
            <a:extLst>
              <a:ext uri="{FF2B5EF4-FFF2-40B4-BE49-F238E27FC236}">
                <a16:creationId xmlns:a16="http://schemas.microsoft.com/office/drawing/2014/main" id="{A92E32E6-53EC-4AD0-9DC8-224F593C31E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35296" y="2090739"/>
            <a:ext cx="952500" cy="962025"/>
          </a:xfrm>
          <a:prstGeom prst="rect">
            <a:avLst/>
          </a:prstGeom>
        </p:spPr>
      </p:pic>
      <p:pic>
        <p:nvPicPr>
          <p:cNvPr id="13" name="Afbeelding 1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6E3D826F-2E82-40DD-B6E3-96266697011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20538" y="4141490"/>
            <a:ext cx="1038225" cy="828675"/>
          </a:xfrm>
          <a:prstGeom prst="rect">
            <a:avLst/>
          </a:prstGeom>
        </p:spPr>
      </p:pic>
      <p:pic>
        <p:nvPicPr>
          <p:cNvPr id="14" name="Afbeelding 14">
            <a:extLst>
              <a:ext uri="{FF2B5EF4-FFF2-40B4-BE49-F238E27FC236}">
                <a16:creationId xmlns:a16="http://schemas.microsoft.com/office/drawing/2014/main" id="{F5340FA9-62A9-4E63-AAD9-A749040DB2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13066" y="2638875"/>
            <a:ext cx="762000" cy="771525"/>
          </a:xfrm>
          <a:prstGeom prst="rect">
            <a:avLst/>
          </a:prstGeom>
        </p:spPr>
      </p:pic>
      <p:pic>
        <p:nvPicPr>
          <p:cNvPr id="15" name="Afbeelding 15">
            <a:extLst>
              <a:ext uri="{FF2B5EF4-FFF2-40B4-BE49-F238E27FC236}">
                <a16:creationId xmlns:a16="http://schemas.microsoft.com/office/drawing/2014/main" id="{B6588C14-7B91-474C-B2C8-00B83BD3A0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164" y="2198208"/>
            <a:ext cx="1219200" cy="466725"/>
          </a:xfrm>
          <a:prstGeom prst="rect">
            <a:avLst/>
          </a:prstGeom>
        </p:spPr>
      </p:pic>
      <p:pic>
        <p:nvPicPr>
          <p:cNvPr id="16" name="Afbeelding 16" descr="Afbeelding met tekst, illustratie, teken&#10;&#10;Automatisch gegenereerde beschrijving">
            <a:extLst>
              <a:ext uri="{FF2B5EF4-FFF2-40B4-BE49-F238E27FC236}">
                <a16:creationId xmlns:a16="http://schemas.microsoft.com/office/drawing/2014/main" id="{9ED460B8-6B06-4A18-A299-65C11C22F4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461134" y="2213034"/>
            <a:ext cx="1590675" cy="609600"/>
          </a:xfrm>
          <a:prstGeom prst="rect">
            <a:avLst/>
          </a:prstGeom>
        </p:spPr>
      </p:pic>
      <p:pic>
        <p:nvPicPr>
          <p:cNvPr id="17" name="Afbeelding 17">
            <a:extLst>
              <a:ext uri="{FF2B5EF4-FFF2-40B4-BE49-F238E27FC236}">
                <a16:creationId xmlns:a16="http://schemas.microsoft.com/office/drawing/2014/main" id="{14681699-8CAA-4C1F-8B7C-C888AE5B7E4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95408" y="2184639"/>
            <a:ext cx="2628900" cy="342900"/>
          </a:xfrm>
          <a:prstGeom prst="rect">
            <a:avLst/>
          </a:prstGeom>
        </p:spPr>
      </p:pic>
      <p:pic>
        <p:nvPicPr>
          <p:cNvPr id="18" name="Afbeelding 18">
            <a:extLst>
              <a:ext uri="{FF2B5EF4-FFF2-40B4-BE49-F238E27FC236}">
                <a16:creationId xmlns:a16="http://schemas.microsoft.com/office/drawing/2014/main" id="{7791C59C-D587-4788-8C84-94C74DEF72D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288692" y="1471523"/>
            <a:ext cx="1704975" cy="647700"/>
          </a:xfrm>
          <a:prstGeom prst="rect">
            <a:avLst/>
          </a:prstGeom>
        </p:spPr>
      </p:pic>
      <p:pic>
        <p:nvPicPr>
          <p:cNvPr id="19" name="Afbeelding 19">
            <a:extLst>
              <a:ext uri="{FF2B5EF4-FFF2-40B4-BE49-F238E27FC236}">
                <a16:creationId xmlns:a16="http://schemas.microsoft.com/office/drawing/2014/main" id="{970CF388-9D64-4E26-85BB-E749C9BCE49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376813" y="1430638"/>
            <a:ext cx="1581150" cy="600075"/>
          </a:xfrm>
          <a:prstGeom prst="rect">
            <a:avLst/>
          </a:prstGeom>
        </p:spPr>
      </p:pic>
      <p:pic>
        <p:nvPicPr>
          <p:cNvPr id="20" name="Afbeelding 20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5F561849-041D-4DB8-8AF3-5954BA127E7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6161" y="3396652"/>
            <a:ext cx="1257300" cy="571500"/>
          </a:xfrm>
          <a:prstGeom prst="rect">
            <a:avLst/>
          </a:prstGeom>
        </p:spPr>
      </p:pic>
      <p:pic>
        <p:nvPicPr>
          <p:cNvPr id="21" name="Afbeelding 21">
            <a:extLst>
              <a:ext uri="{FF2B5EF4-FFF2-40B4-BE49-F238E27FC236}">
                <a16:creationId xmlns:a16="http://schemas.microsoft.com/office/drawing/2014/main" id="{50705B1B-DC11-4168-8429-042B2A42B41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5919" y="2775730"/>
            <a:ext cx="12668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45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744000" y="1447919"/>
            <a:ext cx="5400000" cy="1758577"/>
          </a:xfrm>
        </p:spPr>
        <p:txBody>
          <a:bodyPr/>
          <a:lstStyle/>
          <a:p>
            <a:r>
              <a:rPr lang="nl-NL" dirty="0">
                <a:latin typeface="Calibri"/>
                <a:cs typeface="Calibri"/>
              </a:rPr>
              <a:t>Rechters moeten vaker gevangenisstraffen geven in plaats van taakstraffen. </a:t>
            </a:r>
          </a:p>
        </p:txBody>
      </p:sp>
      <p:sp>
        <p:nvSpPr>
          <p:cNvPr id="2" name="Tijdelijke aanduiding voor voettekst 2">
            <a:extLst>
              <a:ext uri="{FF2B5EF4-FFF2-40B4-BE49-F238E27FC236}">
                <a16:creationId xmlns:a16="http://schemas.microsoft.com/office/drawing/2014/main" id="{024077F4-39D1-4E6F-86B6-DE667CB90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60000" y="102875"/>
            <a:ext cx="6436800" cy="308563"/>
          </a:xfrm>
        </p:spPr>
        <p:txBody>
          <a:bodyPr/>
          <a:lstStyle/>
          <a:p>
            <a:r>
              <a:rPr lang="nl-NL" dirty="0"/>
              <a:t>Politiek in Praktijk: de Tweede Kamerverkiezingen 2021</a:t>
            </a:r>
          </a:p>
        </p:txBody>
      </p:sp>
    </p:spTree>
    <p:extLst>
      <p:ext uri="{BB962C8B-B14F-4D97-AF65-F5344CB8AC3E}">
        <p14:creationId xmlns:p14="http://schemas.microsoft.com/office/powerpoint/2010/main" val="348661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oDemos">
  <a:themeElements>
    <a:clrScheme name="ProDemos rood">
      <a:dk1>
        <a:srgbClr val="F10E41"/>
      </a:dk1>
      <a:lt1>
        <a:srgbClr val="FFFFFF"/>
      </a:lt1>
      <a:dk2>
        <a:srgbClr val="1A1918"/>
      </a:dk2>
      <a:lt2>
        <a:srgbClr val="E7E6E6"/>
      </a:lt2>
      <a:accent1>
        <a:srgbClr val="00B3E6"/>
      </a:accent1>
      <a:accent2>
        <a:srgbClr val="58A337"/>
      </a:accent2>
      <a:accent3>
        <a:srgbClr val="FCC241"/>
      </a:accent3>
      <a:accent4>
        <a:srgbClr val="EB5B24"/>
      </a:accent4>
      <a:accent5>
        <a:srgbClr val="D7007E"/>
      </a:accent5>
      <a:accent6>
        <a:srgbClr val="F10E41"/>
      </a:accent6>
      <a:hlink>
        <a:srgbClr val="00B3E6"/>
      </a:hlink>
      <a:folHlink>
        <a:srgbClr val="C7B8A3"/>
      </a:folHlink>
    </a:clrScheme>
    <a:fontScheme name="Office-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Demos powerpointtemplate-NL rood.pptx" id="{C908622C-FF9E-E941-BEDE-12E23D0D010E}" vid="{F6450497-734F-0646-BAA0-ABD89471226E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ProDemos-powerpointtemplate-NL-rood (1)</Template>
  <TotalTime>24</TotalTime>
  <Words>220</Words>
  <Application>Microsoft Office PowerPoint</Application>
  <PresentationFormat>Diavoorstelling (16:9)</PresentationFormat>
  <Paragraphs>32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Segoe UI</vt:lpstr>
      <vt:lpstr>ProDemos</vt:lpstr>
      <vt:lpstr>Met oud en nieuw moet je gewoon weer siervuurwerk kunnen afsteken</vt:lpstr>
      <vt:lpstr>PowerPoint-presentatie</vt:lpstr>
      <vt:lpstr>Mensen moeten zelf kunnen kiezen of ze een mondkapje willen dragen</vt:lpstr>
      <vt:lpstr>PowerPoint-presentatie</vt:lpstr>
      <vt:lpstr>Er moet extra belasting komen op het kopen van vlees</vt:lpstr>
      <vt:lpstr>PowerPoint-presentatie</vt:lpstr>
      <vt:lpstr>Leraren op basisscholen moeten net zoveel gaan verdienen als leraren op middelbare scholen</vt:lpstr>
      <vt:lpstr>PowerPoint-presentatie</vt:lpstr>
      <vt:lpstr>Rechters moeten vaker gevangenisstraffen geven in plaats van taakstraffen. </vt:lpstr>
      <vt:lpstr>PowerPoint-presentatie</vt:lpstr>
      <vt:lpstr>Nederland moet meer vluchtelingen opnemen dan het nu doet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 oud en nieuw mag je gewoon weer siervuurwerk afsteken</dc:title>
  <dc:creator>Janneke</dc:creator>
  <cp:lastModifiedBy>Sandra Boersma</cp:lastModifiedBy>
  <cp:revision>126</cp:revision>
  <cp:lastPrinted>2017-06-07T13:51:27Z</cp:lastPrinted>
  <dcterms:created xsi:type="dcterms:W3CDTF">2021-03-10T14:02:12Z</dcterms:created>
  <dcterms:modified xsi:type="dcterms:W3CDTF">2021-03-11T10:40:43Z</dcterms:modified>
</cp:coreProperties>
</file>