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Lst>
  <p:notesMasterIdLst>
    <p:notesMasterId r:id="rId25"/>
  </p:notesMasterIdLst>
  <p:handoutMasterIdLst>
    <p:handoutMasterId r:id="rId26"/>
  </p:handoutMasterIdLst>
  <p:sldIdLst>
    <p:sldId id="287" r:id="rId5"/>
    <p:sldId id="295" r:id="rId6"/>
    <p:sldId id="296" r:id="rId7"/>
    <p:sldId id="297" r:id="rId8"/>
    <p:sldId id="298" r:id="rId9"/>
    <p:sldId id="299" r:id="rId10"/>
    <p:sldId id="300" r:id="rId11"/>
    <p:sldId id="301" r:id="rId12"/>
    <p:sldId id="302" r:id="rId13"/>
    <p:sldId id="292" r:id="rId14"/>
    <p:sldId id="303" r:id="rId15"/>
    <p:sldId id="294" r:id="rId16"/>
    <p:sldId id="288" r:id="rId17"/>
    <p:sldId id="293" r:id="rId18"/>
    <p:sldId id="289" r:id="rId19"/>
    <p:sldId id="291" r:id="rId20"/>
    <p:sldId id="290" r:id="rId21"/>
    <p:sldId id="307" r:id="rId22"/>
    <p:sldId id="306" r:id="rId23"/>
    <p:sldId id="304" r:id="rId24"/>
  </p:sldIdLst>
  <p:sldSz cx="9144000" cy="5143500" type="screen16x9"/>
  <p:notesSz cx="6858000" cy="9144000"/>
  <p:defaultText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40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3F8003-42DB-4283-91DB-B249109F0B06}" v="3" dt="2021-07-08T14:06:33.8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7084"/>
  </p:normalViewPr>
  <p:slideViewPr>
    <p:cSldViewPr snapToGrid="0" snapToObjects="1">
      <p:cViewPr varScale="1">
        <p:scale>
          <a:sx n="88" d="100"/>
          <a:sy n="88" d="100"/>
        </p:scale>
        <p:origin x="684" y="64"/>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17" d="100"/>
          <a:sy n="117" d="100"/>
        </p:scale>
        <p:origin x="345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14FE8B-7A65-9B47-8F56-2D30012BDEEE}" type="datetimeFigureOut">
              <a:rPr lang="nl-NL" smtClean="0"/>
              <a:t>9-7-2021</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952CEB-2BFA-B94E-A417-6D5514E5CFB7}" type="slidenum">
              <a:rPr lang="nl-NL" smtClean="0"/>
              <a:t>‹nr.›</a:t>
            </a:fld>
            <a:endParaRPr lang="nl-NL"/>
          </a:p>
        </p:txBody>
      </p:sp>
    </p:spTree>
    <p:extLst>
      <p:ext uri="{BB962C8B-B14F-4D97-AF65-F5344CB8AC3E}">
        <p14:creationId xmlns:p14="http://schemas.microsoft.com/office/powerpoint/2010/main" val="1744177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432D6E-9725-964D-938F-E18D8D177D2F}" type="datetimeFigureOut">
              <a:rPr lang="nl-NL" smtClean="0"/>
              <a:t>9-7-2021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51376-0157-B84F-87E6-9CFD05A29497}" type="slidenum">
              <a:rPr lang="nl-NL" smtClean="0"/>
              <a:t>‹nr.›</a:t>
            </a:fld>
            <a:endParaRPr lang="nl-NL"/>
          </a:p>
        </p:txBody>
      </p:sp>
    </p:spTree>
    <p:extLst>
      <p:ext uri="{BB962C8B-B14F-4D97-AF65-F5344CB8AC3E}">
        <p14:creationId xmlns:p14="http://schemas.microsoft.com/office/powerpoint/2010/main" val="55550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BA151376-0157-B84F-87E6-9CFD05A29497}" type="slidenum">
              <a:rPr lang="nl-NL" smtClean="0"/>
              <a:t>1</a:t>
            </a:fld>
            <a:endParaRPr lang="nl-NL"/>
          </a:p>
        </p:txBody>
      </p:sp>
    </p:spTree>
    <p:extLst>
      <p:ext uri="{BB962C8B-B14F-4D97-AF65-F5344CB8AC3E}">
        <p14:creationId xmlns:p14="http://schemas.microsoft.com/office/powerpoint/2010/main" val="10619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kst + beelddia">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0000" y="1620000"/>
            <a:ext cx="6270171" cy="3129336"/>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kstvak 3"/>
          <p:cNvSpPr txBox="1"/>
          <p:nvPr userDrawn="1"/>
        </p:nvSpPr>
        <p:spPr>
          <a:xfrm>
            <a:off x="0" y="468000"/>
            <a:ext cx="1764000" cy="4680000"/>
          </a:xfrm>
          <a:prstGeom prst="rect">
            <a:avLst/>
          </a:prstGeom>
          <a:solidFill>
            <a:schemeClr val="bg2"/>
          </a:solidFill>
        </p:spPr>
        <p:txBody>
          <a:bodyPr wrap="square" rtlCol="0" anchor="ctr" anchorCtr="0">
            <a:noAutofit/>
          </a:bodyPr>
          <a:lstStyle/>
          <a:p>
            <a:r>
              <a:rPr lang="nl-NL" dirty="0">
                <a:solidFill>
                  <a:schemeClr val="bg2">
                    <a:lumMod val="75000"/>
                  </a:schemeClr>
                </a:solidFill>
              </a:rPr>
              <a:t>Beeld op de positie van dit grijze kader </a:t>
            </a:r>
          </a:p>
          <a:p>
            <a:r>
              <a:rPr lang="nl-NL" dirty="0">
                <a:solidFill>
                  <a:schemeClr val="bg2">
                    <a:lumMod val="75000"/>
                  </a:schemeClr>
                </a:solidFill>
              </a:rPr>
              <a:t>Breedte 5 cm</a:t>
            </a:r>
          </a:p>
          <a:p>
            <a:r>
              <a:rPr lang="nl-NL" dirty="0">
                <a:solidFill>
                  <a:schemeClr val="bg2">
                    <a:lumMod val="75000"/>
                  </a:schemeClr>
                </a:solidFill>
              </a:rPr>
              <a:t>Hoogte 13 cm</a:t>
            </a:r>
          </a:p>
          <a:p>
            <a:r>
              <a:rPr lang="nl-NL" dirty="0">
                <a:solidFill>
                  <a:schemeClr val="bg2">
                    <a:lumMod val="75000"/>
                  </a:schemeClr>
                </a:solidFill>
              </a:rPr>
              <a:t>Vert. positie 1,3 cm</a:t>
            </a:r>
          </a:p>
          <a:p>
            <a:r>
              <a:rPr lang="nl-NL" dirty="0">
                <a:solidFill>
                  <a:schemeClr val="bg2">
                    <a:lumMod val="75000"/>
                  </a:schemeClr>
                </a:solidFill>
              </a:rPr>
              <a:t>Hor. Positie 0 cm</a:t>
            </a:r>
          </a:p>
          <a:p>
            <a:endParaRPr lang="nl-NL" dirty="0">
              <a:solidFill>
                <a:schemeClr val="bg2">
                  <a:lumMod val="75000"/>
                </a:schemeClr>
              </a:solidFill>
            </a:endParaRPr>
          </a:p>
          <a:p>
            <a:pPr marL="228600" indent="-228600">
              <a:buAutoNum type="arabicPeriod"/>
            </a:pPr>
            <a:r>
              <a:rPr lang="nl-NL" dirty="0">
                <a:solidFill>
                  <a:schemeClr val="bg2">
                    <a:lumMod val="75000"/>
                  </a:schemeClr>
                </a:solidFill>
              </a:rPr>
              <a:t>Voeg een afbeelding toe</a:t>
            </a:r>
          </a:p>
          <a:p>
            <a:pPr marL="228600" indent="-228600">
              <a:buAutoNum type="arabicPeriod"/>
            </a:pPr>
            <a:r>
              <a:rPr lang="nl-NL" dirty="0" err="1">
                <a:solidFill>
                  <a:schemeClr val="bg2">
                    <a:lumMod val="75000"/>
                  </a:schemeClr>
                </a:solidFill>
              </a:rPr>
              <a:t>Muis-klik</a:t>
            </a:r>
            <a:r>
              <a:rPr lang="nl-NL" baseline="0" dirty="0">
                <a:solidFill>
                  <a:schemeClr val="bg2">
                    <a:lumMod val="75000"/>
                  </a:schemeClr>
                </a:solidFill>
              </a:rPr>
              <a:t> rechts op de afbeelding en selecteer ‘Bijsnijden’</a:t>
            </a:r>
          </a:p>
          <a:p>
            <a:pPr marL="228600" indent="-228600">
              <a:buAutoNum type="arabicPeriod"/>
            </a:pPr>
            <a:r>
              <a:rPr lang="nl-NL" baseline="0" dirty="0">
                <a:solidFill>
                  <a:schemeClr val="bg2">
                    <a:lumMod val="75000"/>
                  </a:schemeClr>
                </a:solidFill>
              </a:rPr>
              <a:t>Pas de breedte van de afbeelding aan en </a:t>
            </a:r>
            <a:r>
              <a:rPr lang="nl-NL" baseline="0" dirty="0" err="1">
                <a:solidFill>
                  <a:schemeClr val="bg2">
                    <a:lumMod val="75000"/>
                  </a:schemeClr>
                </a:solidFill>
              </a:rPr>
              <a:t>zonodig</a:t>
            </a:r>
            <a:r>
              <a:rPr lang="nl-NL" baseline="0" dirty="0">
                <a:solidFill>
                  <a:schemeClr val="bg2">
                    <a:lumMod val="75000"/>
                  </a:schemeClr>
                </a:solidFill>
              </a:rPr>
              <a:t> de uitsnede</a:t>
            </a:r>
          </a:p>
        </p:txBody>
      </p:sp>
      <p:sp>
        <p:nvSpPr>
          <p:cNvPr id="7" name="Titel 6"/>
          <p:cNvSpPr>
            <a:spLocks noGrp="1"/>
          </p:cNvSpPr>
          <p:nvPr>
            <p:ph type="title"/>
          </p:nvPr>
        </p:nvSpPr>
        <p:spPr>
          <a:xfrm>
            <a:off x="2160000" y="720000"/>
            <a:ext cx="6270171" cy="900000"/>
          </a:xfrm>
        </p:spPr>
        <p:txBody>
          <a:bodyPr/>
          <a:lstStyle>
            <a:lvl1pPr>
              <a:defRPr>
                <a:solidFill>
                  <a:schemeClr val="tx1"/>
                </a:solidFill>
              </a:defRPr>
            </a:lvl1pPr>
          </a:lstStyle>
          <a:p>
            <a:r>
              <a:rPr lang="nl-NL"/>
              <a:t>Klik om stijl te bewerken</a:t>
            </a:r>
            <a:endParaRPr lang="nl-NL" dirty="0"/>
          </a:p>
        </p:txBody>
      </p:sp>
      <p:sp>
        <p:nvSpPr>
          <p:cNvPr id="8"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endParaRPr lang="nl-NL" dirty="0"/>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elddia">
    <p:spTree>
      <p:nvGrpSpPr>
        <p:cNvPr id="1" name=""/>
        <p:cNvGrpSpPr/>
        <p:nvPr/>
      </p:nvGrpSpPr>
      <p:grpSpPr>
        <a:xfrm>
          <a:off x="0" y="0"/>
          <a:ext cx="0" cy="0"/>
          <a:chOff x="0" y="0"/>
          <a:chExt cx="0" cy="0"/>
        </a:xfrm>
      </p:grpSpPr>
      <p:sp>
        <p:nvSpPr>
          <p:cNvPr id="4" name="Tekstvak 3"/>
          <p:cNvSpPr txBox="1"/>
          <p:nvPr userDrawn="1"/>
        </p:nvSpPr>
        <p:spPr>
          <a:xfrm>
            <a:off x="-1" y="468000"/>
            <a:ext cx="9144001" cy="4680000"/>
          </a:xfrm>
          <a:prstGeom prst="rect">
            <a:avLst/>
          </a:prstGeom>
          <a:solidFill>
            <a:schemeClr val="bg2"/>
          </a:solidFill>
        </p:spPr>
        <p:txBody>
          <a:bodyPr wrap="square" rtlCol="0" anchor="ctr" anchorCtr="0">
            <a:noAutofit/>
          </a:bodyPr>
          <a:lstStyle/>
          <a:p>
            <a:r>
              <a:rPr lang="nl-NL" dirty="0" err="1">
                <a:solidFill>
                  <a:schemeClr val="bg2">
                    <a:lumMod val="75000"/>
                  </a:schemeClr>
                </a:solidFill>
              </a:rPr>
              <a:t>Beelddia</a:t>
            </a:r>
            <a:endParaRPr lang="nl-NL" dirty="0">
              <a:solidFill>
                <a:schemeClr val="bg2">
                  <a:lumMod val="75000"/>
                </a:schemeClr>
              </a:solidFill>
            </a:endParaRPr>
          </a:p>
          <a:p>
            <a:endParaRPr lang="nl-NL" dirty="0">
              <a:solidFill>
                <a:schemeClr val="bg2">
                  <a:lumMod val="75000"/>
                </a:schemeClr>
              </a:solidFill>
            </a:endParaRPr>
          </a:p>
          <a:p>
            <a:r>
              <a:rPr lang="nl-NL" dirty="0">
                <a:solidFill>
                  <a:schemeClr val="bg2">
                    <a:lumMod val="75000"/>
                  </a:schemeClr>
                </a:solidFill>
              </a:rPr>
              <a:t>Beeld op de positie van dit grijze kader. </a:t>
            </a:r>
          </a:p>
          <a:p>
            <a:r>
              <a:rPr lang="nl-NL" dirty="0">
                <a:solidFill>
                  <a:schemeClr val="bg2">
                    <a:lumMod val="75000"/>
                  </a:schemeClr>
                </a:solidFill>
              </a:rPr>
              <a:t>Tekst vrij te positioneren.</a:t>
            </a:r>
          </a:p>
          <a:p>
            <a:r>
              <a:rPr lang="nl-NL" dirty="0">
                <a:solidFill>
                  <a:schemeClr val="bg2">
                    <a:lumMod val="75000"/>
                  </a:schemeClr>
                </a:solidFill>
              </a:rPr>
              <a:t>Breedte 25,4 cm</a:t>
            </a:r>
          </a:p>
          <a:p>
            <a:r>
              <a:rPr lang="nl-NL" dirty="0">
                <a:solidFill>
                  <a:schemeClr val="bg2">
                    <a:lumMod val="75000"/>
                  </a:schemeClr>
                </a:solidFill>
              </a:rPr>
              <a:t>Hoogte 13 cm</a:t>
            </a:r>
          </a:p>
          <a:p>
            <a:r>
              <a:rPr lang="nl-NL" dirty="0">
                <a:solidFill>
                  <a:schemeClr val="bg2">
                    <a:lumMod val="75000"/>
                  </a:schemeClr>
                </a:solidFill>
              </a:rPr>
              <a:t>Vert. positie 1,3 cm</a:t>
            </a:r>
          </a:p>
          <a:p>
            <a:r>
              <a:rPr lang="nl-NL" dirty="0">
                <a:solidFill>
                  <a:schemeClr val="bg2">
                    <a:lumMod val="75000"/>
                  </a:schemeClr>
                </a:solidFill>
              </a:rPr>
              <a:t>Hor. Positie 0 cm</a:t>
            </a:r>
          </a:p>
          <a:p>
            <a:endParaRPr lang="nl-NL" dirty="0">
              <a:solidFill>
                <a:schemeClr val="bg2">
                  <a:lumMod val="75000"/>
                </a:schemeClr>
              </a:solidFill>
            </a:endParaRPr>
          </a:p>
          <a:p>
            <a:pPr marL="228600" indent="-228600">
              <a:buAutoNum type="arabicPeriod"/>
            </a:pPr>
            <a:r>
              <a:rPr lang="nl-NL" dirty="0">
                <a:solidFill>
                  <a:schemeClr val="bg2">
                    <a:lumMod val="75000"/>
                  </a:schemeClr>
                </a:solidFill>
              </a:rPr>
              <a:t>Voeg een afbeelding toe</a:t>
            </a:r>
          </a:p>
          <a:p>
            <a:pPr marL="228600" indent="-228600">
              <a:buAutoNum type="arabicPeriod"/>
            </a:pPr>
            <a:r>
              <a:rPr lang="nl-NL" dirty="0" err="1">
                <a:solidFill>
                  <a:schemeClr val="bg2">
                    <a:lumMod val="75000"/>
                  </a:schemeClr>
                </a:solidFill>
              </a:rPr>
              <a:t>Muis-klik</a:t>
            </a:r>
            <a:r>
              <a:rPr lang="nl-NL" baseline="0" dirty="0">
                <a:solidFill>
                  <a:schemeClr val="bg2">
                    <a:lumMod val="75000"/>
                  </a:schemeClr>
                </a:solidFill>
              </a:rPr>
              <a:t> rechts op de afbeelding en selecteer ‘Bijsnijden’</a:t>
            </a:r>
          </a:p>
          <a:p>
            <a:pPr marL="228600" indent="-228600">
              <a:buAutoNum type="arabicPeriod"/>
            </a:pPr>
            <a:r>
              <a:rPr lang="nl-NL" baseline="0" dirty="0">
                <a:solidFill>
                  <a:schemeClr val="bg2">
                    <a:lumMod val="75000"/>
                  </a:schemeClr>
                </a:solidFill>
              </a:rPr>
              <a:t>Pas de breedte van de afbeelding aan en </a:t>
            </a:r>
            <a:r>
              <a:rPr lang="nl-NL" baseline="0" dirty="0" err="1">
                <a:solidFill>
                  <a:schemeClr val="bg2">
                    <a:lumMod val="75000"/>
                  </a:schemeClr>
                </a:solidFill>
              </a:rPr>
              <a:t>zonodig</a:t>
            </a:r>
            <a:r>
              <a:rPr lang="nl-NL" baseline="0" dirty="0">
                <a:solidFill>
                  <a:schemeClr val="bg2">
                    <a:lumMod val="75000"/>
                  </a:schemeClr>
                </a:solidFill>
              </a:rPr>
              <a:t> de uitsnede</a:t>
            </a:r>
          </a:p>
          <a:p>
            <a:pPr marL="228600" indent="-228600">
              <a:buAutoNum type="arabicPeriod"/>
            </a:pPr>
            <a:r>
              <a:rPr lang="nl-NL" baseline="0" dirty="0">
                <a:solidFill>
                  <a:schemeClr val="bg2">
                    <a:lumMod val="75000"/>
                  </a:schemeClr>
                </a:solidFill>
              </a:rPr>
              <a:t>Selecteer de afbeelding en ga naar menu ‘Schikken / Naar achtergrond’ </a:t>
            </a:r>
            <a:br>
              <a:rPr lang="nl-NL" baseline="0" dirty="0">
                <a:solidFill>
                  <a:schemeClr val="bg2">
                    <a:lumMod val="75000"/>
                  </a:schemeClr>
                </a:solidFill>
              </a:rPr>
            </a:br>
            <a:r>
              <a:rPr lang="nl-NL" baseline="0" dirty="0">
                <a:solidFill>
                  <a:schemeClr val="bg2">
                    <a:lumMod val="75000"/>
                  </a:schemeClr>
                </a:solidFill>
              </a:rPr>
              <a:t>om de afbeelding achter de tekst te plaatsen</a:t>
            </a:r>
            <a:endParaRPr lang="nl-NL" dirty="0">
              <a:solidFill>
                <a:schemeClr val="bg2">
                  <a:lumMod val="75000"/>
                </a:schemeClr>
              </a:solidFill>
            </a:endParaRPr>
          </a:p>
        </p:txBody>
      </p:sp>
      <p:sp>
        <p:nvSpPr>
          <p:cNvPr id="2" name="Titel 1"/>
          <p:cNvSpPr>
            <a:spLocks noGrp="1"/>
          </p:cNvSpPr>
          <p:nvPr>
            <p:ph type="title"/>
          </p:nvPr>
        </p:nvSpPr>
        <p:spPr>
          <a:xfrm>
            <a:off x="3744000" y="1447920"/>
            <a:ext cx="5400000" cy="720000"/>
          </a:xfrm>
          <a:solidFill>
            <a:schemeClr val="tx1"/>
          </a:solidFill>
        </p:spPr>
        <p:txBody>
          <a:bodyPr lIns="180000" tIns="180000" rIns="180000" bIns="180000" anchor="ctr" anchorCtr="1"/>
          <a:lstStyle>
            <a:lvl1pPr algn="ctr">
              <a:defRPr>
                <a:ln>
                  <a:noFill/>
                </a:ln>
                <a:solidFill>
                  <a:schemeClr val="bg1"/>
                </a:solidFill>
              </a:defRPr>
            </a:lvl1pPr>
          </a:lstStyle>
          <a:p>
            <a:r>
              <a:rPr lang="nl-NL"/>
              <a:t>Klik om stijl te bewerken</a:t>
            </a:r>
            <a:endParaRPr lang="nl-NL" dirty="0"/>
          </a:p>
        </p:txBody>
      </p:sp>
      <p:sp>
        <p:nvSpPr>
          <p:cNvPr id="5"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endParaRPr lang="nl-NL" dirty="0"/>
          </a:p>
        </p:txBody>
      </p:sp>
      <p:sp>
        <p:nvSpPr>
          <p:cNvPr id="6" name="Tekstvak 5"/>
          <p:cNvSpPr txBox="1"/>
          <p:nvPr userDrawn="1"/>
        </p:nvSpPr>
        <p:spPr>
          <a:xfrm>
            <a:off x="5985164" y="2603697"/>
            <a:ext cx="2452255" cy="1859130"/>
          </a:xfrm>
          <a:prstGeom prst="rect">
            <a:avLst/>
          </a:prstGeom>
          <a:solidFill>
            <a:schemeClr val="bg2"/>
          </a:solidFill>
        </p:spPr>
        <p:txBody>
          <a:bodyPr wrap="square" rtlCol="0" anchor="ctr" anchorCtr="0">
            <a:noAutofit/>
          </a:bodyPr>
          <a:lstStyle/>
          <a:p>
            <a:r>
              <a:rPr lang="nl-NL" b="1" dirty="0">
                <a:solidFill>
                  <a:schemeClr val="bg2">
                    <a:lumMod val="75000"/>
                  </a:schemeClr>
                </a:solidFill>
              </a:rPr>
              <a:t>Kop</a:t>
            </a:r>
            <a:br>
              <a:rPr lang="nl-NL" dirty="0">
                <a:solidFill>
                  <a:schemeClr val="bg2">
                    <a:lumMod val="75000"/>
                  </a:schemeClr>
                </a:solidFill>
              </a:rPr>
            </a:br>
            <a:r>
              <a:rPr lang="nl-NL" dirty="0">
                <a:solidFill>
                  <a:schemeClr val="bg2">
                    <a:lumMod val="75000"/>
                  </a:schemeClr>
                </a:solidFill>
              </a:rPr>
              <a:t>Plaatsing in gekleurd kader</a:t>
            </a:r>
          </a:p>
          <a:p>
            <a:r>
              <a:rPr lang="nl-NL" dirty="0">
                <a:solidFill>
                  <a:schemeClr val="bg2">
                    <a:lumMod val="75000"/>
                  </a:schemeClr>
                </a:solidFill>
              </a:rPr>
              <a:t>Links of rechts tegen de rand aan plaatsen, hoogte afhankelijk van achterliggende afbeelding</a:t>
            </a:r>
          </a:p>
          <a:p>
            <a:endParaRPr lang="nl-NL" dirty="0">
              <a:solidFill>
                <a:schemeClr val="bg2">
                  <a:lumMod val="75000"/>
                </a:schemeClr>
              </a:solidFill>
            </a:endParaRPr>
          </a:p>
          <a:p>
            <a:r>
              <a:rPr lang="nl-NL" baseline="0" dirty="0">
                <a:solidFill>
                  <a:schemeClr val="bg2">
                    <a:lumMod val="75000"/>
                  </a:schemeClr>
                </a:solidFill>
              </a:rPr>
              <a:t>Maak het kader rondom de tekst ca. 1 cm groter</a:t>
            </a:r>
            <a:endParaRPr lang="nl-NL" dirty="0">
              <a:solidFill>
                <a:schemeClr val="bg2">
                  <a:lumMod val="75000"/>
                </a:schemeClr>
              </a:solidFill>
            </a:endParaRPr>
          </a:p>
        </p:txBody>
      </p:sp>
    </p:spTree>
    <p:extLst>
      <p:ext uri="{BB962C8B-B14F-4D97-AF65-F5344CB8AC3E}">
        <p14:creationId xmlns:p14="http://schemas.microsoft.com/office/powerpoint/2010/main" val="193753001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2" name="Titel 1"/>
          <p:cNvSpPr>
            <a:spLocks noGrp="1"/>
          </p:cNvSpPr>
          <p:nvPr>
            <p:ph type="title"/>
          </p:nvPr>
        </p:nvSpPr>
        <p:spPr>
          <a:xfrm>
            <a:off x="3744000" y="1447920"/>
            <a:ext cx="5400000" cy="720000"/>
          </a:xfrm>
          <a:solidFill>
            <a:schemeClr val="tx1"/>
          </a:solidFill>
        </p:spPr>
        <p:txBody>
          <a:bodyPr lIns="180000" tIns="180000" rIns="180000" bIns="180000" anchor="ctr" anchorCtr="1"/>
          <a:lstStyle>
            <a:lvl1pPr algn="ctr">
              <a:defRPr>
                <a:ln>
                  <a:noFill/>
                </a:ln>
                <a:solidFill>
                  <a:schemeClr val="bg1"/>
                </a:solidFill>
              </a:defRPr>
            </a:lvl1pPr>
          </a:lstStyle>
          <a:p>
            <a:r>
              <a:rPr lang="nl-NL"/>
              <a:t>Klik om stijl te bewerken</a:t>
            </a:r>
            <a:endParaRPr lang="nl-NL" dirty="0"/>
          </a:p>
        </p:txBody>
      </p:sp>
      <p:sp>
        <p:nvSpPr>
          <p:cNvPr id="5"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endParaRPr lang="nl-NL" dirty="0"/>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dia">
    <p:spTree>
      <p:nvGrpSpPr>
        <p:cNvPr id="1" name=""/>
        <p:cNvGrpSpPr/>
        <p:nvPr/>
      </p:nvGrpSpPr>
      <p:grpSpPr>
        <a:xfrm>
          <a:off x="0" y="0"/>
          <a:ext cx="0" cy="0"/>
          <a:chOff x="0" y="0"/>
          <a:chExt cx="0" cy="0"/>
        </a:xfrm>
      </p:grpSpPr>
      <p:sp>
        <p:nvSpPr>
          <p:cNvPr id="6" name="Title 1"/>
          <p:cNvSpPr>
            <a:spLocks noGrp="1"/>
          </p:cNvSpPr>
          <p:nvPr>
            <p:ph type="title"/>
          </p:nvPr>
        </p:nvSpPr>
        <p:spPr>
          <a:xfrm>
            <a:off x="2160000" y="720000"/>
            <a:ext cx="6270171" cy="900000"/>
          </a:xfrm>
        </p:spPr>
        <p:txBody>
          <a:bodyPr/>
          <a:lstStyle>
            <a:lvl1pPr>
              <a:defRPr>
                <a:solidFill>
                  <a:schemeClr val="tx1"/>
                </a:solidFill>
              </a:defRPr>
            </a:lvl1pPr>
          </a:lstStyle>
          <a:p>
            <a:r>
              <a:rPr lang="nl-NL"/>
              <a:t>Klik om stijl te bewerken</a:t>
            </a:r>
            <a:endParaRPr lang="en-US" dirty="0"/>
          </a:p>
        </p:txBody>
      </p:sp>
      <p:sp>
        <p:nvSpPr>
          <p:cNvPr id="7" name="Content Placeholder 2"/>
          <p:cNvSpPr>
            <a:spLocks noGrp="1"/>
          </p:cNvSpPr>
          <p:nvPr>
            <p:ph idx="1"/>
          </p:nvPr>
        </p:nvSpPr>
        <p:spPr>
          <a:xfrm>
            <a:off x="2160000" y="1620000"/>
            <a:ext cx="6270171" cy="3129336"/>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endParaRPr lang="nl-NL" dirty="0"/>
          </a:p>
        </p:txBody>
      </p:sp>
    </p:spTree>
    <p:extLst>
      <p:ext uri="{BB962C8B-B14F-4D97-AF65-F5344CB8AC3E}">
        <p14:creationId xmlns:p14="http://schemas.microsoft.com/office/powerpoint/2010/main" val="175921176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fiekdia">
    <p:spTree>
      <p:nvGrpSpPr>
        <p:cNvPr id="1" name=""/>
        <p:cNvGrpSpPr/>
        <p:nvPr/>
      </p:nvGrpSpPr>
      <p:grpSpPr>
        <a:xfrm>
          <a:off x="0" y="0"/>
          <a:ext cx="0" cy="0"/>
          <a:chOff x="0" y="0"/>
          <a:chExt cx="0" cy="0"/>
        </a:xfrm>
      </p:grpSpPr>
      <p:sp>
        <p:nvSpPr>
          <p:cNvPr id="6" name="Title 1"/>
          <p:cNvSpPr>
            <a:spLocks noGrp="1"/>
          </p:cNvSpPr>
          <p:nvPr>
            <p:ph type="title"/>
          </p:nvPr>
        </p:nvSpPr>
        <p:spPr>
          <a:xfrm>
            <a:off x="2160000" y="720000"/>
            <a:ext cx="6270171" cy="900000"/>
          </a:xfrm>
        </p:spPr>
        <p:txBody>
          <a:bodyPr/>
          <a:lstStyle>
            <a:lvl1pPr>
              <a:defRPr>
                <a:solidFill>
                  <a:schemeClr val="tx1"/>
                </a:solidFill>
              </a:defRPr>
            </a:lvl1pPr>
          </a:lstStyle>
          <a:p>
            <a:r>
              <a:rPr lang="nl-NL"/>
              <a:t>Klik om stijl te bewerken</a:t>
            </a:r>
            <a:endParaRPr lang="en-US" dirty="0"/>
          </a:p>
        </p:txBody>
      </p:sp>
      <p:sp>
        <p:nvSpPr>
          <p:cNvPr id="8"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endParaRPr lang="nl-NL" dirty="0"/>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 cirkelbeelddia">
    <p:spTree>
      <p:nvGrpSpPr>
        <p:cNvPr id="1" name=""/>
        <p:cNvGrpSpPr/>
        <p:nvPr/>
      </p:nvGrpSpPr>
      <p:grpSpPr>
        <a:xfrm>
          <a:off x="0" y="0"/>
          <a:ext cx="0" cy="0"/>
          <a:chOff x="0" y="0"/>
          <a:chExt cx="0" cy="0"/>
        </a:xfrm>
      </p:grpSpPr>
      <p:sp>
        <p:nvSpPr>
          <p:cNvPr id="2" name="Titel 1"/>
          <p:cNvSpPr>
            <a:spLocks noGrp="1"/>
          </p:cNvSpPr>
          <p:nvPr>
            <p:ph type="title"/>
          </p:nvPr>
        </p:nvSpPr>
        <p:spPr>
          <a:xfrm>
            <a:off x="2160000" y="2160000"/>
            <a:ext cx="6270171" cy="2777480"/>
          </a:xfrm>
        </p:spPr>
        <p:txBody>
          <a:bodyPr/>
          <a:lstStyle>
            <a:lvl1pPr>
              <a:defRPr>
                <a:solidFill>
                  <a:schemeClr val="tx1"/>
                </a:solidFill>
              </a:defRPr>
            </a:lvl1pPr>
          </a:lstStyle>
          <a:p>
            <a:r>
              <a:rPr lang="nl-NL"/>
              <a:t>Klik om stijl te bewerken</a:t>
            </a:r>
            <a:endParaRPr lang="nl-NL" dirty="0"/>
          </a:p>
        </p:txBody>
      </p:sp>
      <p:sp>
        <p:nvSpPr>
          <p:cNvPr id="8" name="Ovaal 7"/>
          <p:cNvSpPr/>
          <p:nvPr userDrawn="1"/>
        </p:nvSpPr>
        <p:spPr>
          <a:xfrm>
            <a:off x="432000" y="792000"/>
            <a:ext cx="1835999" cy="1835999"/>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p:cNvSpPr txBox="1"/>
          <p:nvPr userDrawn="1"/>
        </p:nvSpPr>
        <p:spPr>
          <a:xfrm>
            <a:off x="549899" y="936710"/>
            <a:ext cx="1600200" cy="1546577"/>
          </a:xfrm>
          <a:prstGeom prst="rect">
            <a:avLst/>
          </a:prstGeom>
          <a:noFill/>
        </p:spPr>
        <p:txBody>
          <a:bodyPr wrap="square" rtlCol="0" anchor="ctr" anchorCtr="0">
            <a:noAutofit/>
          </a:bodyPr>
          <a:lstStyle/>
          <a:p>
            <a:pPr algn="ctr"/>
            <a:r>
              <a:rPr lang="nl-NL" dirty="0">
                <a:solidFill>
                  <a:schemeClr val="bg2">
                    <a:lumMod val="75000"/>
                  </a:schemeClr>
                </a:solidFill>
              </a:rPr>
              <a:t>Beeld op de positie van dit </a:t>
            </a:r>
            <a:r>
              <a:rPr lang="nl-NL" dirty="0" err="1">
                <a:solidFill>
                  <a:schemeClr val="bg2">
                    <a:lumMod val="75000"/>
                  </a:schemeClr>
                </a:solidFill>
              </a:rPr>
              <a:t>grijzekader</a:t>
            </a:r>
            <a:r>
              <a:rPr lang="nl-NL" dirty="0">
                <a:solidFill>
                  <a:schemeClr val="bg2">
                    <a:lumMod val="75000"/>
                  </a:schemeClr>
                </a:solidFill>
              </a:rPr>
              <a:t> </a:t>
            </a:r>
          </a:p>
          <a:p>
            <a:pPr algn="ctr"/>
            <a:r>
              <a:rPr lang="nl-NL" dirty="0">
                <a:solidFill>
                  <a:schemeClr val="bg2">
                    <a:lumMod val="75000"/>
                  </a:schemeClr>
                </a:solidFill>
              </a:rPr>
              <a:t>Breedte 5,5 cm</a:t>
            </a:r>
          </a:p>
          <a:p>
            <a:pPr algn="ctr"/>
            <a:r>
              <a:rPr lang="nl-NL" dirty="0">
                <a:solidFill>
                  <a:schemeClr val="bg2">
                    <a:lumMod val="75000"/>
                  </a:schemeClr>
                </a:solidFill>
              </a:rPr>
              <a:t>Hoogte 5,5 cm</a:t>
            </a:r>
          </a:p>
          <a:p>
            <a:pPr marL="0" marR="0" indent="0" algn="ctr" defTabSz="685800" rtl="0" eaLnBrk="1" fontAlgn="auto" latinLnBrk="0" hangingPunct="1">
              <a:lnSpc>
                <a:spcPct val="100000"/>
              </a:lnSpc>
              <a:spcBef>
                <a:spcPts val="0"/>
              </a:spcBef>
              <a:spcAft>
                <a:spcPts val="0"/>
              </a:spcAft>
              <a:buClrTx/>
              <a:buSzTx/>
              <a:buFontTx/>
              <a:buNone/>
              <a:tabLst/>
              <a:defRPr/>
            </a:pPr>
            <a:r>
              <a:rPr lang="nl-NL" dirty="0">
                <a:solidFill>
                  <a:schemeClr val="bg2">
                    <a:lumMod val="75000"/>
                  </a:schemeClr>
                </a:solidFill>
              </a:rPr>
              <a:t>Vert. positie 2 m</a:t>
            </a:r>
          </a:p>
          <a:p>
            <a:pPr marL="0" marR="0" indent="0" algn="ctr" defTabSz="685800" rtl="0" eaLnBrk="1" fontAlgn="auto" latinLnBrk="0" hangingPunct="1">
              <a:lnSpc>
                <a:spcPct val="100000"/>
              </a:lnSpc>
              <a:spcBef>
                <a:spcPts val="0"/>
              </a:spcBef>
              <a:spcAft>
                <a:spcPts val="0"/>
              </a:spcAft>
              <a:buClrTx/>
              <a:buSzTx/>
              <a:buFontTx/>
              <a:buNone/>
              <a:tabLst/>
              <a:defRPr/>
            </a:pPr>
            <a:r>
              <a:rPr lang="nl-NL" dirty="0">
                <a:solidFill>
                  <a:schemeClr val="bg2">
                    <a:lumMod val="75000"/>
                  </a:schemeClr>
                </a:solidFill>
              </a:rPr>
              <a:t>Hor. positie</a:t>
            </a:r>
            <a:r>
              <a:rPr lang="nl-NL" baseline="0" dirty="0">
                <a:solidFill>
                  <a:schemeClr val="bg2">
                    <a:lumMod val="75000"/>
                  </a:schemeClr>
                </a:solidFill>
              </a:rPr>
              <a:t> 1 cm</a:t>
            </a:r>
            <a:endParaRPr lang="nl-NL" dirty="0">
              <a:solidFill>
                <a:schemeClr val="bg2">
                  <a:lumMod val="75000"/>
                </a:schemeClr>
              </a:solidFill>
            </a:endParaRPr>
          </a:p>
        </p:txBody>
      </p:sp>
      <p:sp>
        <p:nvSpPr>
          <p:cNvPr id="9"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endParaRPr lang="nl-NL" dirty="0"/>
          </a:p>
        </p:txBody>
      </p:sp>
    </p:spTree>
    <p:extLst>
      <p:ext uri="{BB962C8B-B14F-4D97-AF65-F5344CB8AC3E}">
        <p14:creationId xmlns:p14="http://schemas.microsoft.com/office/powerpoint/2010/main" val="158150117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ofdstukopening">
    <p:spTree>
      <p:nvGrpSpPr>
        <p:cNvPr id="1" name=""/>
        <p:cNvGrpSpPr/>
        <p:nvPr/>
      </p:nvGrpSpPr>
      <p:grpSpPr>
        <a:xfrm>
          <a:off x="0" y="0"/>
          <a:ext cx="0" cy="0"/>
          <a:chOff x="0" y="0"/>
          <a:chExt cx="0" cy="0"/>
        </a:xfrm>
      </p:grpSpPr>
      <p:sp>
        <p:nvSpPr>
          <p:cNvPr id="6" name="Rechthoek 5"/>
          <p:cNvSpPr/>
          <p:nvPr userDrawn="1"/>
        </p:nvSpPr>
        <p:spPr>
          <a:xfrm>
            <a:off x="0" y="3771901"/>
            <a:ext cx="9144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itle 1"/>
          <p:cNvSpPr>
            <a:spLocks noGrp="1"/>
          </p:cNvSpPr>
          <p:nvPr>
            <p:ph type="ctrTitle"/>
          </p:nvPr>
        </p:nvSpPr>
        <p:spPr>
          <a:xfrm>
            <a:off x="2057401" y="3771900"/>
            <a:ext cx="6542322" cy="971550"/>
          </a:xfrm>
        </p:spPr>
        <p:txBody>
          <a:bodyPr anchor="b"/>
          <a:lstStyle>
            <a:lvl1pPr algn="l">
              <a:defRPr sz="3600">
                <a:solidFill>
                  <a:schemeClr val="bg1"/>
                </a:solidFill>
              </a:defRPr>
            </a:lvl1pPr>
          </a:lstStyle>
          <a:p>
            <a:r>
              <a:rPr lang="nl-NL"/>
              <a:t>Klik om stijl te bewerken</a:t>
            </a:r>
            <a:endParaRPr lang="en-US" dirty="0"/>
          </a:p>
        </p:txBody>
      </p:sp>
      <p:sp>
        <p:nvSpPr>
          <p:cNvPr id="13" name="Subtitle 2"/>
          <p:cNvSpPr>
            <a:spLocks noGrp="1"/>
          </p:cNvSpPr>
          <p:nvPr>
            <p:ph type="subTitle" idx="1"/>
          </p:nvPr>
        </p:nvSpPr>
        <p:spPr>
          <a:xfrm>
            <a:off x="2057401" y="4743451"/>
            <a:ext cx="6542322" cy="400050"/>
          </a:xfrm>
        </p:spPr>
        <p:txBody>
          <a:bodyPr/>
          <a:lstStyle>
            <a:lvl1pPr marL="0" indent="0" algn="l">
              <a:buNone/>
              <a:defRPr sz="1800" b="1" i="0">
                <a:latin typeface="Calibri" charset="0"/>
                <a:ea typeface="Calibri" charset="0"/>
                <a:cs typeface="Calibri"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dirty="0"/>
          </a:p>
        </p:txBody>
      </p:sp>
    </p:spTree>
    <p:extLst>
      <p:ext uri="{BB962C8B-B14F-4D97-AF65-F5344CB8AC3E}">
        <p14:creationId xmlns:p14="http://schemas.microsoft.com/office/powerpoint/2010/main" val="140540287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160000" y="927156"/>
            <a:ext cx="6542322" cy="1790700"/>
          </a:xfrm>
        </p:spPr>
        <p:txBody>
          <a:bodyPr anchor="b"/>
          <a:lstStyle>
            <a:lvl1pPr algn="l">
              <a:defRPr sz="4500"/>
            </a:lvl1pPr>
          </a:lstStyle>
          <a:p>
            <a:r>
              <a:rPr lang="nl-NL"/>
              <a:t>Klik om stijl te bewerken</a:t>
            </a:r>
            <a:endParaRPr lang="en-US" dirty="0"/>
          </a:p>
        </p:txBody>
      </p:sp>
      <p:sp>
        <p:nvSpPr>
          <p:cNvPr id="3" name="Subtitle 2"/>
          <p:cNvSpPr>
            <a:spLocks noGrp="1"/>
          </p:cNvSpPr>
          <p:nvPr>
            <p:ph type="subTitle" idx="1"/>
          </p:nvPr>
        </p:nvSpPr>
        <p:spPr>
          <a:xfrm>
            <a:off x="2160000" y="2717856"/>
            <a:ext cx="6542322" cy="1241822"/>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dirty="0"/>
          </a:p>
        </p:txBody>
      </p:sp>
      <p:sp>
        <p:nvSpPr>
          <p:cNvPr id="4"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endParaRPr lang="nl-NL" dirty="0"/>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ind dia">
    <p:bg>
      <p:bgPr>
        <a:solidFill>
          <a:schemeClr val="tx1"/>
        </a:solidFill>
        <a:effectLst/>
      </p:bgPr>
    </p:bg>
    <p:spTree>
      <p:nvGrpSpPr>
        <p:cNvPr id="1" name=""/>
        <p:cNvGrpSpPr/>
        <p:nvPr/>
      </p:nvGrpSpPr>
      <p:grpSpPr>
        <a:xfrm>
          <a:off x="0" y="0"/>
          <a:ext cx="0" cy="0"/>
          <a:chOff x="0" y="0"/>
          <a:chExt cx="0" cy="0"/>
        </a:xfrm>
      </p:grpSpPr>
      <p:sp>
        <p:nvSpPr>
          <p:cNvPr id="4" name="Rechthoek 3"/>
          <p:cNvSpPr/>
          <p:nvPr userDrawn="1"/>
        </p:nvSpPr>
        <p:spPr>
          <a:xfrm>
            <a:off x="2160000" y="2697695"/>
            <a:ext cx="3586680" cy="692497"/>
          </a:xfrm>
          <a:prstGeom prst="rect">
            <a:avLst/>
          </a:prstGeom>
        </p:spPr>
        <p:txBody>
          <a:bodyPr wrap="square" lIns="0" tIns="0" rIns="0" bIns="0" numCol="2">
            <a:noAutofit/>
          </a:bodyPr>
          <a:lstStyle/>
          <a:p>
            <a:pPr>
              <a:lnSpc>
                <a:spcPts val="2000"/>
              </a:lnSpc>
            </a:pPr>
            <a:r>
              <a:rPr lang="nl-NL" sz="1400" dirty="0">
                <a:solidFill>
                  <a:schemeClr val="bg1"/>
                </a:solidFill>
              </a:rPr>
              <a:t>﻿</a:t>
            </a:r>
            <a:r>
              <a:rPr lang="nl-NL" sz="1400" dirty="0" err="1">
                <a:solidFill>
                  <a:schemeClr val="bg1"/>
                </a:solidFill>
              </a:rPr>
              <a:t>ProDemos</a:t>
            </a:r>
            <a:endParaRPr lang="nl-NL" sz="1400" dirty="0">
              <a:solidFill>
                <a:schemeClr val="bg1"/>
              </a:solidFill>
            </a:endParaRPr>
          </a:p>
          <a:p>
            <a:pPr>
              <a:lnSpc>
                <a:spcPts val="2000"/>
              </a:lnSpc>
            </a:pPr>
            <a:r>
              <a:rPr lang="nl-NL" sz="1400" dirty="0" err="1">
                <a:solidFill>
                  <a:schemeClr val="bg1"/>
                </a:solidFill>
              </a:rPr>
              <a:t>Hofweg</a:t>
            </a:r>
            <a:r>
              <a:rPr lang="nl-NL" sz="1400" dirty="0">
                <a:solidFill>
                  <a:schemeClr val="bg1"/>
                </a:solidFill>
              </a:rPr>
              <a:t> 1H</a:t>
            </a:r>
          </a:p>
          <a:p>
            <a:pPr>
              <a:lnSpc>
                <a:spcPts val="2000"/>
              </a:lnSpc>
            </a:pPr>
            <a:r>
              <a:rPr lang="nl-NL" sz="1400" dirty="0">
                <a:solidFill>
                  <a:schemeClr val="bg1"/>
                </a:solidFill>
              </a:rPr>
              <a:t>2511 AA Den Haag</a:t>
            </a:r>
          </a:p>
          <a:p>
            <a:pPr>
              <a:lnSpc>
                <a:spcPts val="2000"/>
              </a:lnSpc>
            </a:pPr>
            <a:r>
              <a:rPr lang="nl-NL" sz="1400" dirty="0">
                <a:solidFill>
                  <a:schemeClr val="bg1"/>
                </a:solidFill>
              </a:rPr>
              <a:t>(070) 757 02 00</a:t>
            </a:r>
          </a:p>
          <a:p>
            <a:pPr>
              <a:lnSpc>
                <a:spcPts val="2000"/>
              </a:lnSpc>
            </a:pPr>
            <a:r>
              <a:rPr lang="nl-NL" sz="1400" dirty="0" err="1">
                <a:solidFill>
                  <a:schemeClr val="bg1"/>
                </a:solidFill>
              </a:rPr>
              <a:t>info@prodemos.nl</a:t>
            </a:r>
            <a:endParaRPr lang="nl-NL" sz="1400" dirty="0">
              <a:solidFill>
                <a:schemeClr val="bg1"/>
              </a:solidFill>
            </a:endParaRPr>
          </a:p>
          <a:p>
            <a:pPr>
              <a:lnSpc>
                <a:spcPts val="2000"/>
              </a:lnSpc>
            </a:pPr>
            <a:r>
              <a:rPr lang="nl-NL" sz="1400" dirty="0" err="1">
                <a:solidFill>
                  <a:schemeClr val="bg1"/>
                </a:solidFill>
              </a:rPr>
              <a:t>prodemos.nl</a:t>
            </a:r>
            <a:endParaRPr lang="nl-NL" sz="1400" dirty="0">
              <a:solidFill>
                <a:schemeClr val="bg1"/>
              </a:solidFill>
            </a:endParaRPr>
          </a:p>
        </p:txBody>
      </p:sp>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60000" y="3688218"/>
            <a:ext cx="1511808" cy="271272"/>
          </a:xfrm>
          <a:prstGeom prst="rect">
            <a:avLst/>
          </a:prstGeom>
        </p:spPr>
      </p:pic>
      <p:sp>
        <p:nvSpPr>
          <p:cNvPr id="7" name="Rechthoek 6"/>
          <p:cNvSpPr/>
          <p:nvPr userDrawn="1"/>
        </p:nvSpPr>
        <p:spPr>
          <a:xfrm>
            <a:off x="0" y="0"/>
            <a:ext cx="9144000" cy="46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 name="Afbeelding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70107"/>
            <a:ext cx="2049577" cy="794362"/>
          </a:xfrm>
          <a:prstGeom prst="rect">
            <a:avLst/>
          </a:prstGeom>
        </p:spPr>
      </p:pic>
      <p:sp>
        <p:nvSpPr>
          <p:cNvPr id="8" name="Titel 1"/>
          <p:cNvSpPr>
            <a:spLocks noGrp="1"/>
          </p:cNvSpPr>
          <p:nvPr>
            <p:ph type="title"/>
          </p:nvPr>
        </p:nvSpPr>
        <p:spPr>
          <a:xfrm>
            <a:off x="2160000" y="1577870"/>
            <a:ext cx="6270171" cy="647208"/>
          </a:xfrm>
        </p:spPr>
        <p:txBody>
          <a:bodyPr/>
          <a:lstStyle>
            <a:lvl1pPr>
              <a:defRPr>
                <a:solidFill>
                  <a:schemeClr val="bg1"/>
                </a:solidFill>
              </a:defRPr>
            </a:lvl1pPr>
          </a:lstStyle>
          <a:p>
            <a:r>
              <a:rPr lang="nl-NL"/>
              <a:t>Klik om stijl te bewerken</a:t>
            </a:r>
            <a:endParaRPr lang="nl-NL" dirty="0"/>
          </a:p>
        </p:txBody>
      </p:sp>
    </p:spTree>
    <p:extLst>
      <p:ext uri="{BB962C8B-B14F-4D97-AF65-F5344CB8AC3E}">
        <p14:creationId xmlns:p14="http://schemas.microsoft.com/office/powerpoint/2010/main" val="204250519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9" name="Rechthoek 8"/>
          <p:cNvSpPr/>
          <p:nvPr userDrawn="1"/>
        </p:nvSpPr>
        <p:spPr>
          <a:xfrm>
            <a:off x="0" y="0"/>
            <a:ext cx="9144000" cy="4680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Placeholder 1"/>
          <p:cNvSpPr>
            <a:spLocks noGrp="1"/>
          </p:cNvSpPr>
          <p:nvPr>
            <p:ph type="title"/>
          </p:nvPr>
        </p:nvSpPr>
        <p:spPr>
          <a:xfrm>
            <a:off x="2160000" y="720000"/>
            <a:ext cx="6270171" cy="825751"/>
          </a:xfrm>
          <a:prstGeom prst="rect">
            <a:avLst/>
          </a:prstGeom>
        </p:spPr>
        <p:txBody>
          <a:bodyPr vert="horz" lIns="0" tIns="46800" rIns="0" bIns="0" rtlCol="0" anchor="t" anchorCtr="0">
            <a:noAutofit/>
          </a:bodyPr>
          <a:lstStyle/>
          <a:p>
            <a:r>
              <a:rPr lang="nl-NL" dirty="0"/>
              <a:t>Titelstijl van model bewerken</a:t>
            </a:r>
            <a:endParaRPr lang="en-US" dirty="0"/>
          </a:p>
        </p:txBody>
      </p:sp>
      <p:sp>
        <p:nvSpPr>
          <p:cNvPr id="3" name="Text Placeholder 2"/>
          <p:cNvSpPr>
            <a:spLocks noGrp="1"/>
          </p:cNvSpPr>
          <p:nvPr>
            <p:ph type="body" idx="1"/>
          </p:nvPr>
        </p:nvSpPr>
        <p:spPr>
          <a:xfrm>
            <a:off x="2160000" y="1620000"/>
            <a:ext cx="6270171" cy="3129336"/>
          </a:xfrm>
          <a:prstGeom prst="rect">
            <a:avLst/>
          </a:prstGeom>
        </p:spPr>
        <p:txBody>
          <a:bodyPr vert="horz" lIns="0" tIns="46800" rIns="0" bIns="0" rtlCol="0" anchor="t" anchorCtr="0">
            <a:no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pic>
        <p:nvPicPr>
          <p:cNvPr id="8" name="Afbeelding 7"/>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65778" y="32161"/>
            <a:ext cx="1357449" cy="459648"/>
          </a:xfrm>
          <a:prstGeom prst="rect">
            <a:avLst/>
          </a:prstGeom>
        </p:spPr>
      </p:pic>
      <p:sp>
        <p:nvSpPr>
          <p:cNvPr id="10"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endParaRPr lang="nl-NL" dirty="0"/>
          </a:p>
        </p:txBody>
      </p:sp>
    </p:spTree>
    <p:extLst>
      <p:ext uri="{BB962C8B-B14F-4D97-AF65-F5344CB8AC3E}">
        <p14:creationId xmlns:p14="http://schemas.microsoft.com/office/powerpoint/2010/main" val="938902457"/>
      </p:ext>
    </p:extLst>
  </p:cSld>
  <p:clrMap bg1="lt1" tx1="dk1" bg2="lt2" tx2="dk2" accent1="accent1" accent2="accent2" accent3="accent3" accent4="accent4" accent5="accent5" accent6="accent6" hlink="hlink" folHlink="folHlink"/>
  <p:sldLayoutIdLst>
    <p:sldLayoutId id="2147483674" r:id="rId1"/>
    <p:sldLayoutId id="2147483678" r:id="rId2"/>
    <p:sldLayoutId id="2147483680" r:id="rId3"/>
    <p:sldLayoutId id="2147483676" r:id="rId4"/>
    <p:sldLayoutId id="2147483681" r:id="rId5"/>
    <p:sldLayoutId id="2147483677" r:id="rId6"/>
    <p:sldLayoutId id="2147483675" r:id="rId7"/>
    <p:sldLayoutId id="2147483673" r:id="rId8"/>
    <p:sldLayoutId id="2147483679" r:id="rId9"/>
  </p:sldLayoutIdLst>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hf sldNum="0" hdr="0" dt="0"/>
  <p:txStyles>
    <p:titleStyle>
      <a:lvl1pPr algn="l" defTabSz="685800" rtl="0" eaLnBrk="1" latinLnBrk="0" hangingPunct="1">
        <a:lnSpc>
          <a:spcPts val="3600"/>
        </a:lnSpc>
        <a:spcBef>
          <a:spcPct val="0"/>
        </a:spcBef>
        <a:buNone/>
        <a:defRPr sz="3200" b="1" i="0" kern="1200">
          <a:solidFill>
            <a:schemeClr val="tx1"/>
          </a:solidFill>
          <a:latin typeface="Calibri" charset="0"/>
          <a:ea typeface="Calibri" charset="0"/>
          <a:cs typeface="Calibri" charset="0"/>
        </a:defRPr>
      </a:lvl1pPr>
    </p:titleStyle>
    <p:bodyStyle>
      <a:lvl1pPr marL="108000" indent="-108000" algn="l" defTabSz="685800" rtl="0" eaLnBrk="1" fontAlgn="t" latinLnBrk="0" hangingPunct="1">
        <a:lnSpc>
          <a:spcPts val="2400"/>
        </a:lnSpc>
        <a:spcBef>
          <a:spcPts val="750"/>
        </a:spcBef>
        <a:buFont typeface="Arial" panose="020B0604020202020204" pitchFamily="34" charset="0"/>
        <a:buChar char="•"/>
        <a:defRPr sz="1800" kern="1200">
          <a:solidFill>
            <a:schemeClr val="tx2"/>
          </a:solidFill>
          <a:latin typeface="+mn-lt"/>
          <a:ea typeface="+mn-ea"/>
          <a:cs typeface="+mn-cs"/>
        </a:defRPr>
      </a:lvl1pPr>
      <a:lvl2pPr marL="216000" indent="-108000" algn="l" defTabSz="685800" rtl="0" eaLnBrk="1" fontAlgn="t" latinLnBrk="0" hangingPunct="1">
        <a:lnSpc>
          <a:spcPts val="2400"/>
        </a:lnSpc>
        <a:spcBef>
          <a:spcPts val="0"/>
        </a:spcBef>
        <a:buFont typeface="Arial" panose="020B0604020202020204" pitchFamily="34" charset="0"/>
        <a:buChar char="•"/>
        <a:defRPr sz="1800" kern="1200">
          <a:solidFill>
            <a:schemeClr val="tx2"/>
          </a:solidFill>
          <a:latin typeface="+mn-lt"/>
          <a:ea typeface="+mn-ea"/>
          <a:cs typeface="+mn-cs"/>
        </a:defRPr>
      </a:lvl2pPr>
      <a:lvl3pPr marL="324000" indent="-108000" algn="l" defTabSz="685800" rtl="0" eaLnBrk="1" fontAlgn="t" latinLnBrk="0" hangingPunct="1">
        <a:lnSpc>
          <a:spcPts val="2400"/>
        </a:lnSpc>
        <a:spcBef>
          <a:spcPts val="0"/>
        </a:spcBef>
        <a:buFont typeface="Arial" panose="020B0604020202020204" pitchFamily="34" charset="0"/>
        <a:buChar char="•"/>
        <a:defRPr sz="1800" kern="1200">
          <a:solidFill>
            <a:schemeClr val="tx2"/>
          </a:solidFill>
          <a:latin typeface="+mn-lt"/>
          <a:ea typeface="+mn-ea"/>
          <a:cs typeface="+mn-cs"/>
        </a:defRPr>
      </a:lvl3pPr>
      <a:lvl4pPr marL="432000" indent="-108000" algn="l" defTabSz="685800" rtl="0" eaLnBrk="1" fontAlgn="t" latinLnBrk="0" hangingPunct="1">
        <a:lnSpc>
          <a:spcPts val="2400"/>
        </a:lnSpc>
        <a:spcBef>
          <a:spcPts val="0"/>
        </a:spcBef>
        <a:buFont typeface="Arial" panose="020B0604020202020204" pitchFamily="34" charset="0"/>
        <a:buChar char="•"/>
        <a:defRPr sz="1800" kern="1200">
          <a:solidFill>
            <a:schemeClr val="tx2"/>
          </a:solidFill>
          <a:latin typeface="+mn-lt"/>
          <a:ea typeface="+mn-ea"/>
          <a:cs typeface="+mn-cs"/>
        </a:defRPr>
      </a:lvl4pPr>
      <a:lvl5pPr marL="540000" indent="-108000" algn="l" defTabSz="685800" rtl="0" eaLnBrk="1" fontAlgn="t" latinLnBrk="0" hangingPunct="1">
        <a:lnSpc>
          <a:spcPts val="2400"/>
        </a:lnSpc>
        <a:spcBef>
          <a:spcPts val="0"/>
        </a:spcBef>
        <a:buFont typeface="Arial" panose="020B0604020202020204" pitchFamily="34" charset="0"/>
        <a:buChar char="•"/>
        <a:defRPr sz="18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3"/>
          </p:nvPr>
        </p:nvSpPr>
        <p:spPr>
          <a:xfrm>
            <a:off x="2226890" y="129738"/>
            <a:ext cx="6436186" cy="273844"/>
          </a:xfrm>
          <a:prstGeom prst="rect">
            <a:avLst/>
          </a:prstGeom>
        </p:spPr>
        <p:txBody>
          <a:bodyPr/>
          <a:lstStyle/>
          <a:p>
            <a:r>
              <a:rPr lang="nl-NL"/>
              <a:t>Hier de titel van de presentatie invoegen</a:t>
            </a:r>
            <a:endParaRPr lang="nl-NL" dirty="0"/>
          </a:p>
        </p:txBody>
      </p:sp>
      <p:grpSp>
        <p:nvGrpSpPr>
          <p:cNvPr id="5" name="Groeperen 4"/>
          <p:cNvGrpSpPr/>
          <p:nvPr/>
        </p:nvGrpSpPr>
        <p:grpSpPr>
          <a:xfrm>
            <a:off x="-6349" y="1"/>
            <a:ext cx="9150349" cy="5143499"/>
            <a:chOff x="-6349" y="1"/>
            <a:chExt cx="9150349" cy="5143499"/>
          </a:xfrm>
          <a:solidFill>
            <a:schemeClr val="tx1"/>
          </a:solidFill>
        </p:grpSpPr>
        <p:sp>
          <p:nvSpPr>
            <p:cNvPr id="6" name="Rechthoek 5"/>
            <p:cNvSpPr/>
            <p:nvPr/>
          </p:nvSpPr>
          <p:spPr>
            <a:xfrm>
              <a:off x="0" y="1"/>
              <a:ext cx="9144000" cy="4490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p:cNvSpPr/>
            <p:nvPr/>
          </p:nvSpPr>
          <p:spPr>
            <a:xfrm>
              <a:off x="0" y="3771900"/>
              <a:ext cx="9144000" cy="13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p:nvSpPr>
          <p:spPr>
            <a:xfrm>
              <a:off x="-6349" y="1"/>
              <a:ext cx="463550" cy="51434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8677772" y="1"/>
              <a:ext cx="463550" cy="51434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10" name="Titel 1"/>
          <p:cNvSpPr txBox="1">
            <a:spLocks/>
          </p:cNvSpPr>
          <p:nvPr/>
        </p:nvSpPr>
        <p:spPr>
          <a:xfrm>
            <a:off x="2226890" y="3780000"/>
            <a:ext cx="6458230" cy="1371599"/>
          </a:xfrm>
          <a:prstGeom prst="rect">
            <a:avLst/>
          </a:prstGeom>
        </p:spPr>
        <p:txBody>
          <a:bodyPr vert="horz" wrap="square" lIns="0" tIns="46800" rIns="0" bIns="0" rtlCol="0" anchor="ctr" anchorCtr="0">
            <a:noAutofit/>
          </a:bodyPr>
          <a:lstStyle>
            <a:lvl1pPr algn="l" defTabSz="685800" rtl="0" eaLnBrk="1" latinLnBrk="0" hangingPunct="1">
              <a:lnSpc>
                <a:spcPts val="3600"/>
              </a:lnSpc>
              <a:spcBef>
                <a:spcPct val="0"/>
              </a:spcBef>
              <a:buNone/>
              <a:defRPr sz="3200" b="1" i="0" kern="1200">
                <a:solidFill>
                  <a:schemeClr val="accent1"/>
                </a:solidFill>
                <a:latin typeface="Calibri" charset="0"/>
                <a:ea typeface="Calibri" charset="0"/>
                <a:cs typeface="Calibri" charset="0"/>
              </a:defRPr>
            </a:lvl1pPr>
          </a:lstStyle>
          <a:p>
            <a:pPr fontAlgn="ctr">
              <a:lnSpc>
                <a:spcPts val="3200"/>
              </a:lnSpc>
            </a:pPr>
            <a:r>
              <a:rPr lang="nl-NL" dirty="0">
                <a:solidFill>
                  <a:schemeClr val="bg1"/>
                </a:solidFill>
              </a:rPr>
              <a:t>Journalist en de rechtsstaat</a:t>
            </a:r>
            <a:endParaRPr lang="nl-NL" sz="1800" dirty="0">
              <a:solidFill>
                <a:schemeClr val="tx2"/>
              </a:solidFill>
            </a:endParaRPr>
          </a:p>
        </p:txBody>
      </p:sp>
      <p:pic>
        <p:nvPicPr>
          <p:cNvPr id="13" name="Afbeelding 12">
            <a:extLst>
              <a:ext uri="{FF2B5EF4-FFF2-40B4-BE49-F238E27FC236}">
                <a16:creationId xmlns:a16="http://schemas.microsoft.com/office/drawing/2014/main" id="{197B3D92-050D-4A34-868A-FD510FEEC716}"/>
              </a:ext>
            </a:extLst>
          </p:cNvPr>
          <p:cNvPicPr>
            <a:picLocks noChangeAspect="1"/>
          </p:cNvPicPr>
          <p:nvPr/>
        </p:nvPicPr>
        <p:blipFill rotWithShape="1">
          <a:blip r:embed="rId3"/>
          <a:srcRect l="-178" t="25032" r="178" b="15890"/>
          <a:stretch/>
        </p:blipFill>
        <p:spPr>
          <a:xfrm>
            <a:off x="435365" y="403582"/>
            <a:ext cx="8235059" cy="3376417"/>
          </a:xfrm>
          <a:prstGeom prst="rect">
            <a:avLst/>
          </a:prstGeom>
        </p:spPr>
      </p:pic>
      <p:pic>
        <p:nvPicPr>
          <p:cNvPr id="12" name="Afbeelding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769554"/>
            <a:ext cx="2049575" cy="794361"/>
          </a:xfrm>
          <a:prstGeom prst="rect">
            <a:avLst/>
          </a:prstGeom>
        </p:spPr>
      </p:pic>
    </p:spTree>
    <p:extLst>
      <p:ext uri="{BB962C8B-B14F-4D97-AF65-F5344CB8AC3E}">
        <p14:creationId xmlns:p14="http://schemas.microsoft.com/office/powerpoint/2010/main" val="27350640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167004" y="1734153"/>
            <a:ext cx="6270171" cy="900000"/>
          </a:xfrm>
        </p:spPr>
        <p:txBody>
          <a:bodyPr/>
          <a:lstStyle/>
          <a:p>
            <a:r>
              <a:rPr lang="nl-NL" dirty="0">
                <a:effectLst/>
                <a:latin typeface="Calibri" panose="020F0502020204030204" pitchFamily="34" charset="0"/>
                <a:ea typeface="Calibri" panose="020F0502020204030204" pitchFamily="34" charset="0"/>
              </a:rPr>
              <a:t>Het aantal journalisten dat vastzit door hun beroep is de laatste jaren enorm toegenomen. </a:t>
            </a:r>
            <a:br>
              <a:rPr lang="nl-NL" dirty="0">
                <a:effectLst/>
                <a:latin typeface="Calibri" panose="020F0502020204030204" pitchFamily="34" charset="0"/>
                <a:ea typeface="Calibri" panose="020F0502020204030204" pitchFamily="34" charset="0"/>
              </a:rPr>
            </a:br>
            <a:r>
              <a:rPr lang="nl-NL" i="1" dirty="0">
                <a:effectLst/>
                <a:latin typeface="Calibri" panose="020F0502020204030204" pitchFamily="34" charset="0"/>
                <a:ea typeface="Calibri" panose="020F0502020204030204" pitchFamily="34" charset="0"/>
              </a:rPr>
              <a:t>Rijksoverheid.nl</a:t>
            </a:r>
            <a:br>
              <a:rPr lang="nl-NL" dirty="0"/>
            </a:br>
            <a:endParaRPr lang="nl-NL" dirty="0"/>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441DB99D-F869-4B0F-B7E4-0B9AA66B2470}"/>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60822922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sz="1800" dirty="0">
                <a:effectLst/>
                <a:latin typeface="Calibri" panose="020F0502020204030204" pitchFamily="34" charset="0"/>
                <a:ea typeface="Calibri" panose="020F0502020204030204" pitchFamily="34" charset="0"/>
              </a:rPr>
              <a:t>Nederland moet strenger zijn tegen landen die journalisten opsluiten, zelfs als dat ons geld kost.</a:t>
            </a:r>
            <a:endParaRPr lang="nl-NL" sz="2000" dirty="0"/>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sp>
        <p:nvSpPr>
          <p:cNvPr id="5" name="Titel 2"/>
          <p:cNvSpPr>
            <a:spLocks noGrp="1"/>
          </p:cNvSpPr>
          <p:nvPr>
            <p:ph type="title"/>
          </p:nvPr>
        </p:nvSpPr>
        <p:spPr>
          <a:xfrm>
            <a:off x="2160000" y="720000"/>
            <a:ext cx="6270171" cy="900000"/>
          </a:xfrm>
        </p:spPr>
        <p:txBody>
          <a:bodyPr/>
          <a:lstStyle/>
          <a:p>
            <a:r>
              <a:rPr lang="nl-NL" dirty="0"/>
              <a:t>Stelling </a:t>
            </a:r>
          </a:p>
        </p:txBody>
      </p:sp>
      <p:pic>
        <p:nvPicPr>
          <p:cNvPr id="6" name="Afbeelding 5">
            <a:extLst>
              <a:ext uri="{FF2B5EF4-FFF2-40B4-BE49-F238E27FC236}">
                <a16:creationId xmlns:a16="http://schemas.microsoft.com/office/drawing/2014/main" id="{A85256C9-97A6-460B-8A76-0AB13333DA29}"/>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53662984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a:latin typeface="Calibri" panose="020F0502020204030204" pitchFamily="34" charset="0"/>
                <a:ea typeface="Calibri" panose="020F0502020204030204" pitchFamily="34" charset="0"/>
              </a:rPr>
              <a:t>A</a:t>
            </a:r>
            <a:r>
              <a:rPr lang="nl-NL" dirty="0">
                <a:effectLst/>
                <a:latin typeface="Calibri" panose="020F0502020204030204" pitchFamily="34" charset="0"/>
                <a:ea typeface="Calibri" panose="020F0502020204030204" pitchFamily="34" charset="0"/>
              </a:rPr>
              <a:t>dvocaten en journalisten hebben een bijzondere positie, omdat zij een belangrijke functie hebben in onze rechtsstaat. Grondrechten zoals het recht op een eerlijk proces en de vrijheid van meningsuiting staan onder druk als zij hun beroep niet vrijelijk kunnen uitoefenen.</a:t>
            </a:r>
            <a:br>
              <a:rPr lang="nl-NL" dirty="0">
                <a:effectLst/>
                <a:latin typeface="Calibri" panose="020F0502020204030204" pitchFamily="34" charset="0"/>
                <a:ea typeface="Calibri" panose="020F0502020204030204" pitchFamily="34" charset="0"/>
              </a:rPr>
            </a:br>
            <a:r>
              <a:rPr lang="nl-NL" i="1" dirty="0">
                <a:effectLst/>
                <a:latin typeface="Calibri" panose="020F0502020204030204" pitchFamily="34" charset="0"/>
                <a:ea typeface="Calibri" panose="020F0502020204030204" pitchFamily="34" charset="0"/>
              </a:rPr>
              <a:t>Aivd.nl </a:t>
            </a:r>
            <a:br>
              <a:rPr lang="nl-NL" dirty="0"/>
            </a:br>
            <a:endParaRPr lang="nl-NL" dirty="0"/>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19C4F019-259B-4F35-8166-F24C4B915437}"/>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150589486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sz="1800">
                <a:effectLst/>
                <a:latin typeface="Calibri"/>
                <a:ea typeface="Calibri" panose="020F0502020204030204" pitchFamily="34" charset="0"/>
                <a:cs typeface="Calibri"/>
              </a:rPr>
              <a:t>Het is goed dat journalisten en advocaten een speciale positie hebben.</a:t>
            </a:r>
            <a:endParaRPr lang="nl-NL" sz="2000">
              <a:latin typeface="Calibri"/>
              <a:cs typeface="Calibri"/>
            </a:endParaRPr>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sp>
        <p:nvSpPr>
          <p:cNvPr id="6" name="Titel 2">
            <a:extLst>
              <a:ext uri="{FF2B5EF4-FFF2-40B4-BE49-F238E27FC236}">
                <a16:creationId xmlns:a16="http://schemas.microsoft.com/office/drawing/2014/main" id="{BF0A50C2-C9A5-4B8A-8EDC-EEF619D6E346}"/>
              </a:ext>
            </a:extLst>
          </p:cNvPr>
          <p:cNvSpPr>
            <a:spLocks noGrp="1"/>
          </p:cNvSpPr>
          <p:nvPr>
            <p:ph type="title"/>
          </p:nvPr>
        </p:nvSpPr>
        <p:spPr>
          <a:xfrm>
            <a:off x="2160000" y="720000"/>
            <a:ext cx="6270171" cy="900000"/>
          </a:xfrm>
        </p:spPr>
        <p:txBody>
          <a:bodyPr/>
          <a:lstStyle/>
          <a:p>
            <a:r>
              <a:rPr lang="nl-NL" dirty="0"/>
              <a:t>Stelling </a:t>
            </a:r>
          </a:p>
        </p:txBody>
      </p:sp>
      <p:pic>
        <p:nvPicPr>
          <p:cNvPr id="5" name="Afbeelding 4">
            <a:extLst>
              <a:ext uri="{FF2B5EF4-FFF2-40B4-BE49-F238E27FC236}">
                <a16:creationId xmlns:a16="http://schemas.microsoft.com/office/drawing/2014/main" id="{CDB4686B-A808-457C-A24F-1527CC57FAE4}"/>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272809200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a:effectLst/>
                <a:latin typeface="Calibri"/>
                <a:ea typeface="Calibri" panose="020F0502020204030204" pitchFamily="34" charset="0"/>
                <a:cs typeface="Calibri"/>
              </a:rPr>
              <a:t>Burgemeester Bart de Wever van de Belgische havenstad Antwerpen zegt in een reactie: </a:t>
            </a:r>
            <a:br>
              <a:rPr lang="nl-NL" dirty="0">
                <a:effectLst/>
                <a:latin typeface="Calibri" panose="020F0502020204030204" pitchFamily="34" charset="0"/>
                <a:ea typeface="Calibri" panose="020F0502020204030204" pitchFamily="34" charset="0"/>
              </a:rPr>
            </a:br>
            <a:br>
              <a:rPr lang="nl-NL" dirty="0">
                <a:effectLst/>
                <a:latin typeface="Calibri" panose="020F0502020204030204" pitchFamily="34" charset="0"/>
                <a:ea typeface="Calibri" panose="020F0502020204030204" pitchFamily="34" charset="0"/>
              </a:rPr>
            </a:br>
            <a:r>
              <a:rPr lang="nl-NL" dirty="0">
                <a:latin typeface="Calibri"/>
                <a:ea typeface="Calibri" panose="020F0502020204030204" pitchFamily="34" charset="0"/>
                <a:cs typeface="Calibri"/>
              </a:rPr>
              <a:t>'Wanneer</a:t>
            </a:r>
            <a:r>
              <a:rPr lang="nl-NL" dirty="0">
                <a:effectLst/>
                <a:latin typeface="Calibri"/>
                <a:ea typeface="Calibri" panose="020F0502020204030204" pitchFamily="34" charset="0"/>
                <a:cs typeface="Calibri"/>
              </a:rPr>
              <a:t> gaat men in dit land de strijd tegen de drugsmaffia echt serieus nemen? Wat in Nederland vandaag gebeurt, zal morgen hier </a:t>
            </a:r>
            <a:r>
              <a:rPr lang="nl-NL">
                <a:effectLst/>
                <a:latin typeface="Calibri"/>
                <a:ea typeface="Calibri" panose="020F0502020204030204" pitchFamily="34" charset="0"/>
                <a:cs typeface="Calibri"/>
              </a:rPr>
              <a:t>gebeuren</a:t>
            </a:r>
            <a:r>
              <a:rPr lang="nl-NL">
                <a:latin typeface="Calibri"/>
                <a:ea typeface="Calibri" panose="020F0502020204030204" pitchFamily="34" charset="0"/>
                <a:cs typeface="Calibri"/>
              </a:rPr>
              <a:t>.'  </a:t>
            </a:r>
            <a:r>
              <a:rPr lang="nl-NL" i="1" dirty="0">
                <a:effectLst/>
                <a:latin typeface="Calibri"/>
                <a:ea typeface="Calibri" panose="020F0502020204030204" pitchFamily="34" charset="0"/>
                <a:cs typeface="Calibri"/>
              </a:rPr>
              <a:t>Twitter</a:t>
            </a:r>
            <a:br>
              <a:rPr lang="nl-NL" dirty="0"/>
            </a:br>
            <a:endParaRPr lang="nl-NL" dirty="0"/>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87A1B910-2519-4F85-943E-A2B6A06E3924}"/>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320939560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2160000" y="2120053"/>
            <a:ext cx="6270171" cy="2629283"/>
          </a:xfrm>
        </p:spPr>
        <p:txBody>
          <a:bodyPr/>
          <a:lstStyle/>
          <a:p>
            <a:pPr marL="0" indent="0">
              <a:buNone/>
            </a:pPr>
            <a:r>
              <a:rPr lang="nl-NL" dirty="0">
                <a:latin typeface="Calibri"/>
                <a:ea typeface="Calibri" panose="020F0502020204030204" pitchFamily="34" charset="0"/>
                <a:cs typeface="Calibri"/>
              </a:rPr>
              <a:t>'Nederland</a:t>
            </a:r>
            <a:r>
              <a:rPr lang="nl-NL" sz="1800" dirty="0">
                <a:effectLst/>
                <a:latin typeface="Calibri"/>
                <a:ea typeface="Calibri" panose="020F0502020204030204" pitchFamily="34" charset="0"/>
                <a:cs typeface="Calibri"/>
              </a:rPr>
              <a:t> is de strijd tegen de drugsmaffia aan het verliezen</a:t>
            </a:r>
            <a:r>
              <a:rPr lang="nl-NL" dirty="0">
                <a:latin typeface="Calibri"/>
                <a:ea typeface="Calibri" panose="020F0502020204030204" pitchFamily="34" charset="0"/>
                <a:cs typeface="Calibri"/>
              </a:rPr>
              <a:t>.'</a:t>
            </a:r>
            <a:endParaRPr lang="nl-NL" sz="2000" dirty="0">
              <a:latin typeface="Calibri"/>
              <a:cs typeface="Calibri"/>
            </a:endParaRPr>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sp>
        <p:nvSpPr>
          <p:cNvPr id="7" name="Titel 2">
            <a:extLst>
              <a:ext uri="{FF2B5EF4-FFF2-40B4-BE49-F238E27FC236}">
                <a16:creationId xmlns:a16="http://schemas.microsoft.com/office/drawing/2014/main" id="{6C25EE55-2CEC-4371-86BC-3C53C4C08B09}"/>
              </a:ext>
            </a:extLst>
          </p:cNvPr>
          <p:cNvSpPr>
            <a:spLocks noGrp="1"/>
          </p:cNvSpPr>
          <p:nvPr/>
        </p:nvSpPr>
        <p:spPr>
          <a:xfrm>
            <a:off x="2159999" y="702274"/>
            <a:ext cx="6270171" cy="900000"/>
          </a:xfrm>
          <a:prstGeom prst="rect">
            <a:avLst/>
          </a:prstGeom>
        </p:spPr>
        <p:txBody>
          <a:bodyPr vert="horz" lIns="0" tIns="46800" rIns="0" bIns="0" rtlCol="0" anchor="t" anchorCtr="0">
            <a:noAutofit/>
          </a:bodyPr>
          <a:lstStyle>
            <a:lvl1pPr algn="l" defTabSz="685800" rtl="0" eaLnBrk="1" latinLnBrk="0" hangingPunct="1">
              <a:lnSpc>
                <a:spcPts val="3600"/>
              </a:lnSpc>
              <a:spcBef>
                <a:spcPct val="0"/>
              </a:spcBef>
              <a:buNone/>
              <a:defRPr sz="3200" b="1" i="0" kern="1200">
                <a:solidFill>
                  <a:schemeClr val="tx1"/>
                </a:solidFill>
                <a:latin typeface="Calibri" charset="0"/>
                <a:ea typeface="Calibri" charset="0"/>
                <a:cs typeface="Calibri" charset="0"/>
              </a:defRPr>
            </a:lvl1pPr>
          </a:lstStyle>
          <a:p>
            <a:r>
              <a:rPr lang="nl-NL" dirty="0">
                <a:latin typeface="Calibri"/>
                <a:cs typeface="Calibri"/>
              </a:rPr>
              <a:t>Hoe reageer jij als ze dit in andere landen zeggen?</a:t>
            </a:r>
            <a:br>
              <a:rPr lang="nl-NL" dirty="0"/>
            </a:br>
            <a:br>
              <a:rPr lang="nl-NL" dirty="0"/>
            </a:br>
            <a:br>
              <a:rPr lang="nl-NL" dirty="0"/>
            </a:br>
            <a:endParaRPr lang="nl-NL" dirty="0"/>
          </a:p>
        </p:txBody>
      </p:sp>
      <p:pic>
        <p:nvPicPr>
          <p:cNvPr id="5" name="Afbeelding 4">
            <a:extLst>
              <a:ext uri="{FF2B5EF4-FFF2-40B4-BE49-F238E27FC236}">
                <a16:creationId xmlns:a16="http://schemas.microsoft.com/office/drawing/2014/main" id="{672ED20F-F2E5-4FEC-830C-D44B847DE008}"/>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230087586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sp>
        <p:nvSpPr>
          <p:cNvPr id="5" name="Titel 2"/>
          <p:cNvSpPr>
            <a:spLocks noGrp="1"/>
          </p:cNvSpPr>
          <p:nvPr>
            <p:ph type="title"/>
          </p:nvPr>
        </p:nvSpPr>
        <p:spPr>
          <a:xfrm>
            <a:off x="2160000" y="720000"/>
            <a:ext cx="6270171" cy="900000"/>
          </a:xfrm>
        </p:spPr>
        <p:txBody>
          <a:bodyPr/>
          <a:lstStyle/>
          <a:p>
            <a:r>
              <a:rPr lang="nl-NL">
                <a:latin typeface="Calibri"/>
                <a:ea typeface="Calibri" panose="020F0502020204030204" pitchFamily="34" charset="0"/>
                <a:cs typeface="Calibri"/>
              </a:rPr>
              <a:t>'Sinds de moord op advocaat Derk Wiersum in 2019 heeft Justitie veel geïnvesteerd in de war on drugs – vooralsnog tevergeefs.' </a:t>
            </a:r>
            <a:br>
              <a:rPr lang="nl-NL" dirty="0">
                <a:latin typeface="Calibri" panose="020F0502020204030204" pitchFamily="34" charset="0"/>
                <a:ea typeface="Calibri" panose="020F0502020204030204" pitchFamily="34" charset="0"/>
              </a:rPr>
            </a:br>
            <a:r>
              <a:rPr lang="nl-NL" i="1">
                <a:latin typeface="Calibri"/>
                <a:ea typeface="Calibri" panose="020F0502020204030204" pitchFamily="34" charset="0"/>
                <a:cs typeface="Calibri"/>
              </a:rPr>
              <a:t>NRC, 8 juli 2021</a:t>
            </a:r>
            <a:br>
              <a:rPr lang="nl-NL" sz="3600" dirty="0"/>
            </a:br>
            <a:endParaRPr lang="nl-NL" dirty="0"/>
          </a:p>
        </p:txBody>
      </p:sp>
      <p:pic>
        <p:nvPicPr>
          <p:cNvPr id="6" name="Afbeelding 5">
            <a:extLst>
              <a:ext uri="{FF2B5EF4-FFF2-40B4-BE49-F238E27FC236}">
                <a16:creationId xmlns:a16="http://schemas.microsoft.com/office/drawing/2014/main" id="{4A70042A-EA7E-499A-929C-05087F9B8B19}"/>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272083971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sz="1800" dirty="0">
                <a:effectLst/>
                <a:latin typeface="Calibri"/>
                <a:ea typeface="Calibri" panose="020F0502020204030204" pitchFamily="34" charset="0"/>
                <a:cs typeface="Calibri"/>
              </a:rPr>
              <a:t>Minister </a:t>
            </a:r>
            <a:r>
              <a:rPr lang="nl-NL" sz="1800" dirty="0" err="1">
                <a:effectLst/>
                <a:latin typeface="Calibri"/>
                <a:ea typeface="Calibri" panose="020F0502020204030204" pitchFamily="34" charset="0"/>
                <a:cs typeface="Calibri"/>
              </a:rPr>
              <a:t>Grapperhaus</a:t>
            </a:r>
            <a:r>
              <a:rPr lang="nl-NL" sz="1800" dirty="0">
                <a:effectLst/>
                <a:latin typeface="Calibri"/>
                <a:ea typeface="Calibri" panose="020F0502020204030204" pitchFamily="34" charset="0"/>
                <a:cs typeface="Calibri"/>
              </a:rPr>
              <a:t> moet nog harder optreden tegen de drugsmaffia.</a:t>
            </a:r>
            <a:endParaRPr lang="nl-NL" sz="2000" dirty="0">
              <a:latin typeface="Calibri"/>
              <a:cs typeface="Calibri"/>
            </a:endParaRPr>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sp>
        <p:nvSpPr>
          <p:cNvPr id="5" name="Titel 2"/>
          <p:cNvSpPr>
            <a:spLocks noGrp="1"/>
          </p:cNvSpPr>
          <p:nvPr>
            <p:ph type="title"/>
          </p:nvPr>
        </p:nvSpPr>
        <p:spPr>
          <a:xfrm>
            <a:off x="2160000" y="720000"/>
            <a:ext cx="6270171" cy="900000"/>
          </a:xfrm>
        </p:spPr>
        <p:txBody>
          <a:bodyPr/>
          <a:lstStyle/>
          <a:p>
            <a:r>
              <a:rPr lang="nl-NL" dirty="0"/>
              <a:t>Stelling </a:t>
            </a:r>
          </a:p>
        </p:txBody>
      </p:sp>
      <p:pic>
        <p:nvPicPr>
          <p:cNvPr id="6" name="Afbeelding 5">
            <a:extLst>
              <a:ext uri="{FF2B5EF4-FFF2-40B4-BE49-F238E27FC236}">
                <a16:creationId xmlns:a16="http://schemas.microsoft.com/office/drawing/2014/main" id="{C842EAFF-E24E-4C18-B047-98E18C1DC027}"/>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315815716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sp>
        <p:nvSpPr>
          <p:cNvPr id="5" name="Titel 2"/>
          <p:cNvSpPr>
            <a:spLocks noGrp="1"/>
          </p:cNvSpPr>
          <p:nvPr>
            <p:ph type="title"/>
          </p:nvPr>
        </p:nvSpPr>
        <p:spPr>
          <a:xfrm>
            <a:off x="2160000" y="720000"/>
            <a:ext cx="6270171" cy="900000"/>
          </a:xfrm>
        </p:spPr>
        <p:txBody>
          <a:bodyPr/>
          <a:lstStyle/>
          <a:p>
            <a:r>
              <a:rPr lang="nl-NL" dirty="0">
                <a:latin typeface="Calibri"/>
                <a:ea typeface="Calibri" panose="020F0502020204030204" pitchFamily="34" charset="0"/>
                <a:cs typeface="Calibri"/>
              </a:rPr>
              <a:t>“Vinden we </a:t>
            </a:r>
            <a:r>
              <a:rPr lang="nl-NL" dirty="0" err="1">
                <a:latin typeface="Calibri"/>
                <a:ea typeface="Calibri" panose="020F0502020204030204" pitchFamily="34" charset="0"/>
                <a:cs typeface="Calibri"/>
              </a:rPr>
              <a:t>Mocro</a:t>
            </a:r>
            <a:r>
              <a:rPr lang="nl-NL" dirty="0">
                <a:latin typeface="Calibri"/>
                <a:ea typeface="Calibri" panose="020F0502020204030204" pitchFamily="34" charset="0"/>
                <a:cs typeface="Calibri"/>
              </a:rPr>
              <a:t> Maffia ook extra spannend als er een journalist in wordt vermoord?’ </a:t>
            </a:r>
            <a:br>
              <a:rPr lang="nl-NL" dirty="0">
                <a:latin typeface="Calibri" panose="020F0502020204030204" pitchFamily="34" charset="0"/>
                <a:ea typeface="Calibri" panose="020F0502020204030204" pitchFamily="34" charset="0"/>
              </a:rPr>
            </a:br>
            <a:r>
              <a:rPr lang="nl-NL" i="1" dirty="0">
                <a:latin typeface="Calibri" panose="020F0502020204030204" pitchFamily="34" charset="0"/>
                <a:ea typeface="Calibri" panose="020F0502020204030204" pitchFamily="34" charset="0"/>
              </a:rPr>
              <a:t>Sylvain </a:t>
            </a:r>
            <a:r>
              <a:rPr lang="nl-NL" i="1" dirty="0" err="1">
                <a:latin typeface="Calibri" panose="020F0502020204030204" pitchFamily="34" charset="0"/>
                <a:ea typeface="Calibri" panose="020F0502020204030204" pitchFamily="34" charset="0"/>
              </a:rPr>
              <a:t>Ephimenco</a:t>
            </a:r>
            <a:r>
              <a:rPr lang="nl-NL" i="1" dirty="0">
                <a:latin typeface="Calibri" panose="020F0502020204030204" pitchFamily="34" charset="0"/>
                <a:ea typeface="Calibri" panose="020F0502020204030204" pitchFamily="34" charset="0"/>
              </a:rPr>
              <a:t>, </a:t>
            </a:r>
            <a:r>
              <a:rPr lang="nl-NL" i="1" dirty="0">
                <a:latin typeface="Calibri"/>
                <a:ea typeface="Calibri" panose="020F0502020204030204" pitchFamily="34" charset="0"/>
                <a:cs typeface="Calibri"/>
              </a:rPr>
              <a:t>Trouw, 8 juli 2021</a:t>
            </a:r>
            <a:br>
              <a:rPr lang="nl-NL" sz="3600" dirty="0"/>
            </a:br>
            <a:endParaRPr lang="nl-NL" dirty="0"/>
          </a:p>
        </p:txBody>
      </p:sp>
      <p:pic>
        <p:nvPicPr>
          <p:cNvPr id="6" name="Afbeelding 5">
            <a:extLst>
              <a:ext uri="{FF2B5EF4-FFF2-40B4-BE49-F238E27FC236}">
                <a16:creationId xmlns:a16="http://schemas.microsoft.com/office/drawing/2014/main" id="{054F8707-5EA5-4FEA-9062-F6ED0CDE087E}"/>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151224417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sz="1800" dirty="0">
                <a:effectLst/>
                <a:latin typeface="Calibri"/>
                <a:ea typeface="Calibri" panose="020F0502020204030204" pitchFamily="34" charset="0"/>
                <a:cs typeface="Calibri"/>
              </a:rPr>
              <a:t>Series zoals </a:t>
            </a:r>
            <a:r>
              <a:rPr lang="nl-NL" sz="1800" dirty="0" err="1">
                <a:effectLst/>
                <a:latin typeface="Calibri"/>
                <a:ea typeface="Calibri" panose="020F0502020204030204" pitchFamily="34" charset="0"/>
                <a:cs typeface="Calibri"/>
              </a:rPr>
              <a:t>Mocro</a:t>
            </a:r>
            <a:r>
              <a:rPr lang="nl-NL" sz="1800" dirty="0">
                <a:effectLst/>
                <a:latin typeface="Calibri"/>
                <a:ea typeface="Calibri" panose="020F0502020204030204" pitchFamily="34" charset="0"/>
                <a:cs typeface="Calibri"/>
              </a:rPr>
              <a:t> Maffia verheerlijken drugsgeweld.</a:t>
            </a:r>
            <a:endParaRPr lang="nl-NL" sz="2000" dirty="0">
              <a:latin typeface="Calibri"/>
              <a:cs typeface="Calibri"/>
            </a:endParaRPr>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sp>
        <p:nvSpPr>
          <p:cNvPr id="5" name="Titel 2"/>
          <p:cNvSpPr>
            <a:spLocks noGrp="1"/>
          </p:cNvSpPr>
          <p:nvPr>
            <p:ph type="title"/>
          </p:nvPr>
        </p:nvSpPr>
        <p:spPr>
          <a:xfrm>
            <a:off x="2160000" y="720000"/>
            <a:ext cx="6270171" cy="900000"/>
          </a:xfrm>
        </p:spPr>
        <p:txBody>
          <a:bodyPr/>
          <a:lstStyle/>
          <a:p>
            <a:r>
              <a:rPr lang="nl-NL" dirty="0"/>
              <a:t>Stelling </a:t>
            </a:r>
          </a:p>
        </p:txBody>
      </p:sp>
      <p:pic>
        <p:nvPicPr>
          <p:cNvPr id="6" name="Afbeelding 5">
            <a:extLst>
              <a:ext uri="{FF2B5EF4-FFF2-40B4-BE49-F238E27FC236}">
                <a16:creationId xmlns:a16="http://schemas.microsoft.com/office/drawing/2014/main" id="{37A63D6C-4EA9-49EF-AF53-630DE8FA51E6}"/>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200253033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167004" y="902880"/>
            <a:ext cx="6270171" cy="900000"/>
          </a:xfrm>
        </p:spPr>
        <p:txBody>
          <a:bodyPr/>
          <a:lstStyle/>
          <a:p>
            <a:r>
              <a:rPr lang="nl-NL" dirty="0">
                <a:latin typeface="Calibri"/>
                <a:ea typeface="Calibri" panose="020F0502020204030204" pitchFamily="34" charset="0"/>
                <a:cs typeface="Calibri"/>
              </a:rPr>
              <a:t>'Het</a:t>
            </a:r>
            <a:r>
              <a:rPr lang="nl-NL" dirty="0">
                <a:effectLst/>
                <a:latin typeface="Calibri"/>
                <a:ea typeface="Calibri" panose="020F0502020204030204" pitchFamily="34" charset="0"/>
                <a:cs typeface="Calibri"/>
              </a:rPr>
              <a:t> is een aanslag op de vrije journalistiek die zo wezenlijk is voor onze democratie, onze rechtsstaat en onze samenleving</a:t>
            </a:r>
            <a:r>
              <a:rPr lang="nl-NL" dirty="0">
                <a:latin typeface="Calibri"/>
                <a:ea typeface="Calibri" panose="020F0502020204030204" pitchFamily="34" charset="0"/>
                <a:cs typeface="Calibri"/>
              </a:rPr>
              <a:t>',</a:t>
            </a:r>
            <a:r>
              <a:rPr lang="nl-NL" dirty="0">
                <a:effectLst/>
                <a:latin typeface="Calibri"/>
                <a:ea typeface="Calibri" panose="020F0502020204030204" pitchFamily="34" charset="0"/>
                <a:cs typeface="Calibri"/>
              </a:rPr>
              <a:t> zegt de Nederlandse premier Mark Rutte. Ook koning Willem-Alexander en koningin Máxima reageerden </a:t>
            </a:r>
            <a:r>
              <a:rPr lang="nl-NL" dirty="0">
                <a:latin typeface="Calibri"/>
                <a:ea typeface="Calibri" panose="020F0502020204030204" pitchFamily="34" charset="0"/>
                <a:cs typeface="Calibri"/>
              </a:rPr>
              <a:t>'diep</a:t>
            </a:r>
            <a:r>
              <a:rPr lang="nl-NL" dirty="0">
                <a:effectLst/>
                <a:latin typeface="Calibri"/>
                <a:ea typeface="Calibri" panose="020F0502020204030204" pitchFamily="34" charset="0"/>
                <a:cs typeface="Calibri"/>
              </a:rPr>
              <a:t> geschokt</a:t>
            </a:r>
            <a:r>
              <a:rPr lang="nl-NL" dirty="0">
                <a:latin typeface="Calibri"/>
                <a:ea typeface="Calibri" panose="020F0502020204030204" pitchFamily="34" charset="0"/>
                <a:cs typeface="Calibri"/>
              </a:rPr>
              <a:t>'.</a:t>
            </a:r>
            <a:r>
              <a:rPr lang="nl-NL" dirty="0">
                <a:effectLst/>
                <a:latin typeface="Calibri"/>
                <a:ea typeface="Calibri" panose="020F0502020204030204" pitchFamily="34" charset="0"/>
                <a:cs typeface="Calibri"/>
              </a:rPr>
              <a:t> </a:t>
            </a:r>
            <a:r>
              <a:rPr lang="nl-NL" i="1" dirty="0">
                <a:effectLst/>
                <a:latin typeface="Calibri"/>
                <a:ea typeface="Calibri" panose="020F0502020204030204" pitchFamily="34" charset="0"/>
                <a:cs typeface="Calibri"/>
              </a:rPr>
              <a:t>Nos.nl</a:t>
            </a:r>
            <a:br>
              <a:rPr lang="nl-NL" dirty="0"/>
            </a:br>
            <a:endParaRPr lang="nl-NL" dirty="0"/>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24B2DA24-46E9-4B0F-8382-2BAA672E66C1}"/>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103278198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2160000" y="1593072"/>
            <a:ext cx="6270171" cy="665496"/>
          </a:xfrm>
          <a:prstGeom prst="rect">
            <a:avLst/>
          </a:prstGeom>
        </p:spPr>
        <p:txBody>
          <a:bodyPr lIns="0" tIns="0" rIns="0" bIns="0"/>
          <a:lstStyle>
            <a:lvl1pPr algn="l" defTabSz="685800" rtl="0" eaLnBrk="1" latinLnBrk="0" hangingPunct="1">
              <a:lnSpc>
                <a:spcPts val="3600"/>
              </a:lnSpc>
              <a:spcBef>
                <a:spcPct val="0"/>
              </a:spcBef>
              <a:buNone/>
              <a:defRPr sz="3200" b="1" i="0" kern="1200">
                <a:solidFill>
                  <a:schemeClr val="tx1"/>
                </a:solidFill>
                <a:latin typeface="Calibri" charset="0"/>
                <a:ea typeface="Calibri" charset="0"/>
                <a:cs typeface="Calibri" charset="0"/>
              </a:defRPr>
            </a:lvl1pPr>
          </a:lstStyle>
          <a:p>
            <a:r>
              <a:rPr lang="nl-NL" dirty="0">
                <a:solidFill>
                  <a:schemeClr val="bg1"/>
                </a:solidFill>
              </a:rPr>
              <a:t>prodemos.nl</a:t>
            </a:r>
            <a:br>
              <a:rPr lang="nl-NL" dirty="0">
                <a:solidFill>
                  <a:schemeClr val="bg1"/>
                </a:solidFill>
              </a:rPr>
            </a:br>
            <a:br>
              <a:rPr lang="nl-NL" dirty="0">
                <a:solidFill>
                  <a:schemeClr val="bg1"/>
                </a:solidFill>
              </a:rPr>
            </a:br>
            <a:br>
              <a:rPr lang="nl-NL" dirty="0">
                <a:solidFill>
                  <a:schemeClr val="bg1"/>
                </a:solidFill>
              </a:rPr>
            </a:br>
            <a:endParaRPr lang="nl-NL" dirty="0">
              <a:solidFill>
                <a:schemeClr val="bg1"/>
              </a:solidFill>
            </a:endParaRPr>
          </a:p>
        </p:txBody>
      </p:sp>
    </p:spTree>
    <p:extLst>
      <p:ext uri="{BB962C8B-B14F-4D97-AF65-F5344CB8AC3E}">
        <p14:creationId xmlns:p14="http://schemas.microsoft.com/office/powerpoint/2010/main" val="381722650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r>
              <a:rPr lang="nl-NL" sz="1800" dirty="0">
                <a:effectLst/>
                <a:latin typeface="Calibri" panose="020F0502020204030204" pitchFamily="34" charset="0"/>
                <a:ea typeface="Calibri" panose="020F0502020204030204" pitchFamily="34" charset="0"/>
              </a:rPr>
              <a:t>Door de aanslag op Peter R. de Vries is onze rechtsstaat in groot gevaar.</a:t>
            </a:r>
            <a:endParaRPr lang="nl-NL" sz="2000" dirty="0"/>
          </a:p>
        </p:txBody>
      </p:sp>
      <p:pic>
        <p:nvPicPr>
          <p:cNvPr id="1026"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sp>
        <p:nvSpPr>
          <p:cNvPr id="5" name="Titel 2"/>
          <p:cNvSpPr>
            <a:spLocks noGrp="1"/>
          </p:cNvSpPr>
          <p:nvPr>
            <p:ph type="title"/>
          </p:nvPr>
        </p:nvSpPr>
        <p:spPr>
          <a:xfrm>
            <a:off x="2160000" y="720000"/>
            <a:ext cx="6270171" cy="900000"/>
          </a:xfrm>
        </p:spPr>
        <p:txBody>
          <a:bodyPr/>
          <a:lstStyle/>
          <a:p>
            <a:r>
              <a:rPr lang="nl-NL" dirty="0"/>
              <a:t>Stelling </a:t>
            </a:r>
          </a:p>
        </p:txBody>
      </p:sp>
      <p:pic>
        <p:nvPicPr>
          <p:cNvPr id="6" name="Afbeelding 5">
            <a:extLst>
              <a:ext uri="{FF2B5EF4-FFF2-40B4-BE49-F238E27FC236}">
                <a16:creationId xmlns:a16="http://schemas.microsoft.com/office/drawing/2014/main" id="{A4D0B01E-99B4-4FED-A591-872229536DF1}"/>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96888760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167004" y="902880"/>
            <a:ext cx="6270171" cy="900000"/>
          </a:xfrm>
        </p:spPr>
        <p:txBody>
          <a:bodyPr/>
          <a:lstStyle/>
          <a:p>
            <a:r>
              <a:rPr lang="nl-NL" dirty="0">
                <a:latin typeface="Calibri"/>
                <a:ea typeface="Calibri" panose="020F0502020204030204" pitchFamily="34" charset="0"/>
                <a:cs typeface="Calibri"/>
              </a:rPr>
              <a:t>'Collega's</a:t>
            </a:r>
            <a:r>
              <a:rPr lang="nl-NL" dirty="0">
                <a:effectLst/>
                <a:latin typeface="Calibri"/>
                <a:ea typeface="Calibri" panose="020F0502020204030204" pitchFamily="34" charset="0"/>
                <a:cs typeface="Calibri"/>
              </a:rPr>
              <a:t> reageren echt geschokt na de aanslag</a:t>
            </a:r>
            <a:r>
              <a:rPr lang="nl-NL" dirty="0">
                <a:latin typeface="Calibri"/>
                <a:ea typeface="Calibri" panose="020F0502020204030204" pitchFamily="34" charset="0"/>
                <a:cs typeface="Calibri"/>
              </a:rPr>
              <a:t>',</a:t>
            </a:r>
            <a:r>
              <a:rPr lang="nl-NL" dirty="0">
                <a:effectLst/>
                <a:latin typeface="Calibri"/>
                <a:ea typeface="Calibri" panose="020F0502020204030204" pitchFamily="34" charset="0"/>
                <a:cs typeface="Calibri"/>
              </a:rPr>
              <a:t> vertelt voorzitter van de Vereniging van Strafrechtadvocaten Jeroen </a:t>
            </a:r>
            <a:r>
              <a:rPr lang="nl-NL" dirty="0" err="1">
                <a:effectLst/>
                <a:latin typeface="Calibri"/>
                <a:ea typeface="Calibri" panose="020F0502020204030204" pitchFamily="34" charset="0"/>
                <a:cs typeface="Calibri"/>
              </a:rPr>
              <a:t>Soeteman</a:t>
            </a:r>
            <a:r>
              <a:rPr lang="nl-NL" dirty="0">
                <a:effectLst/>
                <a:latin typeface="Calibri"/>
                <a:ea typeface="Calibri" panose="020F0502020204030204" pitchFamily="34" charset="0"/>
                <a:cs typeface="Calibri"/>
              </a:rPr>
              <a:t>. </a:t>
            </a:r>
            <a:br>
              <a:rPr lang="nl-NL" dirty="0">
                <a:effectLst/>
                <a:latin typeface="Calibri"/>
                <a:ea typeface="Calibri" panose="020F0502020204030204" pitchFamily="34" charset="0"/>
                <a:cs typeface="Calibri"/>
              </a:rPr>
            </a:br>
            <a:r>
              <a:rPr lang="nl-NL" dirty="0">
                <a:latin typeface="Calibri"/>
                <a:ea typeface="Calibri" panose="020F0502020204030204" pitchFamily="34" charset="0"/>
                <a:cs typeface="Calibri"/>
              </a:rPr>
              <a:t>Een Vandaag, 7 juli 2021</a:t>
            </a:r>
            <a:br>
              <a:rPr lang="nl-NL" dirty="0"/>
            </a:br>
            <a:endParaRPr lang="nl-NL" dirty="0"/>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909B7B54-78D5-4C2B-BD77-1C016EC4D9D1}"/>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225969076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sz="1800" dirty="0">
                <a:effectLst/>
                <a:latin typeface="Calibri"/>
                <a:ea typeface="Calibri" panose="020F0502020204030204" pitchFamily="34" charset="0"/>
                <a:cs typeface="Calibri"/>
              </a:rPr>
              <a:t>Advocaten en journalisten moeten veel beter beschermd worden.</a:t>
            </a:r>
            <a:br>
              <a:rPr lang="nl-NL" sz="1800" dirty="0">
                <a:effectLst/>
                <a:latin typeface="Calibri" panose="020F0502020204030204" pitchFamily="34" charset="0"/>
                <a:ea typeface="Calibri" panose="020F0502020204030204" pitchFamily="34" charset="0"/>
              </a:rPr>
            </a:br>
            <a:endParaRPr lang="nl-NL" sz="2000" dirty="0">
              <a:cs typeface="Calibri"/>
            </a:endParaRPr>
          </a:p>
        </p:txBody>
      </p:sp>
      <p:sp>
        <p:nvSpPr>
          <p:cNvPr id="3" name="Titel 2"/>
          <p:cNvSpPr>
            <a:spLocks noGrp="1"/>
          </p:cNvSpPr>
          <p:nvPr>
            <p:ph type="title"/>
          </p:nvPr>
        </p:nvSpPr>
        <p:spPr/>
        <p:txBody>
          <a:bodyPr/>
          <a:lstStyle/>
          <a:p>
            <a:r>
              <a:rPr lang="nl-NL">
                <a:latin typeface="Calibri"/>
                <a:cs typeface="Calibri"/>
              </a:rPr>
              <a:t>Stel: je bent advocaat...</a:t>
            </a:r>
            <a:endParaRPr lang="nl-NL" dirty="0"/>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9EB17243-F0C3-416A-9E4B-F27FF19BD6FC}"/>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70198964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167004" y="902880"/>
            <a:ext cx="6270171" cy="900000"/>
          </a:xfrm>
        </p:spPr>
        <p:txBody>
          <a:bodyPr/>
          <a:lstStyle/>
          <a:p>
            <a:r>
              <a:rPr lang="nl-NL" dirty="0">
                <a:latin typeface="Calibri"/>
                <a:ea typeface="Calibri" panose="020F0502020204030204" pitchFamily="34" charset="0"/>
                <a:cs typeface="Calibri"/>
              </a:rPr>
              <a:t>De</a:t>
            </a:r>
            <a:r>
              <a:rPr lang="nl-NL" dirty="0">
                <a:effectLst/>
                <a:latin typeface="Calibri"/>
                <a:ea typeface="Calibri" panose="020F0502020204030204" pitchFamily="34" charset="0"/>
                <a:cs typeface="Calibri"/>
              </a:rPr>
              <a:t> politie en het Openbaar Ministerie (OM) nemen aangiftes van journalisten serieus. Ook </a:t>
            </a:r>
            <a:r>
              <a:rPr lang="nl-NL">
                <a:effectLst/>
                <a:latin typeface="Calibri"/>
                <a:ea typeface="Calibri" panose="020F0502020204030204" pitchFamily="34" charset="0"/>
                <a:cs typeface="Calibri"/>
              </a:rPr>
              <a:t>worden er hogere straffen geëist</a:t>
            </a:r>
            <a:r>
              <a:rPr lang="nl-NL">
                <a:latin typeface="Calibri"/>
                <a:ea typeface="Calibri" panose="020F0502020204030204" pitchFamily="34" charset="0"/>
                <a:cs typeface="Calibri"/>
              </a:rPr>
              <a:t>.</a:t>
            </a:r>
            <a:br>
              <a:rPr lang="nl-NL" dirty="0">
                <a:effectLst/>
                <a:latin typeface="Calibri" panose="020F0502020204030204" pitchFamily="34" charset="0"/>
                <a:ea typeface="Calibri" panose="020F0502020204030204" pitchFamily="34" charset="0"/>
              </a:rPr>
            </a:br>
            <a:r>
              <a:rPr lang="nl-NL" i="1">
                <a:effectLst/>
                <a:latin typeface="Calibri"/>
                <a:ea typeface="Calibri" panose="020F0502020204030204" pitchFamily="34" charset="0"/>
                <a:cs typeface="Calibri"/>
              </a:rPr>
              <a:t>Rijksoverheid.nl </a:t>
            </a:r>
            <a:br>
              <a:rPr lang="nl-NL" dirty="0"/>
            </a:br>
            <a:endParaRPr lang="nl-NL" dirty="0"/>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04AE1F05-0B95-4D10-9FAF-89D4A3CFC925}"/>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263637897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2160000" y="1620000"/>
            <a:ext cx="6984000" cy="3129336"/>
          </a:xfrm>
        </p:spPr>
        <p:txBody>
          <a:bodyPr/>
          <a:lstStyle/>
          <a:p>
            <a:pPr marL="0" indent="0">
              <a:buNone/>
            </a:pPr>
            <a:r>
              <a:rPr lang="nl-NL" sz="1800" dirty="0">
                <a:effectLst/>
                <a:latin typeface="Calibri" panose="020F0502020204030204" pitchFamily="34" charset="0"/>
                <a:ea typeface="Calibri" panose="020F0502020204030204" pitchFamily="34" charset="0"/>
              </a:rPr>
              <a:t>Voor de aanslag op Peter R. de Vries moeten extra hoge straffen worden geëist.</a:t>
            </a:r>
            <a:endParaRPr lang="nl-NL" dirty="0"/>
          </a:p>
        </p:txBody>
      </p:sp>
      <p:sp>
        <p:nvSpPr>
          <p:cNvPr id="3" name="Titel 2"/>
          <p:cNvSpPr>
            <a:spLocks noGrp="1"/>
          </p:cNvSpPr>
          <p:nvPr>
            <p:ph type="title"/>
          </p:nvPr>
        </p:nvSpPr>
        <p:spPr>
          <a:xfrm>
            <a:off x="2160000" y="720000"/>
            <a:ext cx="6809829" cy="900000"/>
          </a:xfrm>
        </p:spPr>
        <p:txBody>
          <a:bodyPr/>
          <a:lstStyle/>
          <a:p>
            <a:r>
              <a:rPr lang="nl-NL">
                <a:latin typeface="Calibri"/>
                <a:cs typeface="Calibri"/>
              </a:rPr>
              <a:t>Stel: je bent een officier van justitie…</a:t>
            </a:r>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3834AC82-7858-4629-AF89-31C3168F36D8}"/>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83574325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167004" y="1426582"/>
            <a:ext cx="6270171" cy="900000"/>
          </a:xfrm>
        </p:spPr>
        <p:txBody>
          <a:bodyPr/>
          <a:lstStyle/>
          <a:p>
            <a:r>
              <a:rPr lang="nl-NL" dirty="0">
                <a:latin typeface="Calibri"/>
                <a:cs typeface="Calibri"/>
              </a:rPr>
              <a:t>Bekend is dat De Vries geen zware beveiliging wilde. 'Het heeft een hele hoge impact op je privéleven. In het geval van De Vries is zijn werk </a:t>
            </a:r>
            <a:r>
              <a:rPr lang="nl-NL">
                <a:latin typeface="Calibri"/>
                <a:cs typeface="Calibri"/>
              </a:rPr>
              <a:t>precair en vertrouwelijk.'</a:t>
            </a:r>
            <a:br>
              <a:rPr lang="nl-NL" dirty="0"/>
            </a:br>
            <a:r>
              <a:rPr lang="nl-NL" i="1">
                <a:latin typeface="Calibri"/>
                <a:cs typeface="Calibri"/>
              </a:rPr>
              <a:t>Een Vandaag 8 juli 2021 </a:t>
            </a:r>
            <a:br>
              <a:rPr lang="nl-NL" dirty="0"/>
            </a:br>
            <a:endParaRPr lang="nl-NL" dirty="0"/>
          </a:p>
        </p:txBody>
      </p:sp>
      <p:pic>
        <p:nvPicPr>
          <p:cNvPr id="4"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BBABD5B9-E127-4FBB-A9CC-06033BEC785A}"/>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251673724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sz="1800" dirty="0">
                <a:effectLst/>
                <a:latin typeface="Calibri" panose="020F0502020204030204" pitchFamily="34" charset="0"/>
                <a:ea typeface="Calibri" panose="020F0502020204030204" pitchFamily="34" charset="0"/>
              </a:rPr>
              <a:t>Mensen die bedreigd worden mogen zelf beslissen of ze beveiliging nodig hebben.</a:t>
            </a:r>
            <a:endParaRPr lang="nl-NL" sz="2000" dirty="0"/>
          </a:p>
        </p:txBody>
      </p:sp>
      <p:pic>
        <p:nvPicPr>
          <p:cNvPr id="5" name="Picture 2" descr="Afbeeldingsresultaat voor vrouwe justitia"/>
          <p:cNvPicPr>
            <a:picLocks noChangeArrowheads="1"/>
          </p:cNvPicPr>
          <p:nvPr/>
        </p:nvPicPr>
        <p:blipFill rotWithShape="1">
          <a:blip r:embed="rId2">
            <a:extLst>
              <a:ext uri="{28A0092B-C50C-407E-A947-70E740481C1C}">
                <a14:useLocalDpi xmlns:a14="http://schemas.microsoft.com/office/drawing/2010/main" val="0"/>
              </a:ext>
            </a:extLst>
          </a:blip>
          <a:srcRect l="41676" r="32602"/>
          <a:stretch/>
        </p:blipFill>
        <p:spPr bwMode="auto">
          <a:xfrm flipH="1">
            <a:off x="0" y="463500"/>
            <a:ext cx="1800000" cy="4680000"/>
          </a:xfrm>
          <a:prstGeom prst="rect">
            <a:avLst/>
          </a:prstGeom>
          <a:noFill/>
          <a:extLst>
            <a:ext uri="{909E8E84-426E-40DD-AFC4-6F175D3DCCD1}">
              <a14:hiddenFill xmlns:a14="http://schemas.microsoft.com/office/drawing/2010/main">
                <a:solidFill>
                  <a:srgbClr val="FFFFFF"/>
                </a:solidFill>
              </a14:hiddenFill>
            </a:ext>
          </a:extLst>
        </p:spPr>
      </p:pic>
      <p:sp>
        <p:nvSpPr>
          <p:cNvPr id="4" name="Titel 2"/>
          <p:cNvSpPr>
            <a:spLocks noGrp="1"/>
          </p:cNvSpPr>
          <p:nvPr>
            <p:ph type="title"/>
          </p:nvPr>
        </p:nvSpPr>
        <p:spPr>
          <a:xfrm>
            <a:off x="2160000" y="720000"/>
            <a:ext cx="6270171" cy="900000"/>
          </a:xfrm>
        </p:spPr>
        <p:txBody>
          <a:bodyPr/>
          <a:lstStyle/>
          <a:p>
            <a:r>
              <a:rPr lang="nl-NL" dirty="0"/>
              <a:t>Stelling </a:t>
            </a:r>
          </a:p>
        </p:txBody>
      </p:sp>
      <p:pic>
        <p:nvPicPr>
          <p:cNvPr id="6" name="Afbeelding 5">
            <a:extLst>
              <a:ext uri="{FF2B5EF4-FFF2-40B4-BE49-F238E27FC236}">
                <a16:creationId xmlns:a16="http://schemas.microsoft.com/office/drawing/2014/main" id="{AE13E9E9-1FAA-440F-BB33-8DF9CE97D107}"/>
              </a:ext>
            </a:extLst>
          </p:cNvPr>
          <p:cNvPicPr>
            <a:picLocks noChangeAspect="1"/>
          </p:cNvPicPr>
          <p:nvPr/>
        </p:nvPicPr>
        <p:blipFill rotWithShape="1">
          <a:blip r:embed="rId3"/>
          <a:srcRect l="53372" t="25032" r="30859" b="15890"/>
          <a:stretch/>
        </p:blipFill>
        <p:spPr>
          <a:xfrm>
            <a:off x="-1" y="463500"/>
            <a:ext cx="1800001" cy="4680000"/>
          </a:xfrm>
          <a:prstGeom prst="rect">
            <a:avLst/>
          </a:prstGeom>
        </p:spPr>
      </p:pic>
    </p:spTree>
    <p:extLst>
      <p:ext uri="{BB962C8B-B14F-4D97-AF65-F5344CB8AC3E}">
        <p14:creationId xmlns:p14="http://schemas.microsoft.com/office/powerpoint/2010/main" val="44725974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theme/theme1.xml><?xml version="1.0" encoding="utf-8"?>
<a:theme xmlns:a="http://schemas.openxmlformats.org/drawingml/2006/main" name="ProDemos">
  <a:themeElements>
    <a:clrScheme name="ProDemos blauw">
      <a:dk1>
        <a:srgbClr val="00B3E6"/>
      </a:dk1>
      <a:lt1>
        <a:srgbClr val="FFFFFF"/>
      </a:lt1>
      <a:dk2>
        <a:srgbClr val="1A1918"/>
      </a:dk2>
      <a:lt2>
        <a:srgbClr val="E7E6E6"/>
      </a:lt2>
      <a:accent1>
        <a:srgbClr val="00B3E6"/>
      </a:accent1>
      <a:accent2>
        <a:srgbClr val="58A337"/>
      </a:accent2>
      <a:accent3>
        <a:srgbClr val="FCC241"/>
      </a:accent3>
      <a:accent4>
        <a:srgbClr val="EB5B24"/>
      </a:accent4>
      <a:accent5>
        <a:srgbClr val="D7007E"/>
      </a:accent5>
      <a:accent6>
        <a:srgbClr val="C7B8A3"/>
      </a:accent6>
      <a:hlink>
        <a:srgbClr val="00B3E6"/>
      </a:hlink>
      <a:folHlink>
        <a:srgbClr val="C7B8A3"/>
      </a:folHlink>
    </a:clrScheme>
    <a:fontScheme name="Office-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Demos powerpointtemplate-NL blauw.pptx" id="{1FE03B42-FA5B-B249-9D42-3F1CF70F5035}" vid="{A7055348-BA77-9D4B-B966-D0806BE6F94E}"/>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45ADBEFF0F214BA992ADB4E273A573" ma:contentTypeVersion="2" ma:contentTypeDescription="Een nieuw document maken." ma:contentTypeScope="" ma:versionID="5d3bad58f4a292deaba3c417769e18fd">
  <xsd:schema xmlns:xsd="http://www.w3.org/2001/XMLSchema" xmlns:xs="http://www.w3.org/2001/XMLSchema" xmlns:p="http://schemas.microsoft.com/office/2006/metadata/properties" xmlns:ns2="5a090efa-bffa-44a2-86ac-75fb8fda6aaf" targetNamespace="http://schemas.microsoft.com/office/2006/metadata/properties" ma:root="true" ma:fieldsID="7f3ad8f01a0298246592dbce4f4f6e82" ns2:_="">
    <xsd:import namespace="5a090efa-bffa-44a2-86ac-75fb8fda6aa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90efa-bffa-44a2-86ac-75fb8fda6a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B680BB-B5C8-453E-8D17-3CF52ECD09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90efa-bffa-44a2-86ac-75fb8fda6a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A4DFD5-36F1-40C0-8C12-35D7FFE2F47E}">
  <ds:schemaRefs>
    <ds:schemaRef ds:uri="http://purl.org/dc/terms/"/>
    <ds:schemaRef ds:uri="http://www.w3.org/XML/1998/namespace"/>
    <ds:schemaRef ds:uri="http://schemas.microsoft.com/office/2006/documentManagement/types"/>
    <ds:schemaRef ds:uri="http://schemas.openxmlformats.org/package/2006/metadata/core-properties"/>
    <ds:schemaRef ds:uri="5a090efa-bffa-44a2-86ac-75fb8fda6aaf"/>
    <ds:schemaRef ds:uri="http://purl.org/dc/elements/1.1/"/>
    <ds:schemaRef ds:uri="http://purl.org/dc/dcmityp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552A46C3-7ACD-470A-A6C8-C974B16574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5 a. ProDemos powerpointtemplate-NL blauw</Template>
  <TotalTime>34</TotalTime>
  <Words>468</Words>
  <Application>Microsoft Office PowerPoint</Application>
  <PresentationFormat>Diavoorstelling (16:9)</PresentationFormat>
  <Paragraphs>31</Paragraphs>
  <Slides>20</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20</vt:i4>
      </vt:variant>
    </vt:vector>
  </HeadingPairs>
  <TitlesOfParts>
    <vt:vector size="23" baseType="lpstr">
      <vt:lpstr>Arial</vt:lpstr>
      <vt:lpstr>Calibri</vt:lpstr>
      <vt:lpstr>ProDemos</vt:lpstr>
      <vt:lpstr>PowerPoint-presentatie</vt:lpstr>
      <vt:lpstr>'Het is een aanslag op de vrije journalistiek die zo wezenlijk is voor onze democratie, onze rechtsstaat en onze samenleving', zegt de Nederlandse premier Mark Rutte. Ook koning Willem-Alexander en koningin Máxima reageerden 'diep geschokt'. Nos.nl </vt:lpstr>
      <vt:lpstr>Stelling </vt:lpstr>
      <vt:lpstr>'Collega's reageren echt geschokt na de aanslag', vertelt voorzitter van de Vereniging van Strafrechtadvocaten Jeroen Soeteman.  Een Vandaag, 7 juli 2021 </vt:lpstr>
      <vt:lpstr>Stel: je bent advocaat...</vt:lpstr>
      <vt:lpstr>De politie en het Openbaar Ministerie (OM) nemen aangiftes van journalisten serieus. Ook worden er hogere straffen geëist. Rijksoverheid.nl  </vt:lpstr>
      <vt:lpstr>Stel: je bent een officier van justitie…</vt:lpstr>
      <vt:lpstr>Bekend is dat De Vries geen zware beveiliging wilde. 'Het heeft een hele hoge impact op je privéleven. In het geval van De Vries is zijn werk precair en vertrouwelijk.' Een Vandaag 8 juli 2021  </vt:lpstr>
      <vt:lpstr>Stelling </vt:lpstr>
      <vt:lpstr>Het aantal journalisten dat vastzit door hun beroep is de laatste jaren enorm toegenomen.  Rijksoverheid.nl </vt:lpstr>
      <vt:lpstr>Stelling </vt:lpstr>
      <vt:lpstr>Advocaten en journalisten hebben een bijzondere positie, omdat zij een belangrijke functie hebben in onze rechtsstaat. Grondrechten zoals het recht op een eerlijk proces en de vrijheid van meningsuiting staan onder druk als zij hun beroep niet vrijelijk kunnen uitoefenen. Aivd.nl  </vt:lpstr>
      <vt:lpstr>Stelling </vt:lpstr>
      <vt:lpstr>Burgemeester Bart de Wever van de Belgische havenstad Antwerpen zegt in een reactie:   'Wanneer gaat men in dit land de strijd tegen de drugsmaffia echt serieus nemen? Wat in Nederland vandaag gebeurt, zal morgen hier gebeuren.'  Twitter </vt:lpstr>
      <vt:lpstr>PowerPoint-presentatie</vt:lpstr>
      <vt:lpstr>'Sinds de moord op advocaat Derk Wiersum in 2019 heeft Justitie veel geïnvesteerd in de war on drugs – vooralsnog tevergeefs.'  NRC, 8 juli 2021 </vt:lpstr>
      <vt:lpstr>Stelling </vt:lpstr>
      <vt:lpstr>“Vinden we Mocro Maffia ook extra spannend als er een journalist in wordt vermoord?’  Sylvain Ephimenco, Trouw, 8 juli 2021 </vt:lpstr>
      <vt:lpstr>Stelling </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OA Moordaanslag journalist Peter R. de Vries</dc:title>
  <dc:creator>Bas Banning</dc:creator>
  <cp:lastModifiedBy>Bas Banning</cp:lastModifiedBy>
  <cp:revision>5</cp:revision>
  <cp:lastPrinted>2017-06-07T13:51:27Z</cp:lastPrinted>
  <dcterms:created xsi:type="dcterms:W3CDTF">2021-07-08T14:01:16Z</dcterms:created>
  <dcterms:modified xsi:type="dcterms:W3CDTF">2021-07-09T09:25:51Z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0x0101005C45ADBEFF0F214BA992ADB4E273A573</vt:lpwstr>
  </property>
</Properties>
</file>