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2" r:id="rId4"/>
  </p:sldMasterIdLst>
  <p:notesMasterIdLst>
    <p:notesMasterId r:id="rId21"/>
  </p:notesMasterIdLst>
  <p:handoutMasterIdLst>
    <p:handoutMasterId r:id="rId22"/>
  </p:handoutMasterIdLst>
  <p:sldIdLst>
    <p:sldId id="266" r:id="rId5"/>
    <p:sldId id="295" r:id="rId6"/>
    <p:sldId id="296" r:id="rId7"/>
    <p:sldId id="291" r:id="rId8"/>
    <p:sldId id="298" r:id="rId9"/>
    <p:sldId id="299" r:id="rId10"/>
    <p:sldId id="297" r:id="rId11"/>
    <p:sldId id="285" r:id="rId12"/>
    <p:sldId id="300" r:id="rId13"/>
    <p:sldId id="301" r:id="rId14"/>
    <p:sldId id="302" r:id="rId15"/>
    <p:sldId id="303" r:id="rId16"/>
    <p:sldId id="304" r:id="rId17"/>
    <p:sldId id="289" r:id="rId18"/>
    <p:sldId id="305" r:id="rId19"/>
    <p:sldId id="290" r:id="rId20"/>
  </p:sldIdLst>
  <p:sldSz cx="9144000" cy="5143500" type="screen16x9"/>
  <p:notesSz cx="6858000" cy="9144000"/>
  <p:defaultTextStyle>
    <a:defPPr>
      <a:defRPr lang="nl-NL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9C7EAFF-5257-5BCC-A44E-11CE66D2D3C4}" name="Sedi van Loon" initials="SvL" userId="S::sedi@prodemos.nl::e92ac43e-c176-40b7-8001-c8e58642eff9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D40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F09C795-7E53-4328-A7C3-7BB157A1CC1B}" v="1" dt="2022-11-24T15:21:59.14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7964"/>
    <p:restoredTop sz="95794"/>
  </p:normalViewPr>
  <p:slideViewPr>
    <p:cSldViewPr snapToGrid="0" snapToObjects="1">
      <p:cViewPr varScale="1">
        <p:scale>
          <a:sx n="126" d="100"/>
          <a:sy n="126" d="100"/>
        </p:scale>
        <p:origin x="126" y="4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17" d="100"/>
          <a:sy n="117" d="100"/>
        </p:scale>
        <p:origin x="3456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as Banning" userId="S::bas@prodemos.nl::7577e7c9-3863-4282-a3b7-466d1aad20af" providerId="AD" clId="Web-{FF09C795-7E53-4328-A7C3-7BB157A1CC1B}"/>
    <pc:docChg chg="modSld">
      <pc:chgData name="Bas Banning" userId="S::bas@prodemos.nl::7577e7c9-3863-4282-a3b7-466d1aad20af" providerId="AD" clId="Web-{FF09C795-7E53-4328-A7C3-7BB157A1CC1B}" dt="2022-11-24T15:21:59.145" v="0" actId="1076"/>
      <pc:docMkLst>
        <pc:docMk/>
      </pc:docMkLst>
      <pc:sldChg chg="modSp">
        <pc:chgData name="Bas Banning" userId="S::bas@prodemos.nl::7577e7c9-3863-4282-a3b7-466d1aad20af" providerId="AD" clId="Web-{FF09C795-7E53-4328-A7C3-7BB157A1CC1B}" dt="2022-11-24T15:21:59.145" v="0" actId="1076"/>
        <pc:sldMkLst>
          <pc:docMk/>
          <pc:sldMk cId="3016771037" sldId="298"/>
        </pc:sldMkLst>
        <pc:spChg chg="mod">
          <ac:chgData name="Bas Banning" userId="S::bas@prodemos.nl::7577e7c9-3863-4282-a3b7-466d1aad20af" providerId="AD" clId="Web-{FF09C795-7E53-4328-A7C3-7BB157A1CC1B}" dt="2022-11-24T15:21:59.145" v="0" actId="1076"/>
          <ac:spMkLst>
            <pc:docMk/>
            <pc:sldMk cId="3016771037" sldId="298"/>
            <ac:spMk id="2" creationId="{17596141-CC25-BBC0-E367-E8CEE74F15EB}"/>
          </ac:spMkLst>
        </pc:spChg>
      </pc:sldChg>
    </pc:docChg>
  </pc:docChgLst>
  <pc:docChgLst>
    <pc:chgData name="Sedi van Loon" userId="e92ac43e-c176-40b7-8001-c8e58642eff9" providerId="ADAL" clId="{1234C978-8191-40A9-AC1D-F673D2CDA4B5}"/>
    <pc:docChg chg="undo custSel addSld delSld modSld sldOrd">
      <pc:chgData name="Sedi van Loon" userId="e92ac43e-c176-40b7-8001-c8e58642eff9" providerId="ADAL" clId="{1234C978-8191-40A9-AC1D-F673D2CDA4B5}" dt="2022-11-18T13:34:31.772" v="795" actId="1076"/>
      <pc:docMkLst>
        <pc:docMk/>
      </pc:docMkLst>
      <pc:sldChg chg="addSp delSp modSp mod">
        <pc:chgData name="Sedi van Loon" userId="e92ac43e-c176-40b7-8001-c8e58642eff9" providerId="ADAL" clId="{1234C978-8191-40A9-AC1D-F673D2CDA4B5}" dt="2022-11-18T12:59:08.932" v="758" actId="14100"/>
        <pc:sldMkLst>
          <pc:docMk/>
          <pc:sldMk cId="657039176" sldId="266"/>
        </pc:sldMkLst>
        <pc:spChg chg="del">
          <ac:chgData name="Sedi van Loon" userId="e92ac43e-c176-40b7-8001-c8e58642eff9" providerId="ADAL" clId="{1234C978-8191-40A9-AC1D-F673D2CDA4B5}" dt="2022-11-18T12:57:15.903" v="738" actId="478"/>
          <ac:spMkLst>
            <pc:docMk/>
            <pc:sldMk cId="657039176" sldId="266"/>
            <ac:spMk id="15" creationId="{00000000-0000-0000-0000-000000000000}"/>
          </ac:spMkLst>
        </pc:spChg>
        <pc:picChg chg="add mod ord modCrop">
          <ac:chgData name="Sedi van Loon" userId="e92ac43e-c176-40b7-8001-c8e58642eff9" providerId="ADAL" clId="{1234C978-8191-40A9-AC1D-F673D2CDA4B5}" dt="2022-11-18T12:59:08.932" v="758" actId="14100"/>
          <ac:picMkLst>
            <pc:docMk/>
            <pc:sldMk cId="657039176" sldId="266"/>
            <ac:picMk id="4" creationId="{ED83966C-CA2B-9DBD-E927-547864D8C166}"/>
          </ac:picMkLst>
        </pc:picChg>
        <pc:picChg chg="add del mod">
          <ac:chgData name="Sedi van Loon" userId="e92ac43e-c176-40b7-8001-c8e58642eff9" providerId="ADAL" clId="{1234C978-8191-40A9-AC1D-F673D2CDA4B5}" dt="2022-11-18T12:58:23.469" v="746" actId="478"/>
          <ac:picMkLst>
            <pc:docMk/>
            <pc:sldMk cId="657039176" sldId="266"/>
            <ac:picMk id="12" creationId="{05BF54C2-227B-8387-B90A-C44871F913C8}"/>
          </ac:picMkLst>
        </pc:picChg>
        <pc:picChg chg="del">
          <ac:chgData name="Sedi van Loon" userId="e92ac43e-c176-40b7-8001-c8e58642eff9" providerId="ADAL" clId="{1234C978-8191-40A9-AC1D-F673D2CDA4B5}" dt="2022-11-18T08:59:38.357" v="0" actId="478"/>
          <ac:picMkLst>
            <pc:docMk/>
            <pc:sldMk cId="657039176" sldId="266"/>
            <ac:picMk id="14" creationId="{00000000-0000-0000-0000-000000000000}"/>
          </ac:picMkLst>
        </pc:picChg>
        <pc:picChg chg="add del mod">
          <ac:chgData name="Sedi van Loon" userId="e92ac43e-c176-40b7-8001-c8e58642eff9" providerId="ADAL" clId="{1234C978-8191-40A9-AC1D-F673D2CDA4B5}" dt="2022-11-18T12:58:51.378" v="753" actId="21"/>
          <ac:picMkLst>
            <pc:docMk/>
            <pc:sldMk cId="657039176" sldId="266"/>
            <ac:picMk id="17" creationId="{15EFA042-5B66-4629-56CD-37B127209DAA}"/>
          </ac:picMkLst>
        </pc:picChg>
      </pc:sldChg>
      <pc:sldChg chg="addSp modSp mod addCm delCm">
        <pc:chgData name="Sedi van Loon" userId="e92ac43e-c176-40b7-8001-c8e58642eff9" providerId="ADAL" clId="{1234C978-8191-40A9-AC1D-F673D2CDA4B5}" dt="2022-11-18T12:31:45.454" v="437" actId="20577"/>
        <pc:sldMkLst>
          <pc:docMk/>
          <pc:sldMk cId="234115516" sldId="285"/>
        </pc:sldMkLst>
        <pc:spChg chg="mod">
          <ac:chgData name="Sedi van Loon" userId="e92ac43e-c176-40b7-8001-c8e58642eff9" providerId="ADAL" clId="{1234C978-8191-40A9-AC1D-F673D2CDA4B5}" dt="2022-11-18T12:31:45.454" v="437" actId="20577"/>
          <ac:spMkLst>
            <pc:docMk/>
            <pc:sldMk cId="234115516" sldId="285"/>
            <ac:spMk id="3" creationId="{00000000-0000-0000-0000-000000000000}"/>
          </ac:spMkLst>
        </pc:spChg>
        <pc:spChg chg="mod">
          <ac:chgData name="Sedi van Loon" userId="e92ac43e-c176-40b7-8001-c8e58642eff9" providerId="ADAL" clId="{1234C978-8191-40A9-AC1D-F673D2CDA4B5}" dt="2022-11-18T12:17:20.892" v="83" actId="164"/>
          <ac:spMkLst>
            <pc:docMk/>
            <pc:sldMk cId="234115516" sldId="285"/>
            <ac:spMk id="7" creationId="{5B297264-FB92-B6DA-6D99-F07CF97BC6A9}"/>
          </ac:spMkLst>
        </pc:spChg>
        <pc:spChg chg="mod">
          <ac:chgData name="Sedi van Loon" userId="e92ac43e-c176-40b7-8001-c8e58642eff9" providerId="ADAL" clId="{1234C978-8191-40A9-AC1D-F673D2CDA4B5}" dt="2022-11-18T12:17:20.892" v="83" actId="164"/>
          <ac:spMkLst>
            <pc:docMk/>
            <pc:sldMk cId="234115516" sldId="285"/>
            <ac:spMk id="8" creationId="{5FF6E0F0-9718-43F9-231C-E160E8D98710}"/>
          </ac:spMkLst>
        </pc:spChg>
        <pc:spChg chg="mod">
          <ac:chgData name="Sedi van Loon" userId="e92ac43e-c176-40b7-8001-c8e58642eff9" providerId="ADAL" clId="{1234C978-8191-40A9-AC1D-F673D2CDA4B5}" dt="2022-11-18T12:17:20.892" v="83" actId="164"/>
          <ac:spMkLst>
            <pc:docMk/>
            <pc:sldMk cId="234115516" sldId="285"/>
            <ac:spMk id="12" creationId="{20DA2E71-C867-2AE4-E515-6BA774CB8D0B}"/>
          </ac:spMkLst>
        </pc:spChg>
        <pc:spChg chg="mod">
          <ac:chgData name="Sedi van Loon" userId="e92ac43e-c176-40b7-8001-c8e58642eff9" providerId="ADAL" clId="{1234C978-8191-40A9-AC1D-F673D2CDA4B5}" dt="2022-11-18T12:17:20.892" v="83" actId="164"/>
          <ac:spMkLst>
            <pc:docMk/>
            <pc:sldMk cId="234115516" sldId="285"/>
            <ac:spMk id="13" creationId="{788F03EC-8498-605B-292E-F5DE55F0AA39}"/>
          </ac:spMkLst>
        </pc:spChg>
        <pc:spChg chg="mod">
          <ac:chgData name="Sedi van Loon" userId="e92ac43e-c176-40b7-8001-c8e58642eff9" providerId="ADAL" clId="{1234C978-8191-40A9-AC1D-F673D2CDA4B5}" dt="2022-11-18T12:17:20.892" v="83" actId="164"/>
          <ac:spMkLst>
            <pc:docMk/>
            <pc:sldMk cId="234115516" sldId="285"/>
            <ac:spMk id="14" creationId="{AF19864E-5897-C4DB-0DAA-01EBC3FA0E68}"/>
          </ac:spMkLst>
        </pc:spChg>
        <pc:grpChg chg="add mod">
          <ac:chgData name="Sedi van Loon" userId="e92ac43e-c176-40b7-8001-c8e58642eff9" providerId="ADAL" clId="{1234C978-8191-40A9-AC1D-F673D2CDA4B5}" dt="2022-11-18T12:17:20.892" v="83" actId="164"/>
          <ac:grpSpMkLst>
            <pc:docMk/>
            <pc:sldMk cId="234115516" sldId="285"/>
            <ac:grpSpMk id="4" creationId="{9C0D3183-3D23-00C6-C423-60B0E1955DB5}"/>
          </ac:grpSpMkLst>
        </pc:grpChg>
        <pc:cxnChg chg="mod">
          <ac:chgData name="Sedi van Loon" userId="e92ac43e-c176-40b7-8001-c8e58642eff9" providerId="ADAL" clId="{1234C978-8191-40A9-AC1D-F673D2CDA4B5}" dt="2022-11-18T12:17:20.892" v="83" actId="164"/>
          <ac:cxnSpMkLst>
            <pc:docMk/>
            <pc:sldMk cId="234115516" sldId="285"/>
            <ac:cxnSpMk id="10" creationId="{05E2C092-3FB6-40FC-2E1F-A65840C0AABE}"/>
          </ac:cxnSpMkLst>
        </pc:cxnChg>
      </pc:sldChg>
      <pc:sldChg chg="addSp delSp modSp mod">
        <pc:chgData name="Sedi van Loon" userId="e92ac43e-c176-40b7-8001-c8e58642eff9" providerId="ADAL" clId="{1234C978-8191-40A9-AC1D-F673D2CDA4B5}" dt="2022-11-18T12:55:40.359" v="729"/>
        <pc:sldMkLst>
          <pc:docMk/>
          <pc:sldMk cId="790738997" sldId="289"/>
        </pc:sldMkLst>
        <pc:spChg chg="mod">
          <ac:chgData name="Sedi van Loon" userId="e92ac43e-c176-40b7-8001-c8e58642eff9" providerId="ADAL" clId="{1234C978-8191-40A9-AC1D-F673D2CDA4B5}" dt="2022-11-18T12:15:32.564" v="67"/>
          <ac:spMkLst>
            <pc:docMk/>
            <pc:sldMk cId="790738997" sldId="289"/>
            <ac:spMk id="2" creationId="{00000000-0000-0000-0000-000000000000}"/>
          </ac:spMkLst>
        </pc:spChg>
        <pc:spChg chg="del">
          <ac:chgData name="Sedi van Loon" userId="e92ac43e-c176-40b7-8001-c8e58642eff9" providerId="ADAL" clId="{1234C978-8191-40A9-AC1D-F673D2CDA4B5}" dt="2022-11-18T12:55:40.359" v="729"/>
          <ac:spMkLst>
            <pc:docMk/>
            <pc:sldMk cId="790738997" sldId="289"/>
            <ac:spMk id="3" creationId="{00000000-0000-0000-0000-000000000000}"/>
          </ac:spMkLst>
        </pc:spChg>
        <pc:spChg chg="mod">
          <ac:chgData name="Sedi van Loon" userId="e92ac43e-c176-40b7-8001-c8e58642eff9" providerId="ADAL" clId="{1234C978-8191-40A9-AC1D-F673D2CDA4B5}" dt="2022-11-18T12:17:51.754" v="91"/>
          <ac:spMkLst>
            <pc:docMk/>
            <pc:sldMk cId="790738997" sldId="289"/>
            <ac:spMk id="5" creationId="{B881125F-CB76-647D-3D0A-40D389CE26AC}"/>
          </ac:spMkLst>
        </pc:spChg>
        <pc:spChg chg="mod">
          <ac:chgData name="Sedi van Loon" userId="e92ac43e-c176-40b7-8001-c8e58642eff9" providerId="ADAL" clId="{1234C978-8191-40A9-AC1D-F673D2CDA4B5}" dt="2022-11-18T12:17:51.754" v="91"/>
          <ac:spMkLst>
            <pc:docMk/>
            <pc:sldMk cId="790738997" sldId="289"/>
            <ac:spMk id="6" creationId="{56C96E04-56CC-B0DC-F9BF-3347750C0608}"/>
          </ac:spMkLst>
        </pc:spChg>
        <pc:spChg chg="del mod">
          <ac:chgData name="Sedi van Loon" userId="e92ac43e-c176-40b7-8001-c8e58642eff9" providerId="ADAL" clId="{1234C978-8191-40A9-AC1D-F673D2CDA4B5}" dt="2022-11-18T12:17:50.830" v="90" actId="478"/>
          <ac:spMkLst>
            <pc:docMk/>
            <pc:sldMk cId="790738997" sldId="289"/>
            <ac:spMk id="7" creationId="{5B297264-FB92-B6DA-6D99-F07CF97BC6A9}"/>
          </ac:spMkLst>
        </pc:spChg>
        <pc:spChg chg="del mod">
          <ac:chgData name="Sedi van Loon" userId="e92ac43e-c176-40b7-8001-c8e58642eff9" providerId="ADAL" clId="{1234C978-8191-40A9-AC1D-F673D2CDA4B5}" dt="2022-11-18T12:17:49.275" v="89" actId="478"/>
          <ac:spMkLst>
            <pc:docMk/>
            <pc:sldMk cId="790738997" sldId="289"/>
            <ac:spMk id="8" creationId="{5FF6E0F0-9718-43F9-231C-E160E8D98710}"/>
          </ac:spMkLst>
        </pc:spChg>
        <pc:spChg chg="mod">
          <ac:chgData name="Sedi van Loon" userId="e92ac43e-c176-40b7-8001-c8e58642eff9" providerId="ADAL" clId="{1234C978-8191-40A9-AC1D-F673D2CDA4B5}" dt="2022-11-18T12:17:51.754" v="91"/>
          <ac:spMkLst>
            <pc:docMk/>
            <pc:sldMk cId="790738997" sldId="289"/>
            <ac:spMk id="11" creationId="{49F942D5-7836-3B1F-9108-BE4A0B07A459}"/>
          </ac:spMkLst>
        </pc:spChg>
        <pc:spChg chg="del mod">
          <ac:chgData name="Sedi van Loon" userId="e92ac43e-c176-40b7-8001-c8e58642eff9" providerId="ADAL" clId="{1234C978-8191-40A9-AC1D-F673D2CDA4B5}" dt="2022-11-18T12:17:46.882" v="88" actId="478"/>
          <ac:spMkLst>
            <pc:docMk/>
            <pc:sldMk cId="790738997" sldId="289"/>
            <ac:spMk id="12" creationId="{20DA2E71-C867-2AE4-E515-6BA774CB8D0B}"/>
          </ac:spMkLst>
        </pc:spChg>
        <pc:spChg chg="del mod">
          <ac:chgData name="Sedi van Loon" userId="e92ac43e-c176-40b7-8001-c8e58642eff9" providerId="ADAL" clId="{1234C978-8191-40A9-AC1D-F673D2CDA4B5}" dt="2022-11-18T12:17:46.882" v="88" actId="478"/>
          <ac:spMkLst>
            <pc:docMk/>
            <pc:sldMk cId="790738997" sldId="289"/>
            <ac:spMk id="13" creationId="{788F03EC-8498-605B-292E-F5DE55F0AA39}"/>
          </ac:spMkLst>
        </pc:spChg>
        <pc:spChg chg="del mod">
          <ac:chgData name="Sedi van Loon" userId="e92ac43e-c176-40b7-8001-c8e58642eff9" providerId="ADAL" clId="{1234C978-8191-40A9-AC1D-F673D2CDA4B5}" dt="2022-11-18T12:17:46.882" v="88" actId="478"/>
          <ac:spMkLst>
            <pc:docMk/>
            <pc:sldMk cId="790738997" sldId="289"/>
            <ac:spMk id="14" creationId="{AF19864E-5897-C4DB-0DAA-01EBC3FA0E68}"/>
          </ac:spMkLst>
        </pc:spChg>
        <pc:spChg chg="mod">
          <ac:chgData name="Sedi van Loon" userId="e92ac43e-c176-40b7-8001-c8e58642eff9" providerId="ADAL" clId="{1234C978-8191-40A9-AC1D-F673D2CDA4B5}" dt="2022-11-18T12:17:51.754" v="91"/>
          <ac:spMkLst>
            <pc:docMk/>
            <pc:sldMk cId="790738997" sldId="289"/>
            <ac:spMk id="15" creationId="{D092EE13-695B-8A66-6EDF-A3F8DFFD40CA}"/>
          </ac:spMkLst>
        </pc:spChg>
        <pc:spChg chg="mod">
          <ac:chgData name="Sedi van Loon" userId="e92ac43e-c176-40b7-8001-c8e58642eff9" providerId="ADAL" clId="{1234C978-8191-40A9-AC1D-F673D2CDA4B5}" dt="2022-11-18T12:17:51.754" v="91"/>
          <ac:spMkLst>
            <pc:docMk/>
            <pc:sldMk cId="790738997" sldId="289"/>
            <ac:spMk id="16" creationId="{DBD906C2-473B-7F89-4A76-04C91C6F06BB}"/>
          </ac:spMkLst>
        </pc:spChg>
        <pc:spChg chg="add mod">
          <ac:chgData name="Sedi van Loon" userId="e92ac43e-c176-40b7-8001-c8e58642eff9" providerId="ADAL" clId="{1234C978-8191-40A9-AC1D-F673D2CDA4B5}" dt="2022-11-18T12:55:40.359" v="729"/>
          <ac:spMkLst>
            <pc:docMk/>
            <pc:sldMk cId="790738997" sldId="289"/>
            <ac:spMk id="17" creationId="{0197516C-7C5E-AE0B-745A-3186666DFEE2}"/>
          </ac:spMkLst>
        </pc:spChg>
        <pc:grpChg chg="add mod">
          <ac:chgData name="Sedi van Loon" userId="e92ac43e-c176-40b7-8001-c8e58642eff9" providerId="ADAL" clId="{1234C978-8191-40A9-AC1D-F673D2CDA4B5}" dt="2022-11-18T12:17:51.754" v="91"/>
          <ac:grpSpMkLst>
            <pc:docMk/>
            <pc:sldMk cId="790738997" sldId="289"/>
            <ac:grpSpMk id="4" creationId="{10DB5918-915B-E183-CD0D-D94CD5AE7318}"/>
          </ac:grpSpMkLst>
        </pc:grpChg>
        <pc:cxnChg chg="mod">
          <ac:chgData name="Sedi van Loon" userId="e92ac43e-c176-40b7-8001-c8e58642eff9" providerId="ADAL" clId="{1234C978-8191-40A9-AC1D-F673D2CDA4B5}" dt="2022-11-18T12:17:51.754" v="91"/>
          <ac:cxnSpMkLst>
            <pc:docMk/>
            <pc:sldMk cId="790738997" sldId="289"/>
            <ac:cxnSpMk id="9" creationId="{EC356A27-FFEA-0E09-C267-A37954B2425D}"/>
          </ac:cxnSpMkLst>
        </pc:cxnChg>
        <pc:cxnChg chg="del mod">
          <ac:chgData name="Sedi van Loon" userId="e92ac43e-c176-40b7-8001-c8e58642eff9" providerId="ADAL" clId="{1234C978-8191-40A9-AC1D-F673D2CDA4B5}" dt="2022-11-18T12:17:46.882" v="88" actId="478"/>
          <ac:cxnSpMkLst>
            <pc:docMk/>
            <pc:sldMk cId="790738997" sldId="289"/>
            <ac:cxnSpMk id="10" creationId="{05E2C092-3FB6-40FC-2E1F-A65840C0AABE}"/>
          </ac:cxnSpMkLst>
        </pc:cxnChg>
      </pc:sldChg>
      <pc:sldChg chg="addSp delSp modSp mod">
        <pc:chgData name="Sedi van Loon" userId="e92ac43e-c176-40b7-8001-c8e58642eff9" providerId="ADAL" clId="{1234C978-8191-40A9-AC1D-F673D2CDA4B5}" dt="2022-11-18T13:32:03.871" v="766" actId="21"/>
        <pc:sldMkLst>
          <pc:docMk/>
          <pc:sldMk cId="1915602396" sldId="290"/>
        </pc:sldMkLst>
        <pc:spChg chg="del">
          <ac:chgData name="Sedi van Loon" userId="e92ac43e-c176-40b7-8001-c8e58642eff9" providerId="ADAL" clId="{1234C978-8191-40A9-AC1D-F673D2CDA4B5}" dt="2022-11-18T12:55:38.384" v="728"/>
          <ac:spMkLst>
            <pc:docMk/>
            <pc:sldMk cId="1915602396" sldId="290"/>
            <ac:spMk id="3" creationId="{00000000-0000-0000-0000-000000000000}"/>
          </ac:spMkLst>
        </pc:spChg>
        <pc:spChg chg="mod">
          <ac:chgData name="Sedi van Loon" userId="e92ac43e-c176-40b7-8001-c8e58642eff9" providerId="ADAL" clId="{1234C978-8191-40A9-AC1D-F673D2CDA4B5}" dt="2022-11-18T12:17:58.743" v="94"/>
          <ac:spMkLst>
            <pc:docMk/>
            <pc:sldMk cId="1915602396" sldId="290"/>
            <ac:spMk id="5" creationId="{CC1553A6-67CA-017E-A65A-8B9B27DF68B2}"/>
          </ac:spMkLst>
        </pc:spChg>
        <pc:spChg chg="mod">
          <ac:chgData name="Sedi van Loon" userId="e92ac43e-c176-40b7-8001-c8e58642eff9" providerId="ADAL" clId="{1234C978-8191-40A9-AC1D-F673D2CDA4B5}" dt="2022-11-18T12:17:58.743" v="94"/>
          <ac:spMkLst>
            <pc:docMk/>
            <pc:sldMk cId="1915602396" sldId="290"/>
            <ac:spMk id="6" creationId="{7BF7D9F4-414D-A09C-D6BC-AEAB68CE1FEB}"/>
          </ac:spMkLst>
        </pc:spChg>
        <pc:spChg chg="del mod">
          <ac:chgData name="Sedi van Loon" userId="e92ac43e-c176-40b7-8001-c8e58642eff9" providerId="ADAL" clId="{1234C978-8191-40A9-AC1D-F673D2CDA4B5}" dt="2022-11-18T12:17:58.482" v="93" actId="478"/>
          <ac:spMkLst>
            <pc:docMk/>
            <pc:sldMk cId="1915602396" sldId="290"/>
            <ac:spMk id="7" creationId="{5B297264-FB92-B6DA-6D99-F07CF97BC6A9}"/>
          </ac:spMkLst>
        </pc:spChg>
        <pc:spChg chg="del mod">
          <ac:chgData name="Sedi van Loon" userId="e92ac43e-c176-40b7-8001-c8e58642eff9" providerId="ADAL" clId="{1234C978-8191-40A9-AC1D-F673D2CDA4B5}" dt="2022-11-18T12:17:56.277" v="92" actId="478"/>
          <ac:spMkLst>
            <pc:docMk/>
            <pc:sldMk cId="1915602396" sldId="290"/>
            <ac:spMk id="8" creationId="{5FF6E0F0-9718-43F9-231C-E160E8D98710}"/>
          </ac:spMkLst>
        </pc:spChg>
        <pc:spChg chg="mod">
          <ac:chgData name="Sedi van Loon" userId="e92ac43e-c176-40b7-8001-c8e58642eff9" providerId="ADAL" clId="{1234C978-8191-40A9-AC1D-F673D2CDA4B5}" dt="2022-11-18T12:17:58.743" v="94"/>
          <ac:spMkLst>
            <pc:docMk/>
            <pc:sldMk cId="1915602396" sldId="290"/>
            <ac:spMk id="11" creationId="{0B03F39A-4617-F4EF-E1D9-12F9121A2A90}"/>
          </ac:spMkLst>
        </pc:spChg>
        <pc:spChg chg="del mod">
          <ac:chgData name="Sedi van Loon" userId="e92ac43e-c176-40b7-8001-c8e58642eff9" providerId="ADAL" clId="{1234C978-8191-40A9-AC1D-F673D2CDA4B5}" dt="2022-11-18T12:17:56.277" v="92" actId="478"/>
          <ac:spMkLst>
            <pc:docMk/>
            <pc:sldMk cId="1915602396" sldId="290"/>
            <ac:spMk id="12" creationId="{20DA2E71-C867-2AE4-E515-6BA774CB8D0B}"/>
          </ac:spMkLst>
        </pc:spChg>
        <pc:spChg chg="del mod">
          <ac:chgData name="Sedi van Loon" userId="e92ac43e-c176-40b7-8001-c8e58642eff9" providerId="ADAL" clId="{1234C978-8191-40A9-AC1D-F673D2CDA4B5}" dt="2022-11-18T12:17:56.277" v="92" actId="478"/>
          <ac:spMkLst>
            <pc:docMk/>
            <pc:sldMk cId="1915602396" sldId="290"/>
            <ac:spMk id="13" creationId="{788F03EC-8498-605B-292E-F5DE55F0AA39}"/>
          </ac:spMkLst>
        </pc:spChg>
        <pc:spChg chg="del mod">
          <ac:chgData name="Sedi van Loon" userId="e92ac43e-c176-40b7-8001-c8e58642eff9" providerId="ADAL" clId="{1234C978-8191-40A9-AC1D-F673D2CDA4B5}" dt="2022-11-18T12:17:56.277" v="92" actId="478"/>
          <ac:spMkLst>
            <pc:docMk/>
            <pc:sldMk cId="1915602396" sldId="290"/>
            <ac:spMk id="14" creationId="{AF19864E-5897-C4DB-0DAA-01EBC3FA0E68}"/>
          </ac:spMkLst>
        </pc:spChg>
        <pc:spChg chg="mod">
          <ac:chgData name="Sedi van Loon" userId="e92ac43e-c176-40b7-8001-c8e58642eff9" providerId="ADAL" clId="{1234C978-8191-40A9-AC1D-F673D2CDA4B5}" dt="2022-11-18T12:17:58.743" v="94"/>
          <ac:spMkLst>
            <pc:docMk/>
            <pc:sldMk cId="1915602396" sldId="290"/>
            <ac:spMk id="15" creationId="{29F6417F-4716-4C3C-275F-31CAB87873E8}"/>
          </ac:spMkLst>
        </pc:spChg>
        <pc:spChg chg="mod">
          <ac:chgData name="Sedi van Loon" userId="e92ac43e-c176-40b7-8001-c8e58642eff9" providerId="ADAL" clId="{1234C978-8191-40A9-AC1D-F673D2CDA4B5}" dt="2022-11-18T12:17:58.743" v="94"/>
          <ac:spMkLst>
            <pc:docMk/>
            <pc:sldMk cId="1915602396" sldId="290"/>
            <ac:spMk id="16" creationId="{F279B772-1183-3C31-8574-F7D7A01EFBF3}"/>
          </ac:spMkLst>
        </pc:spChg>
        <pc:spChg chg="add mod">
          <ac:chgData name="Sedi van Loon" userId="e92ac43e-c176-40b7-8001-c8e58642eff9" providerId="ADAL" clId="{1234C978-8191-40A9-AC1D-F673D2CDA4B5}" dt="2022-11-18T12:55:38.384" v="728"/>
          <ac:spMkLst>
            <pc:docMk/>
            <pc:sldMk cId="1915602396" sldId="290"/>
            <ac:spMk id="17" creationId="{8078376B-A615-DD46-A9CA-D7D464981595}"/>
          </ac:spMkLst>
        </pc:spChg>
        <pc:grpChg chg="add mod">
          <ac:chgData name="Sedi van Loon" userId="e92ac43e-c176-40b7-8001-c8e58642eff9" providerId="ADAL" clId="{1234C978-8191-40A9-AC1D-F673D2CDA4B5}" dt="2022-11-18T12:17:58.743" v="94"/>
          <ac:grpSpMkLst>
            <pc:docMk/>
            <pc:sldMk cId="1915602396" sldId="290"/>
            <ac:grpSpMk id="4" creationId="{93444CCE-CE1C-7634-90E6-4021A7613C7A}"/>
          </ac:grpSpMkLst>
        </pc:grpChg>
        <pc:picChg chg="add del">
          <ac:chgData name="Sedi van Loon" userId="e92ac43e-c176-40b7-8001-c8e58642eff9" providerId="ADAL" clId="{1234C978-8191-40A9-AC1D-F673D2CDA4B5}" dt="2022-11-18T13:32:03.871" v="766" actId="21"/>
          <ac:picMkLst>
            <pc:docMk/>
            <pc:sldMk cId="1915602396" sldId="290"/>
            <ac:picMk id="19" creationId="{C6165F19-E199-F4D2-8DF4-FF3593025551}"/>
          </ac:picMkLst>
        </pc:picChg>
        <pc:cxnChg chg="mod">
          <ac:chgData name="Sedi van Loon" userId="e92ac43e-c176-40b7-8001-c8e58642eff9" providerId="ADAL" clId="{1234C978-8191-40A9-AC1D-F673D2CDA4B5}" dt="2022-11-18T12:17:58.743" v="94"/>
          <ac:cxnSpMkLst>
            <pc:docMk/>
            <pc:sldMk cId="1915602396" sldId="290"/>
            <ac:cxnSpMk id="9" creationId="{C7A2014C-2C6F-EEAA-14DD-D171AA50EA71}"/>
          </ac:cxnSpMkLst>
        </pc:cxnChg>
        <pc:cxnChg chg="del mod">
          <ac:chgData name="Sedi van Loon" userId="e92ac43e-c176-40b7-8001-c8e58642eff9" providerId="ADAL" clId="{1234C978-8191-40A9-AC1D-F673D2CDA4B5}" dt="2022-11-18T12:17:56.277" v="92" actId="478"/>
          <ac:cxnSpMkLst>
            <pc:docMk/>
            <pc:sldMk cId="1915602396" sldId="290"/>
            <ac:cxnSpMk id="10" creationId="{05E2C092-3FB6-40FC-2E1F-A65840C0AABE}"/>
          </ac:cxnSpMkLst>
        </pc:cxnChg>
      </pc:sldChg>
      <pc:sldChg chg="addSp delSp modSp add mod">
        <pc:chgData name="Sedi van Loon" userId="e92ac43e-c176-40b7-8001-c8e58642eff9" providerId="ADAL" clId="{1234C978-8191-40A9-AC1D-F673D2CDA4B5}" dt="2022-11-18T12:25:39.387" v="198"/>
        <pc:sldMkLst>
          <pc:docMk/>
          <pc:sldMk cId="2095815421" sldId="291"/>
        </pc:sldMkLst>
        <pc:spChg chg="del">
          <ac:chgData name="Sedi van Loon" userId="e92ac43e-c176-40b7-8001-c8e58642eff9" providerId="ADAL" clId="{1234C978-8191-40A9-AC1D-F673D2CDA4B5}" dt="2022-11-18T12:25:39.387" v="198"/>
          <ac:spMkLst>
            <pc:docMk/>
            <pc:sldMk cId="2095815421" sldId="291"/>
            <ac:spMk id="3" creationId="{00000000-0000-0000-0000-000000000000}"/>
          </ac:spMkLst>
        </pc:spChg>
        <pc:spChg chg="mod">
          <ac:chgData name="Sedi van Loon" userId="e92ac43e-c176-40b7-8001-c8e58642eff9" providerId="ADAL" clId="{1234C978-8191-40A9-AC1D-F673D2CDA4B5}" dt="2022-11-18T12:17:34.759" v="87"/>
          <ac:spMkLst>
            <pc:docMk/>
            <pc:sldMk cId="2095815421" sldId="291"/>
            <ac:spMk id="5" creationId="{E0E4EB95-85DB-955D-8304-83A753DA5CC3}"/>
          </ac:spMkLst>
        </pc:spChg>
        <pc:spChg chg="mod">
          <ac:chgData name="Sedi van Loon" userId="e92ac43e-c176-40b7-8001-c8e58642eff9" providerId="ADAL" clId="{1234C978-8191-40A9-AC1D-F673D2CDA4B5}" dt="2022-11-18T12:17:34.759" v="87"/>
          <ac:spMkLst>
            <pc:docMk/>
            <pc:sldMk cId="2095815421" sldId="291"/>
            <ac:spMk id="6" creationId="{4A3FF9F4-C5A7-3228-1EFB-B35B1079AF03}"/>
          </ac:spMkLst>
        </pc:spChg>
        <pc:spChg chg="del">
          <ac:chgData name="Sedi van Loon" userId="e92ac43e-c176-40b7-8001-c8e58642eff9" providerId="ADAL" clId="{1234C978-8191-40A9-AC1D-F673D2CDA4B5}" dt="2022-11-18T12:17:33.795" v="86" actId="478"/>
          <ac:spMkLst>
            <pc:docMk/>
            <pc:sldMk cId="2095815421" sldId="291"/>
            <ac:spMk id="7" creationId="{5B297264-FB92-B6DA-6D99-F07CF97BC6A9}"/>
          </ac:spMkLst>
        </pc:spChg>
        <pc:spChg chg="del">
          <ac:chgData name="Sedi van Loon" userId="e92ac43e-c176-40b7-8001-c8e58642eff9" providerId="ADAL" clId="{1234C978-8191-40A9-AC1D-F673D2CDA4B5}" dt="2022-11-18T12:17:32.584" v="85" actId="478"/>
          <ac:spMkLst>
            <pc:docMk/>
            <pc:sldMk cId="2095815421" sldId="291"/>
            <ac:spMk id="8" creationId="{5FF6E0F0-9718-43F9-231C-E160E8D98710}"/>
          </ac:spMkLst>
        </pc:spChg>
        <pc:spChg chg="mod">
          <ac:chgData name="Sedi van Loon" userId="e92ac43e-c176-40b7-8001-c8e58642eff9" providerId="ADAL" clId="{1234C978-8191-40A9-AC1D-F673D2CDA4B5}" dt="2022-11-18T12:17:34.759" v="87"/>
          <ac:spMkLst>
            <pc:docMk/>
            <pc:sldMk cId="2095815421" sldId="291"/>
            <ac:spMk id="11" creationId="{BA15EF21-85AB-C548-81B7-BE38579A8BB9}"/>
          </ac:spMkLst>
        </pc:spChg>
        <pc:spChg chg="del">
          <ac:chgData name="Sedi van Loon" userId="e92ac43e-c176-40b7-8001-c8e58642eff9" providerId="ADAL" clId="{1234C978-8191-40A9-AC1D-F673D2CDA4B5}" dt="2022-11-18T12:17:29.207" v="84" actId="478"/>
          <ac:spMkLst>
            <pc:docMk/>
            <pc:sldMk cId="2095815421" sldId="291"/>
            <ac:spMk id="12" creationId="{20DA2E71-C867-2AE4-E515-6BA774CB8D0B}"/>
          </ac:spMkLst>
        </pc:spChg>
        <pc:spChg chg="del">
          <ac:chgData name="Sedi van Loon" userId="e92ac43e-c176-40b7-8001-c8e58642eff9" providerId="ADAL" clId="{1234C978-8191-40A9-AC1D-F673D2CDA4B5}" dt="2022-11-18T12:17:29.207" v="84" actId="478"/>
          <ac:spMkLst>
            <pc:docMk/>
            <pc:sldMk cId="2095815421" sldId="291"/>
            <ac:spMk id="13" creationId="{788F03EC-8498-605B-292E-F5DE55F0AA39}"/>
          </ac:spMkLst>
        </pc:spChg>
        <pc:spChg chg="del">
          <ac:chgData name="Sedi van Loon" userId="e92ac43e-c176-40b7-8001-c8e58642eff9" providerId="ADAL" clId="{1234C978-8191-40A9-AC1D-F673D2CDA4B5}" dt="2022-11-18T12:17:29.207" v="84" actId="478"/>
          <ac:spMkLst>
            <pc:docMk/>
            <pc:sldMk cId="2095815421" sldId="291"/>
            <ac:spMk id="14" creationId="{AF19864E-5897-C4DB-0DAA-01EBC3FA0E68}"/>
          </ac:spMkLst>
        </pc:spChg>
        <pc:spChg chg="mod">
          <ac:chgData name="Sedi van Loon" userId="e92ac43e-c176-40b7-8001-c8e58642eff9" providerId="ADAL" clId="{1234C978-8191-40A9-AC1D-F673D2CDA4B5}" dt="2022-11-18T12:17:34.759" v="87"/>
          <ac:spMkLst>
            <pc:docMk/>
            <pc:sldMk cId="2095815421" sldId="291"/>
            <ac:spMk id="15" creationId="{D9F4C62F-F4B8-A843-8580-890BA4D72B74}"/>
          </ac:spMkLst>
        </pc:spChg>
        <pc:spChg chg="mod">
          <ac:chgData name="Sedi van Loon" userId="e92ac43e-c176-40b7-8001-c8e58642eff9" providerId="ADAL" clId="{1234C978-8191-40A9-AC1D-F673D2CDA4B5}" dt="2022-11-18T12:17:34.759" v="87"/>
          <ac:spMkLst>
            <pc:docMk/>
            <pc:sldMk cId="2095815421" sldId="291"/>
            <ac:spMk id="16" creationId="{BE6A0D34-E29F-BB80-C43F-399F3144870A}"/>
          </ac:spMkLst>
        </pc:spChg>
        <pc:spChg chg="add mod">
          <ac:chgData name="Sedi van Loon" userId="e92ac43e-c176-40b7-8001-c8e58642eff9" providerId="ADAL" clId="{1234C978-8191-40A9-AC1D-F673D2CDA4B5}" dt="2022-11-18T12:25:39.387" v="198"/>
          <ac:spMkLst>
            <pc:docMk/>
            <pc:sldMk cId="2095815421" sldId="291"/>
            <ac:spMk id="17" creationId="{277966BC-5204-2DEE-854D-3C2DA1E79790}"/>
          </ac:spMkLst>
        </pc:spChg>
        <pc:grpChg chg="add mod">
          <ac:chgData name="Sedi van Loon" userId="e92ac43e-c176-40b7-8001-c8e58642eff9" providerId="ADAL" clId="{1234C978-8191-40A9-AC1D-F673D2CDA4B5}" dt="2022-11-18T12:17:34.759" v="87"/>
          <ac:grpSpMkLst>
            <pc:docMk/>
            <pc:sldMk cId="2095815421" sldId="291"/>
            <ac:grpSpMk id="4" creationId="{62AC5FA8-8D7B-C907-B845-AE1478E282B3}"/>
          </ac:grpSpMkLst>
        </pc:grpChg>
        <pc:cxnChg chg="mod">
          <ac:chgData name="Sedi van Loon" userId="e92ac43e-c176-40b7-8001-c8e58642eff9" providerId="ADAL" clId="{1234C978-8191-40A9-AC1D-F673D2CDA4B5}" dt="2022-11-18T12:17:34.759" v="87"/>
          <ac:cxnSpMkLst>
            <pc:docMk/>
            <pc:sldMk cId="2095815421" sldId="291"/>
            <ac:cxnSpMk id="9" creationId="{A19DC4CE-3A04-A6E5-D474-07321F62A33A}"/>
          </ac:cxnSpMkLst>
        </pc:cxnChg>
        <pc:cxnChg chg="del">
          <ac:chgData name="Sedi van Loon" userId="e92ac43e-c176-40b7-8001-c8e58642eff9" providerId="ADAL" clId="{1234C978-8191-40A9-AC1D-F673D2CDA4B5}" dt="2022-11-18T12:17:29.207" v="84" actId="478"/>
          <ac:cxnSpMkLst>
            <pc:docMk/>
            <pc:sldMk cId="2095815421" sldId="291"/>
            <ac:cxnSpMk id="10" creationId="{05E2C092-3FB6-40FC-2E1F-A65840C0AABE}"/>
          </ac:cxnSpMkLst>
        </pc:cxnChg>
      </pc:sldChg>
      <pc:sldChg chg="addSp delSp modSp del mod">
        <pc:chgData name="Sedi van Loon" userId="e92ac43e-c176-40b7-8001-c8e58642eff9" providerId="ADAL" clId="{1234C978-8191-40A9-AC1D-F673D2CDA4B5}" dt="2022-11-18T10:28:43.291" v="34" actId="2696"/>
        <pc:sldMkLst>
          <pc:docMk/>
          <pc:sldMk cId="2243038379" sldId="291"/>
        </pc:sldMkLst>
        <pc:spChg chg="mod">
          <ac:chgData name="Sedi van Loon" userId="e92ac43e-c176-40b7-8001-c8e58642eff9" providerId="ADAL" clId="{1234C978-8191-40A9-AC1D-F673D2CDA4B5}" dt="2022-11-18T10:23:59.530" v="18" actId="113"/>
          <ac:spMkLst>
            <pc:docMk/>
            <pc:sldMk cId="2243038379" sldId="291"/>
            <ac:spMk id="7" creationId="{5B297264-FB92-B6DA-6D99-F07CF97BC6A9}"/>
          </ac:spMkLst>
        </pc:spChg>
        <pc:spChg chg="mod">
          <ac:chgData name="Sedi van Loon" userId="e92ac43e-c176-40b7-8001-c8e58642eff9" providerId="ADAL" clId="{1234C978-8191-40A9-AC1D-F673D2CDA4B5}" dt="2022-11-18T10:12:03.835" v="14" actId="1076"/>
          <ac:spMkLst>
            <pc:docMk/>
            <pc:sldMk cId="2243038379" sldId="291"/>
            <ac:spMk id="8" creationId="{5FF6E0F0-9718-43F9-231C-E160E8D98710}"/>
          </ac:spMkLst>
        </pc:spChg>
        <pc:spChg chg="mod">
          <ac:chgData name="Sedi van Loon" userId="e92ac43e-c176-40b7-8001-c8e58642eff9" providerId="ADAL" clId="{1234C978-8191-40A9-AC1D-F673D2CDA4B5}" dt="2022-11-18T10:12:03.835" v="14" actId="1076"/>
          <ac:spMkLst>
            <pc:docMk/>
            <pc:sldMk cId="2243038379" sldId="291"/>
            <ac:spMk id="12" creationId="{20DA2E71-C867-2AE4-E515-6BA774CB8D0B}"/>
          </ac:spMkLst>
        </pc:spChg>
        <pc:spChg chg="mod">
          <ac:chgData name="Sedi van Loon" userId="e92ac43e-c176-40b7-8001-c8e58642eff9" providerId="ADAL" clId="{1234C978-8191-40A9-AC1D-F673D2CDA4B5}" dt="2022-11-18T10:12:03.835" v="14" actId="1076"/>
          <ac:spMkLst>
            <pc:docMk/>
            <pc:sldMk cId="2243038379" sldId="291"/>
            <ac:spMk id="13" creationId="{788F03EC-8498-605B-292E-F5DE55F0AA39}"/>
          </ac:spMkLst>
        </pc:spChg>
        <pc:spChg chg="mod">
          <ac:chgData name="Sedi van Loon" userId="e92ac43e-c176-40b7-8001-c8e58642eff9" providerId="ADAL" clId="{1234C978-8191-40A9-AC1D-F673D2CDA4B5}" dt="2022-11-18T10:12:03.835" v="14" actId="1076"/>
          <ac:spMkLst>
            <pc:docMk/>
            <pc:sldMk cId="2243038379" sldId="291"/>
            <ac:spMk id="14" creationId="{AF19864E-5897-C4DB-0DAA-01EBC3FA0E68}"/>
          </ac:spMkLst>
        </pc:spChg>
        <pc:cxnChg chg="add del mod">
          <ac:chgData name="Sedi van Loon" userId="e92ac43e-c176-40b7-8001-c8e58642eff9" providerId="ADAL" clId="{1234C978-8191-40A9-AC1D-F673D2CDA4B5}" dt="2022-11-18T10:26:33.763" v="32" actId="478"/>
          <ac:cxnSpMkLst>
            <pc:docMk/>
            <pc:sldMk cId="2243038379" sldId="291"/>
            <ac:cxnSpMk id="4" creationId="{9718D9B4-0249-48F9-261F-391DAD4DCC81}"/>
          </ac:cxnSpMkLst>
        </pc:cxnChg>
        <pc:cxnChg chg="add del mod">
          <ac:chgData name="Sedi van Loon" userId="e92ac43e-c176-40b7-8001-c8e58642eff9" providerId="ADAL" clId="{1234C978-8191-40A9-AC1D-F673D2CDA4B5}" dt="2022-11-18T10:26:32.683" v="31" actId="478"/>
          <ac:cxnSpMkLst>
            <pc:docMk/>
            <pc:sldMk cId="2243038379" sldId="291"/>
            <ac:cxnSpMk id="5" creationId="{899ABFB7-2BDE-B4AA-7D8C-B3C347ECB1C4}"/>
          </ac:cxnSpMkLst>
        </pc:cxnChg>
        <pc:cxnChg chg="mod">
          <ac:chgData name="Sedi van Loon" userId="e92ac43e-c176-40b7-8001-c8e58642eff9" providerId="ADAL" clId="{1234C978-8191-40A9-AC1D-F673D2CDA4B5}" dt="2022-11-18T10:26:07.689" v="28" actId="1582"/>
          <ac:cxnSpMkLst>
            <pc:docMk/>
            <pc:sldMk cId="2243038379" sldId="291"/>
            <ac:cxnSpMk id="10" creationId="{05E2C092-3FB6-40FC-2E1F-A65840C0AABE}"/>
          </ac:cxnSpMkLst>
        </pc:cxnChg>
      </pc:sldChg>
      <pc:sldChg chg="addSp delSp modSp new del mod">
        <pc:chgData name="Sedi van Loon" userId="e92ac43e-c176-40b7-8001-c8e58642eff9" providerId="ADAL" clId="{1234C978-8191-40A9-AC1D-F673D2CDA4B5}" dt="2022-11-18T10:28:43.291" v="34" actId="2696"/>
        <pc:sldMkLst>
          <pc:docMk/>
          <pc:sldMk cId="1751587050" sldId="292"/>
        </pc:sldMkLst>
        <pc:spChg chg="del mod">
          <ac:chgData name="Sedi van Loon" userId="e92ac43e-c176-40b7-8001-c8e58642eff9" providerId="ADAL" clId="{1234C978-8191-40A9-AC1D-F673D2CDA4B5}" dt="2022-11-18T10:11:46.078" v="13" actId="478"/>
          <ac:spMkLst>
            <pc:docMk/>
            <pc:sldMk cId="1751587050" sldId="292"/>
            <ac:spMk id="2" creationId="{38ABD2FC-FE2B-C456-5679-801DE142C08A}"/>
          </ac:spMkLst>
        </pc:spChg>
        <pc:picChg chg="add mod modCrop">
          <ac:chgData name="Sedi van Loon" userId="e92ac43e-c176-40b7-8001-c8e58642eff9" providerId="ADAL" clId="{1234C978-8191-40A9-AC1D-F673D2CDA4B5}" dt="2022-11-18T10:11:34.190" v="11" actId="14100"/>
          <ac:picMkLst>
            <pc:docMk/>
            <pc:sldMk cId="1751587050" sldId="292"/>
            <ac:picMk id="5" creationId="{8C3D9A38-45CC-88E1-ACA8-731A3C5E5226}"/>
          </ac:picMkLst>
        </pc:picChg>
      </pc:sldChg>
      <pc:sldChg chg="addSp delSp modSp add del">
        <pc:chgData name="Sedi van Loon" userId="e92ac43e-c176-40b7-8001-c8e58642eff9" providerId="ADAL" clId="{1234C978-8191-40A9-AC1D-F673D2CDA4B5}" dt="2022-11-18T12:26:06.280" v="201" actId="47"/>
        <pc:sldMkLst>
          <pc:docMk/>
          <pc:sldMk cId="1901312884" sldId="292"/>
        </pc:sldMkLst>
        <pc:spChg chg="add mod">
          <ac:chgData name="Sedi van Loon" userId="e92ac43e-c176-40b7-8001-c8e58642eff9" providerId="ADAL" clId="{1234C978-8191-40A9-AC1D-F673D2CDA4B5}" dt="2022-11-18T12:25:33.411" v="196"/>
          <ac:spMkLst>
            <pc:docMk/>
            <pc:sldMk cId="1901312884" sldId="292"/>
            <ac:spMk id="2" creationId="{D2EF5A65-EBAC-5390-7109-E39330A08045}"/>
          </ac:spMkLst>
        </pc:spChg>
        <pc:spChg chg="del">
          <ac:chgData name="Sedi van Loon" userId="e92ac43e-c176-40b7-8001-c8e58642eff9" providerId="ADAL" clId="{1234C978-8191-40A9-AC1D-F673D2CDA4B5}" dt="2022-11-18T12:25:33.411" v="196"/>
          <ac:spMkLst>
            <pc:docMk/>
            <pc:sldMk cId="1901312884" sldId="292"/>
            <ac:spMk id="3" creationId="{F14C48FF-F7DD-9039-6C5B-388DEC27B844}"/>
          </ac:spMkLst>
        </pc:spChg>
      </pc:sldChg>
      <pc:sldChg chg="addSp delSp modSp new del mod">
        <pc:chgData name="Sedi van Loon" userId="e92ac43e-c176-40b7-8001-c8e58642eff9" providerId="ADAL" clId="{1234C978-8191-40A9-AC1D-F673D2CDA4B5}" dt="2022-11-18T12:26:32.614" v="209" actId="47"/>
        <pc:sldMkLst>
          <pc:docMk/>
          <pc:sldMk cId="1830649279" sldId="293"/>
        </pc:sldMkLst>
        <pc:spChg chg="del">
          <ac:chgData name="Sedi van Loon" userId="e92ac43e-c176-40b7-8001-c8e58642eff9" providerId="ADAL" clId="{1234C978-8191-40A9-AC1D-F673D2CDA4B5}" dt="2022-11-18T10:30:35.012" v="45" actId="478"/>
          <ac:spMkLst>
            <pc:docMk/>
            <pc:sldMk cId="1830649279" sldId="293"/>
            <ac:spMk id="2" creationId="{F712D825-E624-CFDC-1E8F-F6E918DEBD3F}"/>
          </ac:spMkLst>
        </pc:spChg>
        <pc:picChg chg="add mod modCrop">
          <ac:chgData name="Sedi van Loon" userId="e92ac43e-c176-40b7-8001-c8e58642eff9" providerId="ADAL" clId="{1234C978-8191-40A9-AC1D-F673D2CDA4B5}" dt="2022-11-18T10:30:30.740" v="44" actId="1076"/>
          <ac:picMkLst>
            <pc:docMk/>
            <pc:sldMk cId="1830649279" sldId="293"/>
            <ac:picMk id="5" creationId="{A378DEFD-A17E-EB07-408E-BA4D3DE9CFA2}"/>
          </ac:picMkLst>
        </pc:picChg>
      </pc:sldChg>
      <pc:sldChg chg="addSp delSp modSp new del mod">
        <pc:chgData name="Sedi van Loon" userId="e92ac43e-c176-40b7-8001-c8e58642eff9" providerId="ADAL" clId="{1234C978-8191-40A9-AC1D-F673D2CDA4B5}" dt="2022-11-18T12:53:00.398" v="716" actId="47"/>
        <pc:sldMkLst>
          <pc:docMk/>
          <pc:sldMk cId="2751576953" sldId="294"/>
        </pc:sldMkLst>
        <pc:spChg chg="del">
          <ac:chgData name="Sedi van Loon" userId="e92ac43e-c176-40b7-8001-c8e58642eff9" providerId="ADAL" clId="{1234C978-8191-40A9-AC1D-F673D2CDA4B5}" dt="2022-11-18T12:14:54.748" v="52" actId="478"/>
          <ac:spMkLst>
            <pc:docMk/>
            <pc:sldMk cId="2751576953" sldId="294"/>
            <ac:spMk id="2" creationId="{F822020F-A577-6C68-C444-FAF9FE1D79B9}"/>
          </ac:spMkLst>
        </pc:spChg>
        <pc:picChg chg="add del mod">
          <ac:chgData name="Sedi van Loon" userId="e92ac43e-c176-40b7-8001-c8e58642eff9" providerId="ADAL" clId="{1234C978-8191-40A9-AC1D-F673D2CDA4B5}" dt="2022-11-18T12:52:46.148" v="708" actId="21"/>
          <ac:picMkLst>
            <pc:docMk/>
            <pc:sldMk cId="2751576953" sldId="294"/>
            <ac:picMk id="5" creationId="{0B7EB2FA-1F72-E1C8-D212-B166D5AD7C86}"/>
          </ac:picMkLst>
        </pc:picChg>
      </pc:sldChg>
      <pc:sldChg chg="addSp delSp modSp new mod">
        <pc:chgData name="Sedi van Loon" userId="e92ac43e-c176-40b7-8001-c8e58642eff9" providerId="ADAL" clId="{1234C978-8191-40A9-AC1D-F673D2CDA4B5}" dt="2022-11-18T12:59:20.236" v="760" actId="1076"/>
        <pc:sldMkLst>
          <pc:docMk/>
          <pc:sldMk cId="1165297392" sldId="295"/>
        </pc:sldMkLst>
        <pc:spChg chg="mod">
          <ac:chgData name="Sedi van Loon" userId="e92ac43e-c176-40b7-8001-c8e58642eff9" providerId="ADAL" clId="{1234C978-8191-40A9-AC1D-F673D2CDA4B5}" dt="2022-11-18T12:23:20.277" v="138" actId="1076"/>
          <ac:spMkLst>
            <pc:docMk/>
            <pc:sldMk cId="1165297392" sldId="295"/>
            <ac:spMk id="2" creationId="{5309538E-13E3-DE64-7936-1706683CB335}"/>
          </ac:spMkLst>
        </pc:spChg>
        <pc:spChg chg="mod">
          <ac:chgData name="Sedi van Loon" userId="e92ac43e-c176-40b7-8001-c8e58642eff9" providerId="ADAL" clId="{1234C978-8191-40A9-AC1D-F673D2CDA4B5}" dt="2022-11-18T12:25:25.685" v="195" actId="20577"/>
          <ac:spMkLst>
            <pc:docMk/>
            <pc:sldMk cId="1165297392" sldId="295"/>
            <ac:spMk id="3" creationId="{05511577-5EAE-8088-BFC5-17F7433E46D9}"/>
          </ac:spMkLst>
        </pc:spChg>
        <pc:spChg chg="add mod">
          <ac:chgData name="Sedi van Loon" userId="e92ac43e-c176-40b7-8001-c8e58642eff9" providerId="ADAL" clId="{1234C978-8191-40A9-AC1D-F673D2CDA4B5}" dt="2022-11-18T12:22:57.755" v="124"/>
          <ac:spMkLst>
            <pc:docMk/>
            <pc:sldMk cId="1165297392" sldId="295"/>
            <ac:spMk id="8" creationId="{D97D3EAA-9ADC-B0BC-177F-392764AEF504}"/>
          </ac:spMkLst>
        </pc:spChg>
        <pc:picChg chg="add del">
          <ac:chgData name="Sedi van Loon" userId="e92ac43e-c176-40b7-8001-c8e58642eff9" providerId="ADAL" clId="{1234C978-8191-40A9-AC1D-F673D2CDA4B5}" dt="2022-11-18T12:21:05.338" v="102" actId="478"/>
          <ac:picMkLst>
            <pc:docMk/>
            <pc:sldMk cId="1165297392" sldId="295"/>
            <ac:picMk id="5" creationId="{269FE15D-C099-CAF1-529A-BDA3390EE198}"/>
          </ac:picMkLst>
        </pc:picChg>
        <pc:picChg chg="add mod ord modCrop">
          <ac:chgData name="Sedi van Loon" userId="e92ac43e-c176-40b7-8001-c8e58642eff9" providerId="ADAL" clId="{1234C978-8191-40A9-AC1D-F673D2CDA4B5}" dt="2022-11-18T12:23:06.369" v="125" actId="167"/>
          <ac:picMkLst>
            <pc:docMk/>
            <pc:sldMk cId="1165297392" sldId="295"/>
            <ac:picMk id="7" creationId="{D9FA84F3-D5EA-DA62-2D3F-41227D155202}"/>
          </ac:picMkLst>
        </pc:picChg>
        <pc:picChg chg="add mod">
          <ac:chgData name="Sedi van Loon" userId="e92ac43e-c176-40b7-8001-c8e58642eff9" providerId="ADAL" clId="{1234C978-8191-40A9-AC1D-F673D2CDA4B5}" dt="2022-11-18T12:59:20.236" v="760" actId="1076"/>
          <ac:picMkLst>
            <pc:docMk/>
            <pc:sldMk cId="1165297392" sldId="295"/>
            <ac:picMk id="9" creationId="{F9483D93-9DCA-A342-6EB4-F3AB41EA39E0}"/>
          </ac:picMkLst>
        </pc:picChg>
      </pc:sldChg>
      <pc:sldChg chg="new del">
        <pc:chgData name="Sedi van Loon" userId="e92ac43e-c176-40b7-8001-c8e58642eff9" providerId="ADAL" clId="{1234C978-8191-40A9-AC1D-F673D2CDA4B5}" dt="2022-11-18T12:19:16.749" v="96" actId="680"/>
        <pc:sldMkLst>
          <pc:docMk/>
          <pc:sldMk cId="3473489372" sldId="295"/>
        </pc:sldMkLst>
      </pc:sldChg>
      <pc:sldChg chg="addSp delSp modSp new mod">
        <pc:chgData name="Sedi van Loon" userId="e92ac43e-c176-40b7-8001-c8e58642eff9" providerId="ADAL" clId="{1234C978-8191-40A9-AC1D-F673D2CDA4B5}" dt="2022-11-18T12:25:37.195" v="197"/>
        <pc:sldMkLst>
          <pc:docMk/>
          <pc:sldMk cId="4086073551" sldId="296"/>
        </pc:sldMkLst>
        <pc:spChg chg="mod">
          <ac:chgData name="Sedi van Loon" userId="e92ac43e-c176-40b7-8001-c8e58642eff9" providerId="ADAL" clId="{1234C978-8191-40A9-AC1D-F673D2CDA4B5}" dt="2022-11-18T12:24:11.014" v="155" actId="14100"/>
          <ac:spMkLst>
            <pc:docMk/>
            <pc:sldMk cId="4086073551" sldId="296"/>
            <ac:spMk id="2" creationId="{17596141-CC25-BBC0-E367-E8CEE74F15EB}"/>
          </ac:spMkLst>
        </pc:spChg>
        <pc:spChg chg="del">
          <ac:chgData name="Sedi van Loon" userId="e92ac43e-c176-40b7-8001-c8e58642eff9" providerId="ADAL" clId="{1234C978-8191-40A9-AC1D-F673D2CDA4B5}" dt="2022-11-18T12:25:37.195" v="197"/>
          <ac:spMkLst>
            <pc:docMk/>
            <pc:sldMk cId="4086073551" sldId="296"/>
            <ac:spMk id="3" creationId="{24A636D7-E44E-3290-4A26-E1F09A457F04}"/>
          </ac:spMkLst>
        </pc:spChg>
        <pc:spChg chg="add mod">
          <ac:chgData name="Sedi van Loon" userId="e92ac43e-c176-40b7-8001-c8e58642eff9" providerId="ADAL" clId="{1234C978-8191-40A9-AC1D-F673D2CDA4B5}" dt="2022-11-18T12:25:37.195" v="197"/>
          <ac:spMkLst>
            <pc:docMk/>
            <pc:sldMk cId="4086073551" sldId="296"/>
            <ac:spMk id="5" creationId="{7055CB2A-E0DC-0E9B-09FB-E060E0F77FDA}"/>
          </ac:spMkLst>
        </pc:spChg>
        <pc:picChg chg="add mod ord modCrop">
          <ac:chgData name="Sedi van Loon" userId="e92ac43e-c176-40b7-8001-c8e58642eff9" providerId="ADAL" clId="{1234C978-8191-40A9-AC1D-F673D2CDA4B5}" dt="2022-11-18T12:24:57.653" v="165" actId="1076"/>
          <ac:picMkLst>
            <pc:docMk/>
            <pc:sldMk cId="4086073551" sldId="296"/>
            <ac:picMk id="4" creationId="{5CD4CFB7-3961-2415-934C-11EFFB81312B}"/>
          </ac:picMkLst>
        </pc:picChg>
      </pc:sldChg>
      <pc:sldChg chg="addSp delSp modSp add mod">
        <pc:chgData name="Sedi van Loon" userId="e92ac43e-c176-40b7-8001-c8e58642eff9" providerId="ADAL" clId="{1234C978-8191-40A9-AC1D-F673D2CDA4B5}" dt="2022-11-18T12:31:09.914" v="417" actId="20577"/>
        <pc:sldMkLst>
          <pc:docMk/>
          <pc:sldMk cId="440109609" sldId="297"/>
        </pc:sldMkLst>
        <pc:spChg chg="mod ord">
          <ac:chgData name="Sedi van Loon" userId="e92ac43e-c176-40b7-8001-c8e58642eff9" providerId="ADAL" clId="{1234C978-8191-40A9-AC1D-F673D2CDA4B5}" dt="2022-11-18T12:31:09.914" v="417" actId="20577"/>
          <ac:spMkLst>
            <pc:docMk/>
            <pc:sldMk cId="440109609" sldId="297"/>
            <ac:spMk id="2" creationId="{17596141-CC25-BBC0-E367-E8CEE74F15EB}"/>
          </ac:spMkLst>
        </pc:spChg>
        <pc:picChg chg="add mod">
          <ac:chgData name="Sedi van Loon" userId="e92ac43e-c176-40b7-8001-c8e58642eff9" providerId="ADAL" clId="{1234C978-8191-40A9-AC1D-F673D2CDA4B5}" dt="2022-11-18T12:26:14.563" v="204"/>
          <ac:picMkLst>
            <pc:docMk/>
            <pc:sldMk cId="440109609" sldId="297"/>
            <ac:picMk id="3" creationId="{A24C98EC-8059-C77F-5167-7AF3DD34806F}"/>
          </ac:picMkLst>
        </pc:picChg>
        <pc:picChg chg="del">
          <ac:chgData name="Sedi van Loon" userId="e92ac43e-c176-40b7-8001-c8e58642eff9" providerId="ADAL" clId="{1234C978-8191-40A9-AC1D-F673D2CDA4B5}" dt="2022-11-18T12:26:14.341" v="203" actId="478"/>
          <ac:picMkLst>
            <pc:docMk/>
            <pc:sldMk cId="440109609" sldId="297"/>
            <ac:picMk id="4" creationId="{5CD4CFB7-3961-2415-934C-11EFFB81312B}"/>
          </ac:picMkLst>
        </pc:picChg>
      </pc:sldChg>
      <pc:sldChg chg="add del">
        <pc:chgData name="Sedi van Loon" userId="e92ac43e-c176-40b7-8001-c8e58642eff9" providerId="ADAL" clId="{1234C978-8191-40A9-AC1D-F673D2CDA4B5}" dt="2022-11-18T12:26:01.181" v="200" actId="47"/>
        <pc:sldMkLst>
          <pc:docMk/>
          <pc:sldMk cId="2282225442" sldId="297"/>
        </pc:sldMkLst>
      </pc:sldChg>
      <pc:sldChg chg="addSp delSp modSp add mod ord">
        <pc:chgData name="Sedi van Loon" userId="e92ac43e-c176-40b7-8001-c8e58642eff9" providerId="ADAL" clId="{1234C978-8191-40A9-AC1D-F673D2CDA4B5}" dt="2022-11-18T12:59:32.204" v="762" actId="1076"/>
        <pc:sldMkLst>
          <pc:docMk/>
          <pc:sldMk cId="3016771037" sldId="298"/>
        </pc:sldMkLst>
        <pc:spChg chg="mod">
          <ac:chgData name="Sedi van Loon" userId="e92ac43e-c176-40b7-8001-c8e58642eff9" providerId="ADAL" clId="{1234C978-8191-40A9-AC1D-F673D2CDA4B5}" dt="2022-11-18T12:27:10.011" v="217" actId="20577"/>
          <ac:spMkLst>
            <pc:docMk/>
            <pc:sldMk cId="3016771037" sldId="298"/>
            <ac:spMk id="2" creationId="{17596141-CC25-BBC0-E367-E8CEE74F15EB}"/>
          </ac:spMkLst>
        </pc:spChg>
        <pc:picChg chg="del">
          <ac:chgData name="Sedi van Loon" userId="e92ac43e-c176-40b7-8001-c8e58642eff9" providerId="ADAL" clId="{1234C978-8191-40A9-AC1D-F673D2CDA4B5}" dt="2022-11-18T12:26:51.078" v="211" actId="478"/>
          <ac:picMkLst>
            <pc:docMk/>
            <pc:sldMk cId="3016771037" sldId="298"/>
            <ac:picMk id="3" creationId="{A24C98EC-8059-C77F-5167-7AF3DD34806F}"/>
          </ac:picMkLst>
        </pc:picChg>
        <pc:picChg chg="add mod ord modCrop">
          <ac:chgData name="Sedi van Loon" userId="e92ac43e-c176-40b7-8001-c8e58642eff9" providerId="ADAL" clId="{1234C978-8191-40A9-AC1D-F673D2CDA4B5}" dt="2022-11-18T12:28:51.458" v="328" actId="167"/>
          <ac:picMkLst>
            <pc:docMk/>
            <pc:sldMk cId="3016771037" sldId="298"/>
            <ac:picMk id="4" creationId="{5B97AB95-351C-01D1-A7BD-25160CB56C46}"/>
          </ac:picMkLst>
        </pc:picChg>
        <pc:picChg chg="add mod">
          <ac:chgData name="Sedi van Loon" userId="e92ac43e-c176-40b7-8001-c8e58642eff9" providerId="ADAL" clId="{1234C978-8191-40A9-AC1D-F673D2CDA4B5}" dt="2022-11-18T12:59:32.204" v="762" actId="1076"/>
          <ac:picMkLst>
            <pc:docMk/>
            <pc:sldMk cId="3016771037" sldId="298"/>
            <ac:picMk id="6" creationId="{0E3C3588-6BD3-57E9-18CA-307C4F4F87F9}"/>
          </ac:picMkLst>
        </pc:picChg>
      </pc:sldChg>
      <pc:sldChg chg="addSp delSp modSp add mod">
        <pc:chgData name="Sedi van Loon" userId="e92ac43e-c176-40b7-8001-c8e58642eff9" providerId="ADAL" clId="{1234C978-8191-40A9-AC1D-F673D2CDA4B5}" dt="2022-11-18T12:55:50.406" v="731"/>
        <pc:sldMkLst>
          <pc:docMk/>
          <pc:sldMk cId="1532867993" sldId="299"/>
        </pc:sldMkLst>
        <pc:spChg chg="mod">
          <ac:chgData name="Sedi van Loon" userId="e92ac43e-c176-40b7-8001-c8e58642eff9" providerId="ADAL" clId="{1234C978-8191-40A9-AC1D-F673D2CDA4B5}" dt="2022-11-18T12:27:53.464" v="321" actId="20577"/>
          <ac:spMkLst>
            <pc:docMk/>
            <pc:sldMk cId="1532867993" sldId="299"/>
            <ac:spMk id="2" creationId="{00000000-0000-0000-0000-000000000000}"/>
          </ac:spMkLst>
        </pc:spChg>
        <pc:spChg chg="del">
          <ac:chgData name="Sedi van Loon" userId="e92ac43e-c176-40b7-8001-c8e58642eff9" providerId="ADAL" clId="{1234C978-8191-40A9-AC1D-F673D2CDA4B5}" dt="2022-11-18T12:55:50.406" v="731"/>
          <ac:spMkLst>
            <pc:docMk/>
            <pc:sldMk cId="1532867993" sldId="299"/>
            <ac:spMk id="3" creationId="{00000000-0000-0000-0000-000000000000}"/>
          </ac:spMkLst>
        </pc:spChg>
        <pc:spChg chg="add mod">
          <ac:chgData name="Sedi van Loon" userId="e92ac43e-c176-40b7-8001-c8e58642eff9" providerId="ADAL" clId="{1234C978-8191-40A9-AC1D-F673D2CDA4B5}" dt="2022-11-18T12:55:50.406" v="731"/>
          <ac:spMkLst>
            <pc:docMk/>
            <pc:sldMk cId="1532867993" sldId="299"/>
            <ac:spMk id="5" creationId="{AEFA6712-04CE-CCC5-F6EB-89E580045AC4}"/>
          </ac:spMkLst>
        </pc:spChg>
      </pc:sldChg>
      <pc:sldChg chg="delSp modSp add del mod">
        <pc:chgData name="Sedi van Loon" userId="e92ac43e-c176-40b7-8001-c8e58642eff9" providerId="ADAL" clId="{1234C978-8191-40A9-AC1D-F673D2CDA4B5}" dt="2022-11-18T12:30:33.822" v="414" actId="47"/>
        <pc:sldMkLst>
          <pc:docMk/>
          <pc:sldMk cId="2674141274" sldId="300"/>
        </pc:sldMkLst>
        <pc:spChg chg="mod">
          <ac:chgData name="Sedi van Loon" userId="e92ac43e-c176-40b7-8001-c8e58642eff9" providerId="ADAL" clId="{1234C978-8191-40A9-AC1D-F673D2CDA4B5}" dt="2022-11-18T12:29:43.403" v="331" actId="20577"/>
          <ac:spMkLst>
            <pc:docMk/>
            <pc:sldMk cId="2674141274" sldId="300"/>
            <ac:spMk id="2" creationId="{17596141-CC25-BBC0-E367-E8CEE74F15EB}"/>
          </ac:spMkLst>
        </pc:spChg>
        <pc:picChg chg="del">
          <ac:chgData name="Sedi van Loon" userId="e92ac43e-c176-40b7-8001-c8e58642eff9" providerId="ADAL" clId="{1234C978-8191-40A9-AC1D-F673D2CDA4B5}" dt="2022-11-18T12:29:49.554" v="332" actId="478"/>
          <ac:picMkLst>
            <pc:docMk/>
            <pc:sldMk cId="2674141274" sldId="300"/>
            <ac:picMk id="3" creationId="{A24C98EC-8059-C77F-5167-7AF3DD34806F}"/>
          </ac:picMkLst>
        </pc:picChg>
      </pc:sldChg>
      <pc:sldChg chg="addSp delSp modSp add mod">
        <pc:chgData name="Sedi van Loon" userId="e92ac43e-c176-40b7-8001-c8e58642eff9" providerId="ADAL" clId="{1234C978-8191-40A9-AC1D-F673D2CDA4B5}" dt="2022-11-18T12:42:06.658" v="487" actId="166"/>
        <pc:sldMkLst>
          <pc:docMk/>
          <pc:sldMk cId="3103843039" sldId="300"/>
        </pc:sldMkLst>
        <pc:spChg chg="mod ord">
          <ac:chgData name="Sedi van Loon" userId="e92ac43e-c176-40b7-8001-c8e58642eff9" providerId="ADAL" clId="{1234C978-8191-40A9-AC1D-F673D2CDA4B5}" dt="2022-11-18T12:42:06.658" v="487" actId="166"/>
          <ac:spMkLst>
            <pc:docMk/>
            <pc:sldMk cId="3103843039" sldId="300"/>
            <ac:spMk id="2" creationId="{17596141-CC25-BBC0-E367-E8CEE74F15EB}"/>
          </ac:spMkLst>
        </pc:spChg>
        <pc:picChg chg="del">
          <ac:chgData name="Sedi van Loon" userId="e92ac43e-c176-40b7-8001-c8e58642eff9" providerId="ADAL" clId="{1234C978-8191-40A9-AC1D-F673D2CDA4B5}" dt="2022-11-18T12:31:54.985" v="440" actId="478"/>
          <ac:picMkLst>
            <pc:docMk/>
            <pc:sldMk cId="3103843039" sldId="300"/>
            <ac:picMk id="4" creationId="{5B97AB95-351C-01D1-A7BD-25160CB56C46}"/>
          </ac:picMkLst>
        </pc:picChg>
        <pc:picChg chg="add mod modCrop">
          <ac:chgData name="Sedi van Loon" userId="e92ac43e-c176-40b7-8001-c8e58642eff9" providerId="ADAL" clId="{1234C978-8191-40A9-AC1D-F673D2CDA4B5}" dt="2022-11-18T12:41:50.884" v="481" actId="1076"/>
          <ac:picMkLst>
            <pc:docMk/>
            <pc:sldMk cId="3103843039" sldId="300"/>
            <ac:picMk id="6" creationId="{09DB7141-EB17-FDD3-6445-49106A3F0103}"/>
          </ac:picMkLst>
        </pc:picChg>
        <pc:picChg chg="add mod">
          <ac:chgData name="Sedi van Loon" userId="e92ac43e-c176-40b7-8001-c8e58642eff9" providerId="ADAL" clId="{1234C978-8191-40A9-AC1D-F673D2CDA4B5}" dt="2022-11-18T12:42:03.808" v="486" actId="1076"/>
          <ac:picMkLst>
            <pc:docMk/>
            <pc:sldMk cId="3103843039" sldId="300"/>
            <ac:picMk id="7" creationId="{97C9388B-F811-72AB-2E52-DC869CF212BD}"/>
          </ac:picMkLst>
        </pc:picChg>
      </pc:sldChg>
      <pc:sldChg chg="modSp add mod">
        <pc:chgData name="Sedi van Loon" userId="e92ac43e-c176-40b7-8001-c8e58642eff9" providerId="ADAL" clId="{1234C978-8191-40A9-AC1D-F673D2CDA4B5}" dt="2022-11-18T12:32:57.639" v="456" actId="20577"/>
        <pc:sldMkLst>
          <pc:docMk/>
          <pc:sldMk cId="2046887479" sldId="301"/>
        </pc:sldMkLst>
        <pc:spChg chg="mod">
          <ac:chgData name="Sedi van Loon" userId="e92ac43e-c176-40b7-8001-c8e58642eff9" providerId="ADAL" clId="{1234C978-8191-40A9-AC1D-F673D2CDA4B5}" dt="2022-11-18T12:32:50.196" v="448" actId="6549"/>
          <ac:spMkLst>
            <pc:docMk/>
            <pc:sldMk cId="2046887479" sldId="301"/>
            <ac:spMk id="2" creationId="{00000000-0000-0000-0000-000000000000}"/>
          </ac:spMkLst>
        </pc:spChg>
        <pc:spChg chg="mod">
          <ac:chgData name="Sedi van Loon" userId="e92ac43e-c176-40b7-8001-c8e58642eff9" providerId="ADAL" clId="{1234C978-8191-40A9-AC1D-F673D2CDA4B5}" dt="2022-11-18T12:32:57.639" v="456" actId="20577"/>
          <ac:spMkLst>
            <pc:docMk/>
            <pc:sldMk cId="2046887479" sldId="301"/>
            <ac:spMk id="3" creationId="{00000000-0000-0000-0000-000000000000}"/>
          </ac:spMkLst>
        </pc:spChg>
      </pc:sldChg>
      <pc:sldChg chg="modSp add del mod">
        <pc:chgData name="Sedi van Loon" userId="e92ac43e-c176-40b7-8001-c8e58642eff9" providerId="ADAL" clId="{1234C978-8191-40A9-AC1D-F673D2CDA4B5}" dt="2022-11-18T12:31:05.452" v="415" actId="47"/>
        <pc:sldMkLst>
          <pc:docMk/>
          <pc:sldMk cId="3355352444" sldId="301"/>
        </pc:sldMkLst>
        <pc:spChg chg="mod">
          <ac:chgData name="Sedi van Loon" userId="e92ac43e-c176-40b7-8001-c8e58642eff9" providerId="ADAL" clId="{1234C978-8191-40A9-AC1D-F673D2CDA4B5}" dt="2022-11-18T12:30:16.711" v="413" actId="1076"/>
          <ac:spMkLst>
            <pc:docMk/>
            <pc:sldMk cId="3355352444" sldId="301"/>
            <ac:spMk id="2" creationId="{00000000-0000-0000-0000-000000000000}"/>
          </ac:spMkLst>
        </pc:spChg>
      </pc:sldChg>
      <pc:sldChg chg="addSp delSp modSp add mod">
        <pc:chgData name="Sedi van Loon" userId="e92ac43e-c176-40b7-8001-c8e58642eff9" providerId="ADAL" clId="{1234C978-8191-40A9-AC1D-F673D2CDA4B5}" dt="2022-11-18T12:52:39.156" v="706" actId="22"/>
        <pc:sldMkLst>
          <pc:docMk/>
          <pc:sldMk cId="2759560971" sldId="302"/>
        </pc:sldMkLst>
        <pc:spChg chg="mod ord">
          <ac:chgData name="Sedi van Loon" userId="e92ac43e-c176-40b7-8001-c8e58642eff9" providerId="ADAL" clId="{1234C978-8191-40A9-AC1D-F673D2CDA4B5}" dt="2022-11-18T12:52:21.176" v="704" actId="166"/>
          <ac:spMkLst>
            <pc:docMk/>
            <pc:sldMk cId="2759560971" sldId="302"/>
            <ac:spMk id="2" creationId="{17596141-CC25-BBC0-E367-E8CEE74F15EB}"/>
          </ac:spMkLst>
        </pc:spChg>
        <pc:picChg chg="del">
          <ac:chgData name="Sedi van Loon" userId="e92ac43e-c176-40b7-8001-c8e58642eff9" providerId="ADAL" clId="{1234C978-8191-40A9-AC1D-F673D2CDA4B5}" dt="2022-11-18T12:47:06.249" v="490" actId="478"/>
          <ac:picMkLst>
            <pc:docMk/>
            <pc:sldMk cId="2759560971" sldId="302"/>
            <ac:picMk id="4" creationId="{5B97AB95-351C-01D1-A7BD-25160CB56C46}"/>
          </ac:picMkLst>
        </pc:picChg>
        <pc:picChg chg="add mod">
          <ac:chgData name="Sedi van Loon" userId="e92ac43e-c176-40b7-8001-c8e58642eff9" providerId="ADAL" clId="{1234C978-8191-40A9-AC1D-F673D2CDA4B5}" dt="2022-11-18T12:52:12.466" v="703" actId="14100"/>
          <ac:picMkLst>
            <pc:docMk/>
            <pc:sldMk cId="2759560971" sldId="302"/>
            <ac:picMk id="6" creationId="{5CFAFE65-7B02-A777-C1E5-95AA17DFA779}"/>
          </ac:picMkLst>
        </pc:picChg>
        <pc:picChg chg="add del">
          <ac:chgData name="Sedi van Loon" userId="e92ac43e-c176-40b7-8001-c8e58642eff9" providerId="ADAL" clId="{1234C978-8191-40A9-AC1D-F673D2CDA4B5}" dt="2022-11-18T12:52:39.156" v="706" actId="22"/>
          <ac:picMkLst>
            <pc:docMk/>
            <pc:sldMk cId="2759560971" sldId="302"/>
            <ac:picMk id="8" creationId="{8A6D8DB5-379A-3AB8-384F-6844F3B28DA2}"/>
          </ac:picMkLst>
        </pc:picChg>
      </pc:sldChg>
      <pc:sldChg chg="addSp delSp modSp add mod">
        <pc:chgData name="Sedi van Loon" userId="e92ac43e-c176-40b7-8001-c8e58642eff9" providerId="ADAL" clId="{1234C978-8191-40A9-AC1D-F673D2CDA4B5}" dt="2022-11-18T12:55:43.462" v="730"/>
        <pc:sldMkLst>
          <pc:docMk/>
          <pc:sldMk cId="1378886385" sldId="303"/>
        </pc:sldMkLst>
        <pc:spChg chg="mod">
          <ac:chgData name="Sedi van Loon" userId="e92ac43e-c176-40b7-8001-c8e58642eff9" providerId="ADAL" clId="{1234C978-8191-40A9-AC1D-F673D2CDA4B5}" dt="2022-11-18T12:51:06.307" v="700" actId="20577"/>
          <ac:spMkLst>
            <pc:docMk/>
            <pc:sldMk cId="1378886385" sldId="303"/>
            <ac:spMk id="2" creationId="{00000000-0000-0000-0000-000000000000}"/>
          </ac:spMkLst>
        </pc:spChg>
        <pc:spChg chg="del">
          <ac:chgData name="Sedi van Loon" userId="e92ac43e-c176-40b7-8001-c8e58642eff9" providerId="ADAL" clId="{1234C978-8191-40A9-AC1D-F673D2CDA4B5}" dt="2022-11-18T12:55:43.462" v="730"/>
          <ac:spMkLst>
            <pc:docMk/>
            <pc:sldMk cId="1378886385" sldId="303"/>
            <ac:spMk id="3" creationId="{00000000-0000-0000-0000-000000000000}"/>
          </ac:spMkLst>
        </pc:spChg>
        <pc:spChg chg="add mod">
          <ac:chgData name="Sedi van Loon" userId="e92ac43e-c176-40b7-8001-c8e58642eff9" providerId="ADAL" clId="{1234C978-8191-40A9-AC1D-F673D2CDA4B5}" dt="2022-11-18T12:55:43.462" v="730"/>
          <ac:spMkLst>
            <pc:docMk/>
            <pc:sldMk cId="1378886385" sldId="303"/>
            <ac:spMk id="5" creationId="{D0AAB140-69FC-BCF2-A807-963ACF2AB2AA}"/>
          </ac:spMkLst>
        </pc:spChg>
      </pc:sldChg>
      <pc:sldChg chg="addSp modSp new del mod">
        <pc:chgData name="Sedi van Loon" userId="e92ac43e-c176-40b7-8001-c8e58642eff9" providerId="ADAL" clId="{1234C978-8191-40A9-AC1D-F673D2CDA4B5}" dt="2022-11-18T12:41:04.506" v="480" actId="47"/>
        <pc:sldMkLst>
          <pc:docMk/>
          <pc:sldMk cId="1688471822" sldId="304"/>
        </pc:sldMkLst>
        <pc:picChg chg="add mod modCrop">
          <ac:chgData name="Sedi van Loon" userId="e92ac43e-c176-40b7-8001-c8e58642eff9" providerId="ADAL" clId="{1234C978-8191-40A9-AC1D-F673D2CDA4B5}" dt="2022-11-18T12:39:59.872" v="464" actId="1076"/>
          <ac:picMkLst>
            <pc:docMk/>
            <pc:sldMk cId="1688471822" sldId="304"/>
            <ac:picMk id="5" creationId="{22C09862-86CC-1065-DEBD-184CB3192805}"/>
          </ac:picMkLst>
        </pc:picChg>
      </pc:sldChg>
      <pc:sldChg chg="addSp delSp modSp add mod">
        <pc:chgData name="Sedi van Loon" userId="e92ac43e-c176-40b7-8001-c8e58642eff9" providerId="ADAL" clId="{1234C978-8191-40A9-AC1D-F673D2CDA4B5}" dt="2022-11-18T12:52:58.047" v="715" actId="14100"/>
        <pc:sldMkLst>
          <pc:docMk/>
          <pc:sldMk cId="2266473904" sldId="304"/>
        </pc:sldMkLst>
        <pc:spChg chg="mod ord">
          <ac:chgData name="Sedi van Loon" userId="e92ac43e-c176-40b7-8001-c8e58642eff9" providerId="ADAL" clId="{1234C978-8191-40A9-AC1D-F673D2CDA4B5}" dt="2022-11-18T12:52:58.047" v="715" actId="14100"/>
          <ac:spMkLst>
            <pc:docMk/>
            <pc:sldMk cId="2266473904" sldId="304"/>
            <ac:spMk id="2" creationId="{17596141-CC25-BBC0-E367-E8CEE74F15EB}"/>
          </ac:spMkLst>
        </pc:spChg>
        <pc:picChg chg="add mod">
          <ac:chgData name="Sedi van Loon" userId="e92ac43e-c176-40b7-8001-c8e58642eff9" providerId="ADAL" clId="{1234C978-8191-40A9-AC1D-F673D2CDA4B5}" dt="2022-11-18T12:52:48.616" v="710"/>
          <ac:picMkLst>
            <pc:docMk/>
            <pc:sldMk cId="2266473904" sldId="304"/>
            <ac:picMk id="3" creationId="{C6CE3212-AE48-CD5E-909D-DBA2DB671B8D}"/>
          </ac:picMkLst>
        </pc:picChg>
        <pc:picChg chg="del">
          <ac:chgData name="Sedi van Loon" userId="e92ac43e-c176-40b7-8001-c8e58642eff9" providerId="ADAL" clId="{1234C978-8191-40A9-AC1D-F673D2CDA4B5}" dt="2022-11-18T12:52:48.393" v="709" actId="478"/>
          <ac:picMkLst>
            <pc:docMk/>
            <pc:sldMk cId="2266473904" sldId="304"/>
            <ac:picMk id="6" creationId="{5CFAFE65-7B02-A777-C1E5-95AA17DFA779}"/>
          </ac:picMkLst>
        </pc:picChg>
      </pc:sldChg>
      <pc:sldChg chg="addSp delSp modSp add mod">
        <pc:chgData name="Sedi van Loon" userId="e92ac43e-c176-40b7-8001-c8e58642eff9" providerId="ADAL" clId="{1234C978-8191-40A9-AC1D-F673D2CDA4B5}" dt="2022-11-18T13:34:31.772" v="795" actId="1076"/>
        <pc:sldMkLst>
          <pc:docMk/>
          <pc:sldMk cId="3708389211" sldId="305"/>
        </pc:sldMkLst>
        <pc:spChg chg="mod">
          <ac:chgData name="Sedi van Loon" userId="e92ac43e-c176-40b7-8001-c8e58642eff9" providerId="ADAL" clId="{1234C978-8191-40A9-AC1D-F673D2CDA4B5}" dt="2022-11-18T12:53:41.185" v="719" actId="20577"/>
          <ac:spMkLst>
            <pc:docMk/>
            <pc:sldMk cId="3708389211" sldId="305"/>
            <ac:spMk id="2" creationId="{17596141-CC25-BBC0-E367-E8CEE74F15EB}"/>
          </ac:spMkLst>
        </pc:spChg>
        <pc:picChg chg="del">
          <ac:chgData name="Sedi van Loon" userId="e92ac43e-c176-40b7-8001-c8e58642eff9" providerId="ADAL" clId="{1234C978-8191-40A9-AC1D-F673D2CDA4B5}" dt="2022-11-18T12:53:45.335" v="720" actId="478"/>
          <ac:picMkLst>
            <pc:docMk/>
            <pc:sldMk cId="3708389211" sldId="305"/>
            <ac:picMk id="3" creationId="{C6CE3212-AE48-CD5E-909D-DBA2DB671B8D}"/>
          </ac:picMkLst>
        </pc:picChg>
        <pc:picChg chg="add mod ord modCrop">
          <ac:chgData name="Sedi van Loon" userId="e92ac43e-c176-40b7-8001-c8e58642eff9" providerId="ADAL" clId="{1234C978-8191-40A9-AC1D-F673D2CDA4B5}" dt="2022-11-18T13:33:54.912" v="788" actId="1076"/>
          <ac:picMkLst>
            <pc:docMk/>
            <pc:sldMk cId="3708389211" sldId="305"/>
            <ac:picMk id="6" creationId="{8CAF87F2-B2A3-7979-201A-579D3976BDA0}"/>
          </ac:picMkLst>
        </pc:picChg>
        <pc:picChg chg="add mod">
          <ac:chgData name="Sedi van Loon" userId="e92ac43e-c176-40b7-8001-c8e58642eff9" providerId="ADAL" clId="{1234C978-8191-40A9-AC1D-F673D2CDA4B5}" dt="2022-11-18T13:33:58.744" v="789" actId="1076"/>
          <ac:picMkLst>
            <pc:docMk/>
            <pc:sldMk cId="3708389211" sldId="305"/>
            <ac:picMk id="7" creationId="{36E04003-5534-EAF3-DDCA-68AB085E2C07}"/>
          </ac:picMkLst>
        </pc:picChg>
        <pc:picChg chg="add del mod">
          <ac:chgData name="Sedi van Loon" userId="e92ac43e-c176-40b7-8001-c8e58642eff9" providerId="ADAL" clId="{1234C978-8191-40A9-AC1D-F673D2CDA4B5}" dt="2022-11-18T13:32:07.819" v="768" actId="478"/>
          <ac:picMkLst>
            <pc:docMk/>
            <pc:sldMk cId="3708389211" sldId="305"/>
            <ac:picMk id="8" creationId="{F2CDE5C5-60D0-A3E2-2ECD-D09640E8970B}"/>
          </ac:picMkLst>
        </pc:picChg>
        <pc:picChg chg="add mod modCrop">
          <ac:chgData name="Sedi van Loon" userId="e92ac43e-c176-40b7-8001-c8e58642eff9" providerId="ADAL" clId="{1234C978-8191-40A9-AC1D-F673D2CDA4B5}" dt="2022-11-18T13:34:31.772" v="795" actId="1076"/>
          <ac:picMkLst>
            <pc:docMk/>
            <pc:sldMk cId="3708389211" sldId="305"/>
            <ac:picMk id="10" creationId="{A13F147B-629E-6DEC-50CA-32271F6563F3}"/>
          </ac:picMkLst>
        </pc:picChg>
      </pc:sldChg>
    </pc:docChg>
  </pc:docChgLst>
  <pc:docChgLst>
    <pc:chgData name="Manon van de Vondervoort" userId="df5901cc-5419-4fde-94df-942ffd649dfc" providerId="ADAL" clId="{3E310D53-0157-42EC-B128-B55B700B5548}"/>
    <pc:docChg chg="modSld">
      <pc:chgData name="Manon van de Vondervoort" userId="df5901cc-5419-4fde-94df-942ffd649dfc" providerId="ADAL" clId="{3E310D53-0157-42EC-B128-B55B700B5548}" dt="2022-11-24T14:15:10.612" v="33" actId="255"/>
      <pc:docMkLst>
        <pc:docMk/>
      </pc:docMkLst>
      <pc:sldChg chg="modSp mod">
        <pc:chgData name="Manon van de Vondervoort" userId="df5901cc-5419-4fde-94df-942ffd649dfc" providerId="ADAL" clId="{3E310D53-0157-42EC-B128-B55B700B5548}" dt="2022-11-24T14:12:19.136" v="7" actId="20577"/>
        <pc:sldMkLst>
          <pc:docMk/>
          <pc:sldMk cId="234115516" sldId="285"/>
        </pc:sldMkLst>
        <pc:spChg chg="mod">
          <ac:chgData name="Manon van de Vondervoort" userId="df5901cc-5419-4fde-94df-942ffd649dfc" providerId="ADAL" clId="{3E310D53-0157-42EC-B128-B55B700B5548}" dt="2022-11-24T14:12:19.136" v="7" actId="20577"/>
          <ac:spMkLst>
            <pc:docMk/>
            <pc:sldMk cId="234115516" sldId="285"/>
            <ac:spMk id="2" creationId="{00000000-0000-0000-0000-000000000000}"/>
          </ac:spMkLst>
        </pc:spChg>
      </pc:sldChg>
      <pc:sldChg chg="modSp mod">
        <pc:chgData name="Manon van de Vondervoort" userId="df5901cc-5419-4fde-94df-942ffd649dfc" providerId="ADAL" clId="{3E310D53-0157-42EC-B128-B55B700B5548}" dt="2022-11-24T14:14:47.115" v="31" actId="2711"/>
        <pc:sldMkLst>
          <pc:docMk/>
          <pc:sldMk cId="790738997" sldId="289"/>
        </pc:sldMkLst>
        <pc:spChg chg="mod">
          <ac:chgData name="Manon van de Vondervoort" userId="df5901cc-5419-4fde-94df-942ffd649dfc" providerId="ADAL" clId="{3E310D53-0157-42EC-B128-B55B700B5548}" dt="2022-11-24T14:14:47.115" v="31" actId="2711"/>
          <ac:spMkLst>
            <pc:docMk/>
            <pc:sldMk cId="790738997" sldId="289"/>
            <ac:spMk id="2" creationId="{00000000-0000-0000-0000-000000000000}"/>
          </ac:spMkLst>
        </pc:spChg>
      </pc:sldChg>
      <pc:sldChg chg="modSp mod">
        <pc:chgData name="Manon van de Vondervoort" userId="df5901cc-5419-4fde-94df-942ffd649dfc" providerId="ADAL" clId="{3E310D53-0157-42EC-B128-B55B700B5548}" dt="2022-11-24T14:15:10.612" v="33" actId="255"/>
        <pc:sldMkLst>
          <pc:docMk/>
          <pc:sldMk cId="2095815421" sldId="291"/>
        </pc:sldMkLst>
        <pc:spChg chg="mod">
          <ac:chgData name="Manon van de Vondervoort" userId="df5901cc-5419-4fde-94df-942ffd649dfc" providerId="ADAL" clId="{3E310D53-0157-42EC-B128-B55B700B5548}" dt="2022-11-24T14:15:10.612" v="33" actId="255"/>
          <ac:spMkLst>
            <pc:docMk/>
            <pc:sldMk cId="2095815421" sldId="291"/>
            <ac:spMk id="2" creationId="{00000000-0000-0000-0000-000000000000}"/>
          </ac:spMkLst>
        </pc:spChg>
      </pc:sldChg>
      <pc:sldChg chg="modSp mod">
        <pc:chgData name="Manon van de Vondervoort" userId="df5901cc-5419-4fde-94df-942ffd649dfc" providerId="ADAL" clId="{3E310D53-0157-42EC-B128-B55B700B5548}" dt="2022-11-24T14:15:02.285" v="32" actId="255"/>
        <pc:sldMkLst>
          <pc:docMk/>
          <pc:sldMk cId="1532867993" sldId="299"/>
        </pc:sldMkLst>
        <pc:spChg chg="mod">
          <ac:chgData name="Manon van de Vondervoort" userId="df5901cc-5419-4fde-94df-942ffd649dfc" providerId="ADAL" clId="{3E310D53-0157-42EC-B128-B55B700B5548}" dt="2022-11-24T14:15:02.285" v="32" actId="255"/>
          <ac:spMkLst>
            <pc:docMk/>
            <pc:sldMk cId="1532867993" sldId="299"/>
            <ac:spMk id="2" creationId="{00000000-0000-0000-0000-000000000000}"/>
          </ac:spMkLst>
        </pc:spChg>
      </pc:sldChg>
      <pc:sldChg chg="modSp mod">
        <pc:chgData name="Manon van de Vondervoort" userId="df5901cc-5419-4fde-94df-942ffd649dfc" providerId="ADAL" clId="{3E310D53-0157-42EC-B128-B55B700B5548}" dt="2022-11-24T14:13:30.234" v="19" actId="20577"/>
        <pc:sldMkLst>
          <pc:docMk/>
          <pc:sldMk cId="2046887479" sldId="301"/>
        </pc:sldMkLst>
        <pc:spChg chg="mod">
          <ac:chgData name="Manon van de Vondervoort" userId="df5901cc-5419-4fde-94df-942ffd649dfc" providerId="ADAL" clId="{3E310D53-0157-42EC-B128-B55B700B5548}" dt="2022-11-24T14:13:30.234" v="19" actId="20577"/>
          <ac:spMkLst>
            <pc:docMk/>
            <pc:sldMk cId="2046887479" sldId="301"/>
            <ac:spMk id="2" creationId="{00000000-0000-0000-0000-000000000000}"/>
          </ac:spMkLst>
        </pc:spChg>
      </pc:sldChg>
      <pc:sldChg chg="modSp mod">
        <pc:chgData name="Manon van de Vondervoort" userId="df5901cc-5419-4fde-94df-942ffd649dfc" providerId="ADAL" clId="{3E310D53-0157-42EC-B128-B55B700B5548}" dt="2022-11-24T14:14:01.644" v="23" actId="2710"/>
        <pc:sldMkLst>
          <pc:docMk/>
          <pc:sldMk cId="1378886385" sldId="303"/>
        </pc:sldMkLst>
        <pc:spChg chg="mod">
          <ac:chgData name="Manon van de Vondervoort" userId="df5901cc-5419-4fde-94df-942ffd649dfc" providerId="ADAL" clId="{3E310D53-0157-42EC-B128-B55B700B5548}" dt="2022-11-24T14:14:01.644" v="23" actId="2710"/>
          <ac:spMkLst>
            <pc:docMk/>
            <pc:sldMk cId="1378886385" sldId="303"/>
            <ac:spMk id="2" creationId="{00000000-0000-0000-0000-00000000000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14FE8B-7A65-9B47-8F56-2D30012BDEEE}" type="datetimeFigureOut">
              <a:rPr lang="nl-NL" smtClean="0"/>
              <a:t>24-11-2022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952CEB-2BFA-B94E-A417-6D5514E5CFB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441776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432D6E-9725-964D-938F-E18D8D177D2F}" type="datetimeFigureOut">
              <a:rPr lang="nl-NL" smtClean="0"/>
              <a:t>24-11-2022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151376-0157-B84F-87E6-9CFD05A2949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555022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Voeg voor de </a:t>
            </a:r>
            <a:r>
              <a:rPr lang="nl-NL" dirty="0" err="1"/>
              <a:t>openingsdia</a:t>
            </a:r>
            <a:r>
              <a:rPr lang="nl-NL" baseline="0" dirty="0"/>
              <a:t> een afbeelding toe uit het </a:t>
            </a:r>
            <a:r>
              <a:rPr lang="nl-NL" baseline="0" dirty="0" err="1"/>
              <a:t>ProDemos</a:t>
            </a:r>
            <a:r>
              <a:rPr lang="nl-NL" baseline="0" dirty="0"/>
              <a:t> beeldarchief.</a:t>
            </a:r>
          </a:p>
          <a:p>
            <a:pPr marL="228600" indent="-228600">
              <a:buAutoNum type="arabicPeriod"/>
            </a:pPr>
            <a:r>
              <a:rPr lang="nl-NL" baseline="0" dirty="0"/>
              <a:t>Ga in het menu naar Schikken / Naar achtergrond</a:t>
            </a:r>
          </a:p>
          <a:p>
            <a:pPr marL="228600" indent="-228600">
              <a:buAutoNum type="arabicPeriod"/>
            </a:pPr>
            <a:r>
              <a:rPr lang="nl-NL" baseline="0" dirty="0"/>
              <a:t>Vergroot </a:t>
            </a:r>
            <a:r>
              <a:rPr lang="nl-NL" baseline="0" dirty="0" err="1"/>
              <a:t>zonodig</a:t>
            </a:r>
            <a:r>
              <a:rPr lang="nl-NL" baseline="0"/>
              <a:t> de afbeelding, zorg dat het kader gevuld is en maak een aardige uitsnede.</a:t>
            </a:r>
            <a:endParaRPr lang="nl-NL"/>
          </a:p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421335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beelddia">
    <p:bg>
      <p:bgPr>
        <a:solidFill>
          <a:schemeClr val="tx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60000" y="1620000"/>
            <a:ext cx="6270171" cy="3129336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kstvak 3"/>
          <p:cNvSpPr txBox="1"/>
          <p:nvPr userDrawn="1"/>
        </p:nvSpPr>
        <p:spPr>
          <a:xfrm>
            <a:off x="0" y="468000"/>
            <a:ext cx="1764000" cy="4680000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ctr" anchorCtr="0">
            <a:noAutofit/>
          </a:bodyPr>
          <a:lstStyle/>
          <a:p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Beeld op de positie van dit grijze kader </a:t>
            </a:r>
          </a:p>
          <a:p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Breedte 5 cm</a:t>
            </a:r>
          </a:p>
          <a:p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Hoogte 13 cm</a:t>
            </a:r>
          </a:p>
          <a:p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Vert. positie 1,3 cm</a:t>
            </a:r>
          </a:p>
          <a:p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Hor. Positie 0 cm</a:t>
            </a:r>
          </a:p>
          <a:p>
            <a:endParaRPr lang="nl-NL" dirty="0">
              <a:solidFill>
                <a:schemeClr val="bg2">
                  <a:lumMod val="75000"/>
                </a:schemeClr>
              </a:solidFill>
            </a:endParaRPr>
          </a:p>
          <a:p>
            <a:pPr marL="228600" indent="-228600">
              <a:buAutoNum type="arabicPeriod"/>
            </a:pPr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Voeg een afbeelding toe</a:t>
            </a:r>
          </a:p>
          <a:p>
            <a:pPr marL="228600" indent="-228600">
              <a:buAutoNum type="arabicPeriod"/>
            </a:pPr>
            <a:r>
              <a:rPr lang="nl-NL" dirty="0" err="1">
                <a:solidFill>
                  <a:schemeClr val="bg2">
                    <a:lumMod val="75000"/>
                  </a:schemeClr>
                </a:solidFill>
              </a:rPr>
              <a:t>Muis-klik</a:t>
            </a:r>
            <a:r>
              <a:rPr lang="nl-NL" baseline="0" dirty="0">
                <a:solidFill>
                  <a:schemeClr val="bg2">
                    <a:lumMod val="75000"/>
                  </a:schemeClr>
                </a:solidFill>
              </a:rPr>
              <a:t> rechts op de afbeelding en selecteer ‘Bijsnijden’</a:t>
            </a:r>
          </a:p>
          <a:p>
            <a:pPr marL="228600" indent="-228600">
              <a:buAutoNum type="arabicPeriod"/>
            </a:pPr>
            <a:r>
              <a:rPr lang="nl-NL" baseline="0" dirty="0">
                <a:solidFill>
                  <a:schemeClr val="bg2">
                    <a:lumMod val="75000"/>
                  </a:schemeClr>
                </a:solidFill>
              </a:rPr>
              <a:t>Pas de breedte van de afbeelding aan en </a:t>
            </a:r>
            <a:r>
              <a:rPr lang="nl-NL" baseline="0" dirty="0" err="1">
                <a:solidFill>
                  <a:schemeClr val="bg2">
                    <a:lumMod val="75000"/>
                  </a:schemeClr>
                </a:solidFill>
              </a:rPr>
              <a:t>zonodig</a:t>
            </a:r>
            <a:r>
              <a:rPr lang="nl-NL" baseline="0" dirty="0">
                <a:solidFill>
                  <a:schemeClr val="bg2">
                    <a:lumMod val="75000"/>
                  </a:schemeClr>
                </a:solidFill>
              </a:rPr>
              <a:t> de uitsnede</a:t>
            </a:r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2160000" y="720000"/>
            <a:ext cx="6270171" cy="90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ope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3771901"/>
            <a:ext cx="9144000" cy="1371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2057401" y="3771900"/>
            <a:ext cx="6542322" cy="971550"/>
          </a:xfrm>
        </p:spPr>
        <p:txBody>
          <a:bodyPr anchor="b"/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5402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60000" y="927156"/>
            <a:ext cx="6542322" cy="1790700"/>
          </a:xfrm>
        </p:spPr>
        <p:txBody>
          <a:bodyPr anchor="b"/>
          <a:lstStyle>
            <a:lvl1pPr algn="l">
              <a:defRPr sz="45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60000" y="2717856"/>
            <a:ext cx="6542322" cy="1241822"/>
          </a:xfrm>
        </p:spPr>
        <p:txBody>
          <a:bodyPr/>
          <a:lstStyle>
            <a:lvl1pPr marL="0" indent="0" algn="l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d di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 userDrawn="1"/>
        </p:nvSpPr>
        <p:spPr>
          <a:xfrm>
            <a:off x="2160000" y="2697695"/>
            <a:ext cx="3586680" cy="692497"/>
          </a:xfrm>
          <a:prstGeom prst="rect">
            <a:avLst/>
          </a:prstGeom>
        </p:spPr>
        <p:txBody>
          <a:bodyPr wrap="square" lIns="0" tIns="0" rIns="0" bIns="0" numCol="2">
            <a:noAutofit/>
          </a:bodyPr>
          <a:lstStyle/>
          <a:p>
            <a:pPr>
              <a:lnSpc>
                <a:spcPts val="2000"/>
              </a:lnSpc>
            </a:pPr>
            <a:r>
              <a:rPr lang="nl-NL" sz="1400" dirty="0">
                <a:solidFill>
                  <a:schemeClr val="bg1"/>
                </a:solidFill>
              </a:rPr>
              <a:t>﻿</a:t>
            </a:r>
            <a:r>
              <a:rPr lang="nl-NL" sz="1400" dirty="0" err="1">
                <a:solidFill>
                  <a:schemeClr val="bg1"/>
                </a:solidFill>
              </a:rPr>
              <a:t>ProDemos</a:t>
            </a:r>
            <a:endParaRPr lang="nl-NL" sz="1400" dirty="0">
              <a:solidFill>
                <a:schemeClr val="bg1"/>
              </a:solidFill>
            </a:endParaRPr>
          </a:p>
          <a:p>
            <a:pPr>
              <a:lnSpc>
                <a:spcPts val="2000"/>
              </a:lnSpc>
            </a:pPr>
            <a:r>
              <a:rPr lang="nl-NL" sz="1400" dirty="0" err="1">
                <a:solidFill>
                  <a:schemeClr val="bg1"/>
                </a:solidFill>
              </a:rPr>
              <a:t>Hofweg</a:t>
            </a:r>
            <a:r>
              <a:rPr lang="nl-NL" sz="1400" dirty="0">
                <a:solidFill>
                  <a:schemeClr val="bg1"/>
                </a:solidFill>
              </a:rPr>
              <a:t> 1H</a:t>
            </a:r>
          </a:p>
          <a:p>
            <a:pPr>
              <a:lnSpc>
                <a:spcPts val="2000"/>
              </a:lnSpc>
            </a:pPr>
            <a:r>
              <a:rPr lang="nl-NL" sz="1400" dirty="0">
                <a:solidFill>
                  <a:schemeClr val="bg1"/>
                </a:solidFill>
              </a:rPr>
              <a:t>2511 AA Den Haag</a:t>
            </a:r>
          </a:p>
          <a:p>
            <a:pPr>
              <a:lnSpc>
                <a:spcPts val="2000"/>
              </a:lnSpc>
            </a:pPr>
            <a:r>
              <a:rPr lang="nl-NL" sz="1400" dirty="0">
                <a:solidFill>
                  <a:schemeClr val="bg1"/>
                </a:solidFill>
              </a:rPr>
              <a:t>(070) 757 02 00</a:t>
            </a:r>
          </a:p>
          <a:p>
            <a:pPr>
              <a:lnSpc>
                <a:spcPts val="2000"/>
              </a:lnSpc>
            </a:pPr>
            <a:r>
              <a:rPr lang="nl-NL" sz="1400" dirty="0" err="1">
                <a:solidFill>
                  <a:schemeClr val="bg1"/>
                </a:solidFill>
              </a:rPr>
              <a:t>info@prodemos.nl</a:t>
            </a:r>
            <a:endParaRPr lang="nl-NL" sz="1400" dirty="0">
              <a:solidFill>
                <a:schemeClr val="bg1"/>
              </a:solidFill>
            </a:endParaRPr>
          </a:p>
          <a:p>
            <a:pPr>
              <a:lnSpc>
                <a:spcPts val="2000"/>
              </a:lnSpc>
            </a:pPr>
            <a:r>
              <a:rPr lang="nl-NL" sz="1400" dirty="0" err="1">
                <a:solidFill>
                  <a:schemeClr val="bg1"/>
                </a:solidFill>
              </a:rPr>
              <a:t>prodemos.nl</a:t>
            </a:r>
            <a:endParaRPr lang="nl-NL" sz="1400" dirty="0">
              <a:solidFill>
                <a:schemeClr val="bg1"/>
              </a:solidFill>
            </a:endParaRPr>
          </a:p>
        </p:txBody>
      </p:sp>
      <p:sp>
        <p:nvSpPr>
          <p:cNvPr id="7" name="Rechthoek 6"/>
          <p:cNvSpPr/>
          <p:nvPr userDrawn="1"/>
        </p:nvSpPr>
        <p:spPr>
          <a:xfrm>
            <a:off x="0" y="0"/>
            <a:ext cx="9144000" cy="46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0107"/>
            <a:ext cx="2049577" cy="794362"/>
          </a:xfrm>
          <a:prstGeom prst="rect">
            <a:avLst/>
          </a:prstGeom>
        </p:spPr>
      </p:pic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2160000" y="1577870"/>
            <a:ext cx="6270171" cy="64720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pic>
        <p:nvPicPr>
          <p:cNvPr id="2" name="Afbeelding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001" y="4160617"/>
            <a:ext cx="2060308" cy="312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505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kst + icoondia">
    <p:bg>
      <p:bgPr>
        <a:solidFill>
          <a:schemeClr val="tx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60000" y="1620000"/>
            <a:ext cx="6270171" cy="3129336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2160000" y="720000"/>
            <a:ext cx="6270171" cy="90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6" name="Rechthoek 5"/>
          <p:cNvSpPr/>
          <p:nvPr userDrawn="1"/>
        </p:nvSpPr>
        <p:spPr>
          <a:xfrm>
            <a:off x="1" y="473338"/>
            <a:ext cx="1979525" cy="467466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9" name="Tijdelijke aanduiding voor inhoud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25"/>
            <a:ext cx="1979525" cy="51406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eld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 userDrawn="1"/>
        </p:nvSpPr>
        <p:spPr>
          <a:xfrm>
            <a:off x="-1" y="468000"/>
            <a:ext cx="9144001" cy="4680000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ctr" anchorCtr="0">
            <a:noAutofit/>
          </a:bodyPr>
          <a:lstStyle/>
          <a:p>
            <a:r>
              <a:rPr lang="nl-NL" dirty="0" err="1">
                <a:solidFill>
                  <a:schemeClr val="bg2">
                    <a:lumMod val="75000"/>
                  </a:schemeClr>
                </a:solidFill>
              </a:rPr>
              <a:t>Beelddia</a:t>
            </a:r>
            <a:endParaRPr lang="nl-NL" dirty="0">
              <a:solidFill>
                <a:schemeClr val="bg2">
                  <a:lumMod val="75000"/>
                </a:schemeClr>
              </a:solidFill>
            </a:endParaRPr>
          </a:p>
          <a:p>
            <a:endParaRPr lang="nl-NL" dirty="0">
              <a:solidFill>
                <a:schemeClr val="bg2">
                  <a:lumMod val="75000"/>
                </a:schemeClr>
              </a:solidFill>
            </a:endParaRPr>
          </a:p>
          <a:p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Beeld op de positie van dit grijze kader. </a:t>
            </a:r>
          </a:p>
          <a:p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Tekst vrij te positioneren.</a:t>
            </a:r>
          </a:p>
          <a:p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Breedte 25,4 cm</a:t>
            </a:r>
          </a:p>
          <a:p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Hoogte 13 cm</a:t>
            </a:r>
          </a:p>
          <a:p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Vert. positie 1,3 cm</a:t>
            </a:r>
          </a:p>
          <a:p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Hor. Positie 0 cm</a:t>
            </a:r>
          </a:p>
          <a:p>
            <a:endParaRPr lang="nl-NL" dirty="0">
              <a:solidFill>
                <a:schemeClr val="bg2">
                  <a:lumMod val="75000"/>
                </a:schemeClr>
              </a:solidFill>
            </a:endParaRPr>
          </a:p>
          <a:p>
            <a:pPr marL="228600" indent="-228600">
              <a:buAutoNum type="arabicPeriod"/>
            </a:pPr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Voeg een afbeelding toe</a:t>
            </a:r>
          </a:p>
          <a:p>
            <a:pPr marL="228600" indent="-228600">
              <a:buAutoNum type="arabicPeriod"/>
            </a:pPr>
            <a:r>
              <a:rPr lang="nl-NL" dirty="0" err="1">
                <a:solidFill>
                  <a:schemeClr val="bg2">
                    <a:lumMod val="75000"/>
                  </a:schemeClr>
                </a:solidFill>
              </a:rPr>
              <a:t>Muis-klik</a:t>
            </a:r>
            <a:r>
              <a:rPr lang="nl-NL" baseline="0" dirty="0">
                <a:solidFill>
                  <a:schemeClr val="bg2">
                    <a:lumMod val="75000"/>
                  </a:schemeClr>
                </a:solidFill>
              </a:rPr>
              <a:t> rechts op de afbeelding en selecteer ‘Bijsnijden’</a:t>
            </a:r>
          </a:p>
          <a:p>
            <a:pPr marL="228600" indent="-228600">
              <a:buAutoNum type="arabicPeriod"/>
            </a:pPr>
            <a:r>
              <a:rPr lang="nl-NL" baseline="0" dirty="0">
                <a:solidFill>
                  <a:schemeClr val="bg2">
                    <a:lumMod val="75000"/>
                  </a:schemeClr>
                </a:solidFill>
              </a:rPr>
              <a:t>Pas de breedte van de afbeelding aan en </a:t>
            </a:r>
            <a:r>
              <a:rPr lang="nl-NL" baseline="0" dirty="0" err="1">
                <a:solidFill>
                  <a:schemeClr val="bg2">
                    <a:lumMod val="75000"/>
                  </a:schemeClr>
                </a:solidFill>
              </a:rPr>
              <a:t>zonodig</a:t>
            </a:r>
            <a:r>
              <a:rPr lang="nl-NL" baseline="0" dirty="0">
                <a:solidFill>
                  <a:schemeClr val="bg2">
                    <a:lumMod val="75000"/>
                  </a:schemeClr>
                </a:solidFill>
              </a:rPr>
              <a:t> de uitsnede</a:t>
            </a:r>
          </a:p>
          <a:p>
            <a:pPr marL="228600" indent="-228600">
              <a:buAutoNum type="arabicPeriod"/>
            </a:pPr>
            <a:r>
              <a:rPr lang="nl-NL" baseline="0" dirty="0">
                <a:solidFill>
                  <a:schemeClr val="bg2">
                    <a:lumMod val="75000"/>
                  </a:schemeClr>
                </a:solidFill>
              </a:rPr>
              <a:t>Selecteer de afbeelding en ga naar menu ‘Schikken / Naar achtergrond’ </a:t>
            </a:r>
            <a:br>
              <a:rPr lang="nl-NL" baseline="0" dirty="0">
                <a:solidFill>
                  <a:schemeClr val="bg2">
                    <a:lumMod val="75000"/>
                  </a:schemeClr>
                </a:solidFill>
              </a:rPr>
            </a:br>
            <a:r>
              <a:rPr lang="nl-NL" baseline="0" dirty="0">
                <a:solidFill>
                  <a:schemeClr val="bg2">
                    <a:lumMod val="75000"/>
                  </a:schemeClr>
                </a:solidFill>
              </a:rPr>
              <a:t>om de afbeelding achter de tekst te plaatsen</a:t>
            </a:r>
            <a:endParaRPr lang="nl-NL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744000" y="1447920"/>
            <a:ext cx="5400000" cy="720000"/>
          </a:xfrm>
          <a:solidFill>
            <a:schemeClr val="tx1"/>
          </a:solidFill>
        </p:spPr>
        <p:txBody>
          <a:bodyPr lIns="180000" tIns="180000" rIns="180000" bIns="180000" anchor="ctr" anchorCtr="1"/>
          <a:lstStyle>
            <a:lvl1pPr algn="ctr">
              <a:defRPr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6" name="Tekstvak 5"/>
          <p:cNvSpPr txBox="1"/>
          <p:nvPr userDrawn="1"/>
        </p:nvSpPr>
        <p:spPr>
          <a:xfrm>
            <a:off x="5985164" y="2603697"/>
            <a:ext cx="2452255" cy="1859130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ctr" anchorCtr="0">
            <a:noAutofit/>
          </a:bodyPr>
          <a:lstStyle/>
          <a:p>
            <a:r>
              <a:rPr lang="nl-NL" b="1" dirty="0">
                <a:solidFill>
                  <a:schemeClr val="bg2">
                    <a:lumMod val="75000"/>
                  </a:schemeClr>
                </a:solidFill>
              </a:rPr>
              <a:t>Kop</a:t>
            </a:r>
            <a:br>
              <a:rPr lang="nl-NL" dirty="0">
                <a:solidFill>
                  <a:schemeClr val="bg2">
                    <a:lumMod val="75000"/>
                  </a:schemeClr>
                </a:solidFill>
              </a:rPr>
            </a:br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Plaatsing in gekleurd kader</a:t>
            </a:r>
          </a:p>
          <a:p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Links of rechts tegen de rand aan plaatsen, hoogte afhankelijk van achterliggende afbeelding</a:t>
            </a:r>
          </a:p>
          <a:p>
            <a:endParaRPr lang="nl-NL" dirty="0">
              <a:solidFill>
                <a:schemeClr val="bg2">
                  <a:lumMod val="75000"/>
                </a:schemeClr>
              </a:solidFill>
            </a:endParaRPr>
          </a:p>
          <a:p>
            <a:r>
              <a:rPr lang="nl-NL" baseline="0" dirty="0">
                <a:solidFill>
                  <a:schemeClr val="bg2">
                    <a:lumMod val="75000"/>
                  </a:schemeClr>
                </a:solidFill>
              </a:rPr>
              <a:t>Maak het kader rondom de tekst ca. 1 cm groter</a:t>
            </a:r>
            <a:endParaRPr lang="nl-NL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530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eld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60000" y="1474045"/>
            <a:ext cx="5400000" cy="720000"/>
          </a:xfrm>
          <a:solidFill>
            <a:schemeClr val="tx1"/>
          </a:solidFill>
        </p:spPr>
        <p:txBody>
          <a:bodyPr lIns="180000" tIns="180000" rIns="180000" bIns="180000" anchor="ctr" anchorCtr="1"/>
          <a:lstStyle>
            <a:lvl1pPr algn="ctr">
              <a:defRPr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coondia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 userDrawn="1"/>
        </p:nvSpPr>
        <p:spPr>
          <a:xfrm>
            <a:off x="0" y="411438"/>
            <a:ext cx="9144000" cy="473206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" y="0"/>
            <a:ext cx="9141291" cy="51435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60000" y="1474045"/>
            <a:ext cx="6436800" cy="720000"/>
          </a:xfrm>
          <a:noFill/>
        </p:spPr>
        <p:txBody>
          <a:bodyPr lIns="180000" tIns="180000" rIns="180000" bIns="180000" anchor="ctr" anchorCtr="1"/>
          <a:lstStyle>
            <a:lvl1pPr algn="l">
              <a:defRPr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coondia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 userDrawn="1"/>
        </p:nvSpPr>
        <p:spPr>
          <a:xfrm>
            <a:off x="0" y="411438"/>
            <a:ext cx="9144000" cy="473206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291" cy="514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160000" y="720000"/>
            <a:ext cx="6270171" cy="90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160000" y="1620000"/>
            <a:ext cx="6270171" cy="3129336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59211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iek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160000" y="720000"/>
            <a:ext cx="6270171" cy="90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+ cirkelbeeld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60000" y="2160000"/>
            <a:ext cx="6270171" cy="277748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8" name="Ovaal 7"/>
          <p:cNvSpPr/>
          <p:nvPr userDrawn="1"/>
        </p:nvSpPr>
        <p:spPr>
          <a:xfrm>
            <a:off x="432000" y="792000"/>
            <a:ext cx="1835999" cy="1835999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ekstvak 5"/>
          <p:cNvSpPr txBox="1"/>
          <p:nvPr userDrawn="1"/>
        </p:nvSpPr>
        <p:spPr>
          <a:xfrm>
            <a:off x="549899" y="936710"/>
            <a:ext cx="1600200" cy="1546577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Beeld op de positie van dit </a:t>
            </a:r>
            <a:r>
              <a:rPr lang="nl-NL" dirty="0" err="1">
                <a:solidFill>
                  <a:schemeClr val="bg2">
                    <a:lumMod val="75000"/>
                  </a:schemeClr>
                </a:solidFill>
              </a:rPr>
              <a:t>grijzekader</a:t>
            </a:r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 </a:t>
            </a:r>
          </a:p>
          <a:p>
            <a:pPr algn="ctr"/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Breedte 5,5 cm</a:t>
            </a:r>
          </a:p>
          <a:p>
            <a:pPr algn="ctr"/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Hoogte 5,5 cm</a:t>
            </a:r>
          </a:p>
          <a:p>
            <a:pPr marL="0" marR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Vert. positie 2 m</a:t>
            </a:r>
          </a:p>
          <a:p>
            <a:pPr marL="0" marR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Hor. positie</a:t>
            </a:r>
            <a:r>
              <a:rPr lang="nl-NL" baseline="0" dirty="0">
                <a:solidFill>
                  <a:schemeClr val="bg2">
                    <a:lumMod val="75000"/>
                  </a:schemeClr>
                </a:solidFill>
              </a:rPr>
              <a:t> 1 cm</a:t>
            </a:r>
            <a:endParaRPr lang="nl-NL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9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81501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 userDrawn="1"/>
        </p:nvSpPr>
        <p:spPr>
          <a:xfrm>
            <a:off x="0" y="0"/>
            <a:ext cx="9144000" cy="46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60000" y="720000"/>
            <a:ext cx="6270171" cy="825751"/>
          </a:xfrm>
          <a:prstGeom prst="rect">
            <a:avLst/>
          </a:prstGeom>
        </p:spPr>
        <p:txBody>
          <a:bodyPr vert="horz" lIns="0" tIns="46800" rIns="0" bIns="0" rtlCol="0" anchor="t" anchorCtr="0">
            <a:noAutofit/>
          </a:bodyPr>
          <a:lstStyle/>
          <a:p>
            <a:r>
              <a:rPr lang="nl-NL" dirty="0"/>
              <a:t>Titelstijl van model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0000" y="1620000"/>
            <a:ext cx="6270171" cy="3129336"/>
          </a:xfrm>
          <a:prstGeom prst="rect">
            <a:avLst/>
          </a:prstGeom>
        </p:spPr>
        <p:txBody>
          <a:bodyPr vert="horz" lIns="0" tIns="46800" rIns="0" bIns="0" rtlCol="0" anchor="t" anchorCtr="0">
            <a:noAutofit/>
          </a:bodyPr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US" dirty="0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778" y="32161"/>
            <a:ext cx="1357449" cy="459648"/>
          </a:xfrm>
          <a:prstGeom prst="rect">
            <a:avLst/>
          </a:prstGeom>
        </p:spPr>
      </p:pic>
      <p:sp>
        <p:nvSpPr>
          <p:cNvPr id="10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38902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82" r:id="rId2"/>
    <p:sldLayoutId id="2147483678" r:id="rId3"/>
    <p:sldLayoutId id="2147483680" r:id="rId4"/>
    <p:sldLayoutId id="2147483683" r:id="rId5"/>
    <p:sldLayoutId id="2147483685" r:id="rId6"/>
    <p:sldLayoutId id="2147483676" r:id="rId7"/>
    <p:sldLayoutId id="2147483681" r:id="rId8"/>
    <p:sldLayoutId id="2147483677" r:id="rId9"/>
    <p:sldLayoutId id="2147483675" r:id="rId10"/>
    <p:sldLayoutId id="2147483673" r:id="rId11"/>
    <p:sldLayoutId id="2147483679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hf sldNum="0" hdr="0" dt="0"/>
  <p:txStyles>
    <p:titleStyle>
      <a:lvl1pPr algn="l" defTabSz="685800" rtl="0" eaLnBrk="1" latinLnBrk="0" hangingPunct="1">
        <a:lnSpc>
          <a:spcPts val="3600"/>
        </a:lnSpc>
        <a:spcBef>
          <a:spcPct val="0"/>
        </a:spcBef>
        <a:buNone/>
        <a:defRPr sz="3200" b="1" i="0" kern="1200">
          <a:solidFill>
            <a:schemeClr val="tx1"/>
          </a:solidFill>
          <a:latin typeface="Calibri" charset="0"/>
          <a:ea typeface="Calibri" charset="0"/>
          <a:cs typeface="Calibri" charset="0"/>
        </a:defRPr>
      </a:lvl1pPr>
    </p:titleStyle>
    <p:bodyStyle>
      <a:lvl1pPr marL="108000" indent="-108000" algn="l" defTabSz="685800" rtl="0" eaLnBrk="1" fontAlgn="t" latinLnBrk="0" hangingPunct="1">
        <a:lnSpc>
          <a:spcPts val="2400"/>
        </a:lnSpc>
        <a:spcBef>
          <a:spcPts val="75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216000" indent="-108000" algn="l" defTabSz="685800" rtl="0" eaLnBrk="1" fontAlgn="t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324000" indent="-108000" algn="l" defTabSz="685800" rtl="0" eaLnBrk="1" fontAlgn="t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432000" indent="-108000" algn="l" defTabSz="685800" rtl="0" eaLnBrk="1" fontAlgn="t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540000" indent="-108000" algn="l" defTabSz="685800" rtl="0" eaLnBrk="1" fontAlgn="t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www.youtube.com/watch?v=4NpkIwzvtlo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ED83966C-CA2B-9DBD-E927-547864D8C1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203" t="24125"/>
          <a:stretch/>
        </p:blipFill>
        <p:spPr>
          <a:xfrm>
            <a:off x="442506" y="260362"/>
            <a:ext cx="8235266" cy="3529123"/>
          </a:xfrm>
          <a:prstGeom prst="rect">
            <a:avLst/>
          </a:prstGeom>
        </p:spPr>
      </p:pic>
      <p:sp>
        <p:nvSpPr>
          <p:cNvPr id="2" name="Tijdelijke aanduiding voor voettekst 1"/>
          <p:cNvSpPr>
            <a:spLocks noGrp="1"/>
          </p:cNvSpPr>
          <p:nvPr>
            <p:ph type="ftr" sz="quarter" idx="3"/>
          </p:nvPr>
        </p:nvSpPr>
        <p:spPr>
          <a:xfrm>
            <a:off x="2226890" y="129738"/>
            <a:ext cx="6436186" cy="273844"/>
          </a:xfrm>
          <a:prstGeom prst="rect">
            <a:avLst/>
          </a:prstGeom>
        </p:spPr>
        <p:txBody>
          <a:bodyPr/>
          <a:lstStyle/>
          <a:p>
            <a:r>
              <a:rPr lang="nl-NL"/>
              <a:t>Hier de titel van de presentatie invoegen</a:t>
            </a:r>
            <a:endParaRPr lang="nl-NL" dirty="0"/>
          </a:p>
        </p:txBody>
      </p:sp>
      <p:grpSp>
        <p:nvGrpSpPr>
          <p:cNvPr id="5" name="Groeperen 4"/>
          <p:cNvGrpSpPr/>
          <p:nvPr/>
        </p:nvGrpSpPr>
        <p:grpSpPr>
          <a:xfrm>
            <a:off x="-6349" y="1"/>
            <a:ext cx="9150349" cy="5143499"/>
            <a:chOff x="-6349" y="1"/>
            <a:chExt cx="9150349" cy="5143499"/>
          </a:xfrm>
          <a:solidFill>
            <a:schemeClr val="tx1"/>
          </a:solidFill>
        </p:grpSpPr>
        <p:sp>
          <p:nvSpPr>
            <p:cNvPr id="6" name="Rechthoek 5"/>
            <p:cNvSpPr/>
            <p:nvPr/>
          </p:nvSpPr>
          <p:spPr>
            <a:xfrm>
              <a:off x="0" y="1"/>
              <a:ext cx="9144000" cy="44903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" name="Rechthoek 6"/>
            <p:cNvSpPr/>
            <p:nvPr/>
          </p:nvSpPr>
          <p:spPr>
            <a:xfrm>
              <a:off x="0" y="3771900"/>
              <a:ext cx="9144000" cy="13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8" name="Rechthoek 7"/>
            <p:cNvSpPr/>
            <p:nvPr/>
          </p:nvSpPr>
          <p:spPr>
            <a:xfrm>
              <a:off x="-6349" y="1"/>
              <a:ext cx="463550" cy="51434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9" name="Rechthoek 8"/>
            <p:cNvSpPr/>
            <p:nvPr/>
          </p:nvSpPr>
          <p:spPr>
            <a:xfrm>
              <a:off x="8677772" y="1"/>
              <a:ext cx="463550" cy="51434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10" name="Titel 1"/>
          <p:cNvSpPr txBox="1">
            <a:spLocks/>
          </p:cNvSpPr>
          <p:nvPr/>
        </p:nvSpPr>
        <p:spPr>
          <a:xfrm>
            <a:off x="2160000" y="3780000"/>
            <a:ext cx="6629400" cy="1371599"/>
          </a:xfrm>
          <a:prstGeom prst="rect">
            <a:avLst/>
          </a:prstGeom>
        </p:spPr>
        <p:txBody>
          <a:bodyPr vert="horz" wrap="square" lIns="0" tIns="46800" rIns="0" bIns="0" rtlCol="0" anchor="ctr" anchorCtr="0">
            <a:noAutofit/>
          </a:bodyPr>
          <a:lstStyle>
            <a:lvl1pPr algn="l" defTabSz="6858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200" b="1" i="0" kern="120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fontAlgn="ctr">
              <a:lnSpc>
                <a:spcPts val="3200"/>
              </a:lnSpc>
            </a:pPr>
            <a:r>
              <a:rPr lang="nl-NL" sz="2800" dirty="0">
                <a:solidFill>
                  <a:schemeClr val="bg1"/>
                </a:solidFill>
              </a:rPr>
              <a:t>Onderwijskrant actueel WK Qatar </a:t>
            </a:r>
            <a:endParaRPr lang="nl-NL" sz="2800" dirty="0">
              <a:solidFill>
                <a:schemeClr val="tx2"/>
              </a:solidFill>
            </a:endParaRPr>
          </a:p>
        </p:txBody>
      </p:sp>
      <p:pic>
        <p:nvPicPr>
          <p:cNvPr id="13" name="Afbeelding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9554"/>
            <a:ext cx="2049577" cy="794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039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60000" y="719999"/>
            <a:ext cx="6270171" cy="1139273"/>
          </a:xfrm>
        </p:spPr>
        <p:txBody>
          <a:bodyPr/>
          <a:lstStyle/>
          <a:p>
            <a:pPr lvl="0">
              <a:lnSpc>
                <a:spcPct val="100000"/>
              </a:lnSpc>
            </a:pPr>
            <a:r>
              <a:rPr lang="nl-NL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Je bent schijnheilig als je vindt dat het WK niet in Qatar moet plaatsvinden, maar wel naar de wedstrijden van het Nederlands elftal gaat kijken.</a:t>
            </a:r>
            <a:endParaRPr lang="nl-NL" sz="20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dirty="0"/>
              <a:t>WK Qatar</a:t>
            </a:r>
          </a:p>
        </p:txBody>
      </p:sp>
      <p:grpSp>
        <p:nvGrpSpPr>
          <p:cNvPr id="4" name="Groep 3">
            <a:extLst>
              <a:ext uri="{FF2B5EF4-FFF2-40B4-BE49-F238E27FC236}">
                <a16:creationId xmlns:a16="http://schemas.microsoft.com/office/drawing/2014/main" id="{9C0D3183-3D23-00C6-C423-60B0E1955DB5}"/>
              </a:ext>
            </a:extLst>
          </p:cNvPr>
          <p:cNvGrpSpPr/>
          <p:nvPr/>
        </p:nvGrpSpPr>
        <p:grpSpPr>
          <a:xfrm>
            <a:off x="249381" y="2571750"/>
            <a:ext cx="9559318" cy="1503533"/>
            <a:chOff x="249381" y="2571750"/>
            <a:chExt cx="9559318" cy="1503533"/>
          </a:xfrm>
        </p:grpSpPr>
        <p:sp>
          <p:nvSpPr>
            <p:cNvPr id="7" name="Tekstvak 6">
              <a:extLst>
                <a:ext uri="{FF2B5EF4-FFF2-40B4-BE49-F238E27FC236}">
                  <a16:creationId xmlns:a16="http://schemas.microsoft.com/office/drawing/2014/main" id="{5B297264-FB92-B6DA-6D99-F07CF97BC6A9}"/>
                </a:ext>
              </a:extLst>
            </p:cNvPr>
            <p:cNvSpPr txBox="1"/>
            <p:nvPr/>
          </p:nvSpPr>
          <p:spPr>
            <a:xfrm>
              <a:off x="249381" y="2571750"/>
              <a:ext cx="2572328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dirty="0"/>
                <a:t>HELEMAAL ONEENS</a:t>
              </a:r>
            </a:p>
          </p:txBody>
        </p:sp>
        <p:sp>
          <p:nvSpPr>
            <p:cNvPr id="8" name="Tekstvak 7">
              <a:extLst>
                <a:ext uri="{FF2B5EF4-FFF2-40B4-BE49-F238E27FC236}">
                  <a16:creationId xmlns:a16="http://schemas.microsoft.com/office/drawing/2014/main" id="{5FF6E0F0-9718-43F9-231C-E160E8D98710}"/>
                </a:ext>
              </a:extLst>
            </p:cNvPr>
            <p:cNvSpPr txBox="1"/>
            <p:nvPr/>
          </p:nvSpPr>
          <p:spPr>
            <a:xfrm>
              <a:off x="7236371" y="2571750"/>
              <a:ext cx="2572328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dirty="0"/>
                <a:t>HELEMAAL EENS</a:t>
              </a:r>
            </a:p>
          </p:txBody>
        </p:sp>
        <p:cxnSp>
          <p:nvCxnSpPr>
            <p:cNvPr id="10" name="Rechte verbindingslijn 9">
              <a:extLst>
                <a:ext uri="{FF2B5EF4-FFF2-40B4-BE49-F238E27FC236}">
                  <a16:creationId xmlns:a16="http://schemas.microsoft.com/office/drawing/2014/main" id="{05E2C092-3FB6-40FC-2E1F-A65840C0AABE}"/>
                </a:ext>
              </a:extLst>
            </p:cNvPr>
            <p:cNvCxnSpPr>
              <a:cxnSpLocks/>
            </p:cNvCxnSpPr>
            <p:nvPr/>
          </p:nvCxnSpPr>
          <p:spPr>
            <a:xfrm>
              <a:off x="1524000" y="3184211"/>
              <a:ext cx="6299200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kstvak 11">
              <a:extLst>
                <a:ext uri="{FF2B5EF4-FFF2-40B4-BE49-F238E27FC236}">
                  <a16:creationId xmlns:a16="http://schemas.microsoft.com/office/drawing/2014/main" id="{20DA2E71-C867-2AE4-E515-6BA774CB8D0B}"/>
                </a:ext>
              </a:extLst>
            </p:cNvPr>
            <p:cNvSpPr txBox="1"/>
            <p:nvPr/>
          </p:nvSpPr>
          <p:spPr>
            <a:xfrm>
              <a:off x="4147127" y="2571750"/>
              <a:ext cx="1052946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dirty="0"/>
                <a:t>NEUTRAAL</a:t>
              </a:r>
            </a:p>
          </p:txBody>
        </p:sp>
        <p:sp>
          <p:nvSpPr>
            <p:cNvPr id="13" name="Tekstvak 12">
              <a:extLst>
                <a:ext uri="{FF2B5EF4-FFF2-40B4-BE49-F238E27FC236}">
                  <a16:creationId xmlns:a16="http://schemas.microsoft.com/office/drawing/2014/main" id="{788F03EC-8498-605B-292E-F5DE55F0AA39}"/>
                </a:ext>
              </a:extLst>
            </p:cNvPr>
            <p:cNvSpPr txBox="1"/>
            <p:nvPr/>
          </p:nvSpPr>
          <p:spPr>
            <a:xfrm>
              <a:off x="2401455" y="3359702"/>
              <a:ext cx="840509" cy="715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dirty="0"/>
                <a:t>EEN BEETJE ONEENS</a:t>
              </a:r>
            </a:p>
          </p:txBody>
        </p:sp>
        <p:sp>
          <p:nvSpPr>
            <p:cNvPr id="14" name="Tekstvak 13">
              <a:extLst>
                <a:ext uri="{FF2B5EF4-FFF2-40B4-BE49-F238E27FC236}">
                  <a16:creationId xmlns:a16="http://schemas.microsoft.com/office/drawing/2014/main" id="{AF19864E-5897-C4DB-0DAA-01EBC3FA0E68}"/>
                </a:ext>
              </a:extLst>
            </p:cNvPr>
            <p:cNvSpPr txBox="1"/>
            <p:nvPr/>
          </p:nvSpPr>
          <p:spPr>
            <a:xfrm>
              <a:off x="5546437" y="3359701"/>
              <a:ext cx="840509" cy="715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dirty="0"/>
                <a:t>EEN BEETJE EENS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46887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voettekst 2">
            <a:extLst>
              <a:ext uri="{FF2B5EF4-FFF2-40B4-BE49-F238E27FC236}">
                <a16:creationId xmlns:a16="http://schemas.microsoft.com/office/drawing/2014/main" id="{7055CB2A-E0DC-0E9B-09FB-E060E0F77F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60588" y="103188"/>
            <a:ext cx="6435725" cy="307975"/>
          </a:xfrm>
        </p:spPr>
        <p:txBody>
          <a:bodyPr/>
          <a:lstStyle/>
          <a:p>
            <a:r>
              <a:rPr lang="nl-NL" dirty="0"/>
              <a:t>WK Qatar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5CFAFE65-7B02-A777-C1E5-95AA17DFA7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3140" y="469798"/>
            <a:ext cx="5174634" cy="4680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17596141-CC25-BBC0-E367-E8CEE74F15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0" y="3665640"/>
            <a:ext cx="4076700" cy="720000"/>
          </a:xfrm>
        </p:spPr>
        <p:txBody>
          <a:bodyPr/>
          <a:lstStyle/>
          <a:p>
            <a:r>
              <a:rPr lang="nl-NL" dirty="0"/>
              <a:t>Stelling 5</a:t>
            </a:r>
          </a:p>
        </p:txBody>
      </p:sp>
    </p:spTree>
    <p:extLst>
      <p:ext uri="{BB962C8B-B14F-4D97-AF65-F5344CB8AC3E}">
        <p14:creationId xmlns:p14="http://schemas.microsoft.com/office/powerpoint/2010/main" val="2759560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lnSpc>
                <a:spcPct val="100000"/>
              </a:lnSpc>
            </a:pPr>
            <a:r>
              <a:rPr lang="nl-NL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Grote sportevenementen zoals het WK en de Olympische Spelen, mogen alleen plaatsvinden in landen met persvrijheid.</a:t>
            </a:r>
            <a:endParaRPr lang="nl-NL" sz="20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</p:txBody>
      </p:sp>
      <p:grpSp>
        <p:nvGrpSpPr>
          <p:cNvPr id="4" name="Groep 3">
            <a:extLst>
              <a:ext uri="{FF2B5EF4-FFF2-40B4-BE49-F238E27FC236}">
                <a16:creationId xmlns:a16="http://schemas.microsoft.com/office/drawing/2014/main" id="{9C0D3183-3D23-00C6-C423-60B0E1955DB5}"/>
              </a:ext>
            </a:extLst>
          </p:cNvPr>
          <p:cNvGrpSpPr/>
          <p:nvPr/>
        </p:nvGrpSpPr>
        <p:grpSpPr>
          <a:xfrm>
            <a:off x="249381" y="2571750"/>
            <a:ext cx="9559318" cy="1503533"/>
            <a:chOff x="249381" y="2571750"/>
            <a:chExt cx="9559318" cy="1503533"/>
          </a:xfrm>
        </p:grpSpPr>
        <p:sp>
          <p:nvSpPr>
            <p:cNvPr id="7" name="Tekstvak 6">
              <a:extLst>
                <a:ext uri="{FF2B5EF4-FFF2-40B4-BE49-F238E27FC236}">
                  <a16:creationId xmlns:a16="http://schemas.microsoft.com/office/drawing/2014/main" id="{5B297264-FB92-B6DA-6D99-F07CF97BC6A9}"/>
                </a:ext>
              </a:extLst>
            </p:cNvPr>
            <p:cNvSpPr txBox="1"/>
            <p:nvPr/>
          </p:nvSpPr>
          <p:spPr>
            <a:xfrm>
              <a:off x="249381" y="2571750"/>
              <a:ext cx="2572328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dirty="0"/>
                <a:t>HELEMAAL ONEENS</a:t>
              </a:r>
            </a:p>
          </p:txBody>
        </p:sp>
        <p:sp>
          <p:nvSpPr>
            <p:cNvPr id="8" name="Tekstvak 7">
              <a:extLst>
                <a:ext uri="{FF2B5EF4-FFF2-40B4-BE49-F238E27FC236}">
                  <a16:creationId xmlns:a16="http://schemas.microsoft.com/office/drawing/2014/main" id="{5FF6E0F0-9718-43F9-231C-E160E8D98710}"/>
                </a:ext>
              </a:extLst>
            </p:cNvPr>
            <p:cNvSpPr txBox="1"/>
            <p:nvPr/>
          </p:nvSpPr>
          <p:spPr>
            <a:xfrm>
              <a:off x="7236371" y="2571750"/>
              <a:ext cx="2572328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dirty="0"/>
                <a:t>HELEMAAL EENS</a:t>
              </a:r>
            </a:p>
          </p:txBody>
        </p:sp>
        <p:cxnSp>
          <p:nvCxnSpPr>
            <p:cNvPr id="10" name="Rechte verbindingslijn 9">
              <a:extLst>
                <a:ext uri="{FF2B5EF4-FFF2-40B4-BE49-F238E27FC236}">
                  <a16:creationId xmlns:a16="http://schemas.microsoft.com/office/drawing/2014/main" id="{05E2C092-3FB6-40FC-2E1F-A65840C0AABE}"/>
                </a:ext>
              </a:extLst>
            </p:cNvPr>
            <p:cNvCxnSpPr>
              <a:cxnSpLocks/>
            </p:cNvCxnSpPr>
            <p:nvPr/>
          </p:nvCxnSpPr>
          <p:spPr>
            <a:xfrm>
              <a:off x="1524000" y="3184211"/>
              <a:ext cx="6299200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kstvak 11">
              <a:extLst>
                <a:ext uri="{FF2B5EF4-FFF2-40B4-BE49-F238E27FC236}">
                  <a16:creationId xmlns:a16="http://schemas.microsoft.com/office/drawing/2014/main" id="{20DA2E71-C867-2AE4-E515-6BA774CB8D0B}"/>
                </a:ext>
              </a:extLst>
            </p:cNvPr>
            <p:cNvSpPr txBox="1"/>
            <p:nvPr/>
          </p:nvSpPr>
          <p:spPr>
            <a:xfrm>
              <a:off x="4147127" y="2571750"/>
              <a:ext cx="1052946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dirty="0"/>
                <a:t>NEUTRAAL</a:t>
              </a:r>
            </a:p>
          </p:txBody>
        </p:sp>
        <p:sp>
          <p:nvSpPr>
            <p:cNvPr id="13" name="Tekstvak 12">
              <a:extLst>
                <a:ext uri="{FF2B5EF4-FFF2-40B4-BE49-F238E27FC236}">
                  <a16:creationId xmlns:a16="http://schemas.microsoft.com/office/drawing/2014/main" id="{788F03EC-8498-605B-292E-F5DE55F0AA39}"/>
                </a:ext>
              </a:extLst>
            </p:cNvPr>
            <p:cNvSpPr txBox="1"/>
            <p:nvPr/>
          </p:nvSpPr>
          <p:spPr>
            <a:xfrm>
              <a:off x="2401455" y="3359702"/>
              <a:ext cx="840509" cy="715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dirty="0"/>
                <a:t>EEN BEETJE ONEENS</a:t>
              </a:r>
            </a:p>
          </p:txBody>
        </p:sp>
        <p:sp>
          <p:nvSpPr>
            <p:cNvPr id="14" name="Tekstvak 13">
              <a:extLst>
                <a:ext uri="{FF2B5EF4-FFF2-40B4-BE49-F238E27FC236}">
                  <a16:creationId xmlns:a16="http://schemas.microsoft.com/office/drawing/2014/main" id="{AF19864E-5897-C4DB-0DAA-01EBC3FA0E68}"/>
                </a:ext>
              </a:extLst>
            </p:cNvPr>
            <p:cNvSpPr txBox="1"/>
            <p:nvPr/>
          </p:nvSpPr>
          <p:spPr>
            <a:xfrm>
              <a:off x="5546437" y="3359701"/>
              <a:ext cx="840509" cy="715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dirty="0"/>
                <a:t>EEN BEETJE EENS</a:t>
              </a:r>
            </a:p>
          </p:txBody>
        </p:sp>
      </p:grpSp>
      <p:sp>
        <p:nvSpPr>
          <p:cNvPr id="5" name="Tijdelijke aanduiding voor voettekst 2">
            <a:extLst>
              <a:ext uri="{FF2B5EF4-FFF2-40B4-BE49-F238E27FC236}">
                <a16:creationId xmlns:a16="http://schemas.microsoft.com/office/drawing/2014/main" id="{D0AAB140-69FC-BCF2-A807-963ACF2AB2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60588" y="103188"/>
            <a:ext cx="6435725" cy="307975"/>
          </a:xfrm>
        </p:spPr>
        <p:txBody>
          <a:bodyPr/>
          <a:lstStyle/>
          <a:p>
            <a:r>
              <a:rPr lang="nl-NL" dirty="0"/>
              <a:t>WK Qatar</a:t>
            </a:r>
          </a:p>
        </p:txBody>
      </p:sp>
    </p:spTree>
    <p:extLst>
      <p:ext uri="{BB962C8B-B14F-4D97-AF65-F5344CB8AC3E}">
        <p14:creationId xmlns:p14="http://schemas.microsoft.com/office/powerpoint/2010/main" val="1378886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voettekst 2">
            <a:extLst>
              <a:ext uri="{FF2B5EF4-FFF2-40B4-BE49-F238E27FC236}">
                <a16:creationId xmlns:a16="http://schemas.microsoft.com/office/drawing/2014/main" id="{7055CB2A-E0DC-0E9B-09FB-E060E0F77F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60588" y="103188"/>
            <a:ext cx="6435725" cy="307975"/>
          </a:xfrm>
        </p:spPr>
        <p:txBody>
          <a:bodyPr/>
          <a:lstStyle/>
          <a:p>
            <a:r>
              <a:rPr lang="nl-NL" dirty="0"/>
              <a:t>WK Qatar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C6CE3212-AE48-CD5E-909D-DBA2DB671B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7490" y="466231"/>
            <a:ext cx="5601819" cy="4680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17596141-CC25-BBC0-E367-E8CEE74F15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65640"/>
            <a:ext cx="3486150" cy="720000"/>
          </a:xfrm>
        </p:spPr>
        <p:txBody>
          <a:bodyPr/>
          <a:lstStyle/>
          <a:p>
            <a:r>
              <a:rPr lang="nl-NL" dirty="0"/>
              <a:t>Stelling 6</a:t>
            </a:r>
          </a:p>
        </p:txBody>
      </p:sp>
    </p:spTree>
    <p:extLst>
      <p:ext uri="{BB962C8B-B14F-4D97-AF65-F5344CB8AC3E}">
        <p14:creationId xmlns:p14="http://schemas.microsoft.com/office/powerpoint/2010/main" val="2266473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77456" y="720000"/>
            <a:ext cx="7552716" cy="900000"/>
          </a:xfrm>
        </p:spPr>
        <p:txBody>
          <a:bodyPr/>
          <a:lstStyle/>
          <a:p>
            <a:pPr lvl="0">
              <a:lnSpc>
                <a:spcPct val="100000"/>
              </a:lnSpc>
            </a:pPr>
            <a:r>
              <a:rPr lang="nl-NL" sz="2000" b="1" dirty="0">
                <a:effectLst/>
                <a:latin typeface="+mn-lt"/>
                <a:ea typeface="Times New Roman" panose="02020603050405020304" pitchFamily="18" charset="0"/>
                <a:cs typeface="Segoe UI" panose="020B0502040204020203" pitchFamily="34" charset="0"/>
              </a:rPr>
              <a:t>Het Nederlands elftal had een gele kaart moeten accepteren om toch de </a:t>
            </a:r>
            <a:r>
              <a:rPr lang="nl-NL" sz="2000" b="1" dirty="0" err="1">
                <a:effectLst/>
                <a:latin typeface="+mn-lt"/>
                <a:ea typeface="Times New Roman" panose="02020603050405020304" pitchFamily="18" charset="0"/>
                <a:cs typeface="Segoe UI" panose="020B0502040204020203" pitchFamily="34" charset="0"/>
              </a:rPr>
              <a:t>OneLove</a:t>
            </a:r>
            <a:r>
              <a:rPr lang="nl-NL" sz="2000" b="1" dirty="0">
                <a:effectLst/>
                <a:latin typeface="+mn-lt"/>
                <a:ea typeface="Times New Roman" panose="02020603050405020304" pitchFamily="18" charset="0"/>
                <a:cs typeface="Segoe UI" panose="020B0502040204020203" pitchFamily="34" charset="0"/>
              </a:rPr>
              <a:t>-armband te dragen. </a:t>
            </a:r>
            <a:r>
              <a:rPr lang="nl-NL" sz="2000" b="1" dirty="0">
                <a:effectLst/>
                <a:latin typeface="+mn-lt"/>
                <a:ea typeface="Times New Roman" panose="02020603050405020304" pitchFamily="18" charset="0"/>
              </a:rPr>
              <a:t> </a:t>
            </a:r>
            <a:br>
              <a:rPr lang="nl-N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br>
              <a:rPr lang="nl-N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br>
              <a:rPr lang="nl-NL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endParaRPr lang="nl-NL" sz="2000" dirty="0"/>
          </a:p>
        </p:txBody>
      </p:sp>
      <p:grpSp>
        <p:nvGrpSpPr>
          <p:cNvPr id="4" name="Groep 3">
            <a:extLst>
              <a:ext uri="{FF2B5EF4-FFF2-40B4-BE49-F238E27FC236}">
                <a16:creationId xmlns:a16="http://schemas.microsoft.com/office/drawing/2014/main" id="{10DB5918-915B-E183-CD0D-D94CD5AE7318}"/>
              </a:ext>
            </a:extLst>
          </p:cNvPr>
          <p:cNvGrpSpPr/>
          <p:nvPr/>
        </p:nvGrpSpPr>
        <p:grpSpPr>
          <a:xfrm>
            <a:off x="249381" y="2571750"/>
            <a:ext cx="9559318" cy="1503533"/>
            <a:chOff x="249381" y="2571750"/>
            <a:chExt cx="9559318" cy="1503533"/>
          </a:xfrm>
        </p:grpSpPr>
        <p:sp>
          <p:nvSpPr>
            <p:cNvPr id="5" name="Tekstvak 4">
              <a:extLst>
                <a:ext uri="{FF2B5EF4-FFF2-40B4-BE49-F238E27FC236}">
                  <a16:creationId xmlns:a16="http://schemas.microsoft.com/office/drawing/2014/main" id="{B881125F-CB76-647D-3D0A-40D389CE26AC}"/>
                </a:ext>
              </a:extLst>
            </p:cNvPr>
            <p:cNvSpPr txBox="1"/>
            <p:nvPr/>
          </p:nvSpPr>
          <p:spPr>
            <a:xfrm>
              <a:off x="249381" y="2571750"/>
              <a:ext cx="2572328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dirty="0"/>
                <a:t>HELEMAAL ONEENS</a:t>
              </a:r>
            </a:p>
          </p:txBody>
        </p:sp>
        <p:sp>
          <p:nvSpPr>
            <p:cNvPr id="6" name="Tekstvak 5">
              <a:extLst>
                <a:ext uri="{FF2B5EF4-FFF2-40B4-BE49-F238E27FC236}">
                  <a16:creationId xmlns:a16="http://schemas.microsoft.com/office/drawing/2014/main" id="{56C96E04-56CC-B0DC-F9BF-3347750C0608}"/>
                </a:ext>
              </a:extLst>
            </p:cNvPr>
            <p:cNvSpPr txBox="1"/>
            <p:nvPr/>
          </p:nvSpPr>
          <p:spPr>
            <a:xfrm>
              <a:off x="7236371" y="2571750"/>
              <a:ext cx="2572328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dirty="0"/>
                <a:t>HELEMAAL EENS</a:t>
              </a:r>
            </a:p>
          </p:txBody>
        </p:sp>
        <p:cxnSp>
          <p:nvCxnSpPr>
            <p:cNvPr id="9" name="Rechte verbindingslijn 8">
              <a:extLst>
                <a:ext uri="{FF2B5EF4-FFF2-40B4-BE49-F238E27FC236}">
                  <a16:creationId xmlns:a16="http://schemas.microsoft.com/office/drawing/2014/main" id="{EC356A27-FFEA-0E09-C267-A37954B2425D}"/>
                </a:ext>
              </a:extLst>
            </p:cNvPr>
            <p:cNvCxnSpPr>
              <a:cxnSpLocks/>
            </p:cNvCxnSpPr>
            <p:nvPr/>
          </p:nvCxnSpPr>
          <p:spPr>
            <a:xfrm>
              <a:off x="1524000" y="3184211"/>
              <a:ext cx="6299200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kstvak 10">
              <a:extLst>
                <a:ext uri="{FF2B5EF4-FFF2-40B4-BE49-F238E27FC236}">
                  <a16:creationId xmlns:a16="http://schemas.microsoft.com/office/drawing/2014/main" id="{49F942D5-7836-3B1F-9108-BE4A0B07A459}"/>
                </a:ext>
              </a:extLst>
            </p:cNvPr>
            <p:cNvSpPr txBox="1"/>
            <p:nvPr/>
          </p:nvSpPr>
          <p:spPr>
            <a:xfrm>
              <a:off x="4147127" y="2571750"/>
              <a:ext cx="1052946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dirty="0"/>
                <a:t>NEUTRAAL</a:t>
              </a:r>
            </a:p>
          </p:txBody>
        </p:sp>
        <p:sp>
          <p:nvSpPr>
            <p:cNvPr id="15" name="Tekstvak 14">
              <a:extLst>
                <a:ext uri="{FF2B5EF4-FFF2-40B4-BE49-F238E27FC236}">
                  <a16:creationId xmlns:a16="http://schemas.microsoft.com/office/drawing/2014/main" id="{D092EE13-695B-8A66-6EDF-A3F8DFFD40CA}"/>
                </a:ext>
              </a:extLst>
            </p:cNvPr>
            <p:cNvSpPr txBox="1"/>
            <p:nvPr/>
          </p:nvSpPr>
          <p:spPr>
            <a:xfrm>
              <a:off x="2401455" y="3359702"/>
              <a:ext cx="840509" cy="715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dirty="0"/>
                <a:t>EEN BEETJE ONEENS</a:t>
              </a:r>
            </a:p>
          </p:txBody>
        </p:sp>
        <p:sp>
          <p:nvSpPr>
            <p:cNvPr id="16" name="Tekstvak 15">
              <a:extLst>
                <a:ext uri="{FF2B5EF4-FFF2-40B4-BE49-F238E27FC236}">
                  <a16:creationId xmlns:a16="http://schemas.microsoft.com/office/drawing/2014/main" id="{DBD906C2-473B-7F89-4A76-04C91C6F06BB}"/>
                </a:ext>
              </a:extLst>
            </p:cNvPr>
            <p:cNvSpPr txBox="1"/>
            <p:nvPr/>
          </p:nvSpPr>
          <p:spPr>
            <a:xfrm>
              <a:off x="5546437" y="3359701"/>
              <a:ext cx="840509" cy="715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dirty="0"/>
                <a:t>EEN BEETJE EENS</a:t>
              </a:r>
            </a:p>
          </p:txBody>
        </p:sp>
      </p:grpSp>
      <p:sp>
        <p:nvSpPr>
          <p:cNvPr id="17" name="Tijdelijke aanduiding voor voettekst 2">
            <a:extLst>
              <a:ext uri="{FF2B5EF4-FFF2-40B4-BE49-F238E27FC236}">
                <a16:creationId xmlns:a16="http://schemas.microsoft.com/office/drawing/2014/main" id="{0197516C-7C5E-AE0B-745A-3186666DFE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60588" y="103188"/>
            <a:ext cx="6435725" cy="307975"/>
          </a:xfrm>
        </p:spPr>
        <p:txBody>
          <a:bodyPr/>
          <a:lstStyle/>
          <a:p>
            <a:r>
              <a:rPr lang="nl-NL" dirty="0"/>
              <a:t>WK Qatar</a:t>
            </a:r>
          </a:p>
        </p:txBody>
      </p:sp>
    </p:spTree>
    <p:extLst>
      <p:ext uri="{BB962C8B-B14F-4D97-AF65-F5344CB8AC3E}">
        <p14:creationId xmlns:p14="http://schemas.microsoft.com/office/powerpoint/2010/main" val="790738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8CAF87F2-B2A3-7979-201A-579D3976BD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495" r="1"/>
          <a:stretch/>
        </p:blipFill>
        <p:spPr>
          <a:xfrm>
            <a:off x="236220" y="463500"/>
            <a:ext cx="7405600" cy="4680000"/>
          </a:xfrm>
          <a:prstGeom prst="rect">
            <a:avLst/>
          </a:prstGeom>
        </p:spPr>
      </p:pic>
      <p:sp>
        <p:nvSpPr>
          <p:cNvPr id="5" name="Tijdelijke aanduiding voor voettekst 2">
            <a:extLst>
              <a:ext uri="{FF2B5EF4-FFF2-40B4-BE49-F238E27FC236}">
                <a16:creationId xmlns:a16="http://schemas.microsoft.com/office/drawing/2014/main" id="{7055CB2A-E0DC-0E9B-09FB-E060E0F77F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60588" y="103188"/>
            <a:ext cx="6435725" cy="307975"/>
          </a:xfrm>
        </p:spPr>
        <p:txBody>
          <a:bodyPr/>
          <a:lstStyle/>
          <a:p>
            <a:r>
              <a:rPr lang="nl-NL" dirty="0"/>
              <a:t>WK Qatar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7596141-CC25-BBC0-E367-E8CEE74F15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65640"/>
            <a:ext cx="3486150" cy="720000"/>
          </a:xfrm>
        </p:spPr>
        <p:txBody>
          <a:bodyPr/>
          <a:lstStyle/>
          <a:p>
            <a:r>
              <a:rPr lang="nl-NL" dirty="0"/>
              <a:t>Stelling 7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36E04003-5534-EAF3-DDCA-68AB085E2C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" y="463499"/>
            <a:ext cx="358683" cy="358683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A13F147B-629E-6DEC-50CA-32271F6563F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957"/>
          <a:stretch/>
        </p:blipFill>
        <p:spPr>
          <a:xfrm>
            <a:off x="3596640" y="757860"/>
            <a:ext cx="5774611" cy="222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389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77456" y="720000"/>
            <a:ext cx="7552716" cy="900000"/>
          </a:xfrm>
        </p:spPr>
        <p:txBody>
          <a:bodyPr/>
          <a:lstStyle/>
          <a:p>
            <a:r>
              <a:rPr lang="nl-NL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Als je naar een gastland gaat moet je de regels van dat land respecteren, zelfs als je het er niet mee eens bent.</a:t>
            </a:r>
            <a:br>
              <a:rPr lang="nl-N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endParaRPr lang="nl-NL" sz="2000" dirty="0"/>
          </a:p>
        </p:txBody>
      </p:sp>
      <p:grpSp>
        <p:nvGrpSpPr>
          <p:cNvPr id="4" name="Groep 3">
            <a:extLst>
              <a:ext uri="{FF2B5EF4-FFF2-40B4-BE49-F238E27FC236}">
                <a16:creationId xmlns:a16="http://schemas.microsoft.com/office/drawing/2014/main" id="{93444CCE-CE1C-7634-90E6-4021A7613C7A}"/>
              </a:ext>
            </a:extLst>
          </p:cNvPr>
          <p:cNvGrpSpPr/>
          <p:nvPr/>
        </p:nvGrpSpPr>
        <p:grpSpPr>
          <a:xfrm>
            <a:off x="249381" y="2571750"/>
            <a:ext cx="9559318" cy="1503533"/>
            <a:chOff x="249381" y="2571750"/>
            <a:chExt cx="9559318" cy="1503533"/>
          </a:xfrm>
        </p:grpSpPr>
        <p:sp>
          <p:nvSpPr>
            <p:cNvPr id="5" name="Tekstvak 4">
              <a:extLst>
                <a:ext uri="{FF2B5EF4-FFF2-40B4-BE49-F238E27FC236}">
                  <a16:creationId xmlns:a16="http://schemas.microsoft.com/office/drawing/2014/main" id="{CC1553A6-67CA-017E-A65A-8B9B27DF68B2}"/>
                </a:ext>
              </a:extLst>
            </p:cNvPr>
            <p:cNvSpPr txBox="1"/>
            <p:nvPr/>
          </p:nvSpPr>
          <p:spPr>
            <a:xfrm>
              <a:off x="249381" y="2571750"/>
              <a:ext cx="2572328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dirty="0"/>
                <a:t>HELEMAAL ONEENS</a:t>
              </a:r>
            </a:p>
          </p:txBody>
        </p:sp>
        <p:sp>
          <p:nvSpPr>
            <p:cNvPr id="6" name="Tekstvak 5">
              <a:extLst>
                <a:ext uri="{FF2B5EF4-FFF2-40B4-BE49-F238E27FC236}">
                  <a16:creationId xmlns:a16="http://schemas.microsoft.com/office/drawing/2014/main" id="{7BF7D9F4-414D-A09C-D6BC-AEAB68CE1FEB}"/>
                </a:ext>
              </a:extLst>
            </p:cNvPr>
            <p:cNvSpPr txBox="1"/>
            <p:nvPr/>
          </p:nvSpPr>
          <p:spPr>
            <a:xfrm>
              <a:off x="7236371" y="2571750"/>
              <a:ext cx="2572328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dirty="0"/>
                <a:t>HELEMAAL EENS</a:t>
              </a:r>
            </a:p>
          </p:txBody>
        </p:sp>
        <p:cxnSp>
          <p:nvCxnSpPr>
            <p:cNvPr id="9" name="Rechte verbindingslijn 8">
              <a:extLst>
                <a:ext uri="{FF2B5EF4-FFF2-40B4-BE49-F238E27FC236}">
                  <a16:creationId xmlns:a16="http://schemas.microsoft.com/office/drawing/2014/main" id="{C7A2014C-2C6F-EEAA-14DD-D171AA50EA71}"/>
                </a:ext>
              </a:extLst>
            </p:cNvPr>
            <p:cNvCxnSpPr>
              <a:cxnSpLocks/>
            </p:cNvCxnSpPr>
            <p:nvPr/>
          </p:nvCxnSpPr>
          <p:spPr>
            <a:xfrm>
              <a:off x="1524000" y="3184211"/>
              <a:ext cx="6299200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kstvak 10">
              <a:extLst>
                <a:ext uri="{FF2B5EF4-FFF2-40B4-BE49-F238E27FC236}">
                  <a16:creationId xmlns:a16="http://schemas.microsoft.com/office/drawing/2014/main" id="{0B03F39A-4617-F4EF-E1D9-12F9121A2A90}"/>
                </a:ext>
              </a:extLst>
            </p:cNvPr>
            <p:cNvSpPr txBox="1"/>
            <p:nvPr/>
          </p:nvSpPr>
          <p:spPr>
            <a:xfrm>
              <a:off x="4147127" y="2571750"/>
              <a:ext cx="1052946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dirty="0"/>
                <a:t>NEUTRAAL</a:t>
              </a:r>
            </a:p>
          </p:txBody>
        </p:sp>
        <p:sp>
          <p:nvSpPr>
            <p:cNvPr id="15" name="Tekstvak 14">
              <a:extLst>
                <a:ext uri="{FF2B5EF4-FFF2-40B4-BE49-F238E27FC236}">
                  <a16:creationId xmlns:a16="http://schemas.microsoft.com/office/drawing/2014/main" id="{29F6417F-4716-4C3C-275F-31CAB87873E8}"/>
                </a:ext>
              </a:extLst>
            </p:cNvPr>
            <p:cNvSpPr txBox="1"/>
            <p:nvPr/>
          </p:nvSpPr>
          <p:spPr>
            <a:xfrm>
              <a:off x="2401455" y="3359702"/>
              <a:ext cx="840509" cy="715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dirty="0"/>
                <a:t>EEN BEETJE ONEENS</a:t>
              </a:r>
            </a:p>
          </p:txBody>
        </p:sp>
        <p:sp>
          <p:nvSpPr>
            <p:cNvPr id="16" name="Tekstvak 15">
              <a:extLst>
                <a:ext uri="{FF2B5EF4-FFF2-40B4-BE49-F238E27FC236}">
                  <a16:creationId xmlns:a16="http://schemas.microsoft.com/office/drawing/2014/main" id="{F279B772-1183-3C31-8574-F7D7A01EFBF3}"/>
                </a:ext>
              </a:extLst>
            </p:cNvPr>
            <p:cNvSpPr txBox="1"/>
            <p:nvPr/>
          </p:nvSpPr>
          <p:spPr>
            <a:xfrm>
              <a:off x="5546437" y="3359701"/>
              <a:ext cx="840509" cy="715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dirty="0"/>
                <a:t>EEN BEETJE EENS</a:t>
              </a:r>
            </a:p>
          </p:txBody>
        </p:sp>
      </p:grpSp>
      <p:sp>
        <p:nvSpPr>
          <p:cNvPr id="17" name="Tijdelijke aanduiding voor voettekst 2">
            <a:extLst>
              <a:ext uri="{FF2B5EF4-FFF2-40B4-BE49-F238E27FC236}">
                <a16:creationId xmlns:a16="http://schemas.microsoft.com/office/drawing/2014/main" id="{8078376B-A615-DD46-A9CA-D7D4649815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60588" y="103188"/>
            <a:ext cx="6435725" cy="307975"/>
          </a:xfrm>
        </p:spPr>
        <p:txBody>
          <a:bodyPr/>
          <a:lstStyle/>
          <a:p>
            <a:r>
              <a:rPr lang="nl-NL" dirty="0"/>
              <a:t>WK Qatar</a:t>
            </a:r>
          </a:p>
        </p:txBody>
      </p:sp>
    </p:spTree>
    <p:extLst>
      <p:ext uri="{BB962C8B-B14F-4D97-AF65-F5344CB8AC3E}">
        <p14:creationId xmlns:p14="http://schemas.microsoft.com/office/powerpoint/2010/main" val="1915602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hlinkClick r:id="rId2"/>
            <a:extLst>
              <a:ext uri="{FF2B5EF4-FFF2-40B4-BE49-F238E27FC236}">
                <a16:creationId xmlns:a16="http://schemas.microsoft.com/office/drawing/2014/main" id="{D9FA84F3-D5EA-DA62-2D3F-41227D1552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000"/>
          <a:stretch/>
        </p:blipFill>
        <p:spPr>
          <a:xfrm>
            <a:off x="412000" y="463500"/>
            <a:ext cx="8319999" cy="4680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309538E-13E3-DE64-7936-1706683CB3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7700" y="3960000"/>
            <a:ext cx="3416300" cy="720000"/>
          </a:xfrm>
        </p:spPr>
        <p:txBody>
          <a:bodyPr/>
          <a:lstStyle/>
          <a:p>
            <a:r>
              <a:rPr lang="nl-NL" dirty="0"/>
              <a:t>Filmpje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05511577-5EAE-8088-BFC5-17F7433E46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dirty="0"/>
              <a:t>WK Qatar</a:t>
            </a:r>
          </a:p>
        </p:txBody>
      </p:sp>
      <p:sp>
        <p:nvSpPr>
          <p:cNvPr id="8" name="Gelijkbenige driehoek 7">
            <a:hlinkClick r:id="rId2"/>
            <a:extLst>
              <a:ext uri="{FF2B5EF4-FFF2-40B4-BE49-F238E27FC236}">
                <a16:creationId xmlns:a16="http://schemas.microsoft.com/office/drawing/2014/main" id="{D97D3EAA-9ADC-B0BC-177F-392764AEF504}"/>
              </a:ext>
            </a:extLst>
          </p:cNvPr>
          <p:cNvSpPr/>
          <p:nvPr/>
        </p:nvSpPr>
        <p:spPr>
          <a:xfrm rot="5400000">
            <a:off x="7447795" y="888950"/>
            <a:ext cx="1054100" cy="829690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F9483D93-9DCA-A342-6EB4-F3AB41EA39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000" y="463500"/>
            <a:ext cx="358683" cy="358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297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5CD4CFB7-3961-2415-934C-11EFFB8131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194" t="8331" r="63951" b="14353"/>
          <a:stretch/>
        </p:blipFill>
        <p:spPr>
          <a:xfrm>
            <a:off x="2488485" y="463500"/>
            <a:ext cx="5779830" cy="4680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17596141-CC25-BBC0-E367-E8CEE74F15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33045"/>
            <a:ext cx="4076700" cy="720000"/>
          </a:xfrm>
        </p:spPr>
        <p:txBody>
          <a:bodyPr/>
          <a:lstStyle/>
          <a:p>
            <a:r>
              <a:rPr lang="nl-NL" dirty="0"/>
              <a:t>Stelling 1</a:t>
            </a:r>
          </a:p>
        </p:txBody>
      </p:sp>
      <p:sp>
        <p:nvSpPr>
          <p:cNvPr id="5" name="Tijdelijke aanduiding voor voettekst 2">
            <a:extLst>
              <a:ext uri="{FF2B5EF4-FFF2-40B4-BE49-F238E27FC236}">
                <a16:creationId xmlns:a16="http://schemas.microsoft.com/office/drawing/2014/main" id="{7055CB2A-E0DC-0E9B-09FB-E060E0F77F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60588" y="103188"/>
            <a:ext cx="6435725" cy="307975"/>
          </a:xfrm>
        </p:spPr>
        <p:txBody>
          <a:bodyPr/>
          <a:lstStyle/>
          <a:p>
            <a:r>
              <a:rPr lang="nl-NL" dirty="0"/>
              <a:t>WK Qatar</a:t>
            </a:r>
          </a:p>
        </p:txBody>
      </p:sp>
    </p:spTree>
    <p:extLst>
      <p:ext uri="{BB962C8B-B14F-4D97-AF65-F5344CB8AC3E}">
        <p14:creationId xmlns:p14="http://schemas.microsoft.com/office/powerpoint/2010/main" val="4086073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77456" y="720000"/>
            <a:ext cx="7552716" cy="900000"/>
          </a:xfrm>
        </p:spPr>
        <p:txBody>
          <a:bodyPr/>
          <a:lstStyle/>
          <a:p>
            <a:r>
              <a:rPr lang="nl-NL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Ik zou wel een gratis kaartje voor het WK willen, ook als ik in ruil daarvoor positief moet doen op </a:t>
            </a:r>
            <a:r>
              <a:rPr lang="nl-NL" sz="2000" b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socials</a:t>
            </a:r>
            <a:r>
              <a:rPr lang="nl-NL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.</a:t>
            </a:r>
            <a:br>
              <a:rPr lang="nl-N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br>
              <a:rPr lang="nl-NL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endParaRPr lang="nl-NL" sz="2000" dirty="0"/>
          </a:p>
        </p:txBody>
      </p:sp>
      <p:grpSp>
        <p:nvGrpSpPr>
          <p:cNvPr id="4" name="Groep 3">
            <a:extLst>
              <a:ext uri="{FF2B5EF4-FFF2-40B4-BE49-F238E27FC236}">
                <a16:creationId xmlns:a16="http://schemas.microsoft.com/office/drawing/2014/main" id="{62AC5FA8-8D7B-C907-B845-AE1478E282B3}"/>
              </a:ext>
            </a:extLst>
          </p:cNvPr>
          <p:cNvGrpSpPr/>
          <p:nvPr/>
        </p:nvGrpSpPr>
        <p:grpSpPr>
          <a:xfrm>
            <a:off x="249381" y="2571750"/>
            <a:ext cx="9559318" cy="1503533"/>
            <a:chOff x="249381" y="2571750"/>
            <a:chExt cx="9559318" cy="1503533"/>
          </a:xfrm>
        </p:grpSpPr>
        <p:sp>
          <p:nvSpPr>
            <p:cNvPr id="5" name="Tekstvak 4">
              <a:extLst>
                <a:ext uri="{FF2B5EF4-FFF2-40B4-BE49-F238E27FC236}">
                  <a16:creationId xmlns:a16="http://schemas.microsoft.com/office/drawing/2014/main" id="{E0E4EB95-85DB-955D-8304-83A753DA5CC3}"/>
                </a:ext>
              </a:extLst>
            </p:cNvPr>
            <p:cNvSpPr txBox="1"/>
            <p:nvPr/>
          </p:nvSpPr>
          <p:spPr>
            <a:xfrm>
              <a:off x="249381" y="2571750"/>
              <a:ext cx="2572328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dirty="0"/>
                <a:t>HELEMAAL ONEENS</a:t>
              </a:r>
            </a:p>
          </p:txBody>
        </p:sp>
        <p:sp>
          <p:nvSpPr>
            <p:cNvPr id="6" name="Tekstvak 5">
              <a:extLst>
                <a:ext uri="{FF2B5EF4-FFF2-40B4-BE49-F238E27FC236}">
                  <a16:creationId xmlns:a16="http://schemas.microsoft.com/office/drawing/2014/main" id="{4A3FF9F4-C5A7-3228-1EFB-B35B1079AF03}"/>
                </a:ext>
              </a:extLst>
            </p:cNvPr>
            <p:cNvSpPr txBox="1"/>
            <p:nvPr/>
          </p:nvSpPr>
          <p:spPr>
            <a:xfrm>
              <a:off x="7236371" y="2571750"/>
              <a:ext cx="2572328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dirty="0"/>
                <a:t>HELEMAAL EENS</a:t>
              </a:r>
            </a:p>
          </p:txBody>
        </p:sp>
        <p:cxnSp>
          <p:nvCxnSpPr>
            <p:cNvPr id="9" name="Rechte verbindingslijn 8">
              <a:extLst>
                <a:ext uri="{FF2B5EF4-FFF2-40B4-BE49-F238E27FC236}">
                  <a16:creationId xmlns:a16="http://schemas.microsoft.com/office/drawing/2014/main" id="{A19DC4CE-3A04-A6E5-D474-07321F62A33A}"/>
                </a:ext>
              </a:extLst>
            </p:cNvPr>
            <p:cNvCxnSpPr>
              <a:cxnSpLocks/>
            </p:cNvCxnSpPr>
            <p:nvPr/>
          </p:nvCxnSpPr>
          <p:spPr>
            <a:xfrm>
              <a:off x="1524000" y="3184211"/>
              <a:ext cx="6299200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kstvak 10">
              <a:extLst>
                <a:ext uri="{FF2B5EF4-FFF2-40B4-BE49-F238E27FC236}">
                  <a16:creationId xmlns:a16="http://schemas.microsoft.com/office/drawing/2014/main" id="{BA15EF21-85AB-C548-81B7-BE38579A8BB9}"/>
                </a:ext>
              </a:extLst>
            </p:cNvPr>
            <p:cNvSpPr txBox="1"/>
            <p:nvPr/>
          </p:nvSpPr>
          <p:spPr>
            <a:xfrm>
              <a:off x="4147127" y="2571750"/>
              <a:ext cx="1052946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dirty="0"/>
                <a:t>NEUTRAAL</a:t>
              </a:r>
            </a:p>
          </p:txBody>
        </p:sp>
        <p:sp>
          <p:nvSpPr>
            <p:cNvPr id="15" name="Tekstvak 14">
              <a:extLst>
                <a:ext uri="{FF2B5EF4-FFF2-40B4-BE49-F238E27FC236}">
                  <a16:creationId xmlns:a16="http://schemas.microsoft.com/office/drawing/2014/main" id="{D9F4C62F-F4B8-A843-8580-890BA4D72B74}"/>
                </a:ext>
              </a:extLst>
            </p:cNvPr>
            <p:cNvSpPr txBox="1"/>
            <p:nvPr/>
          </p:nvSpPr>
          <p:spPr>
            <a:xfrm>
              <a:off x="2401455" y="3359702"/>
              <a:ext cx="840509" cy="715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dirty="0"/>
                <a:t>EEN BEETJE ONEENS</a:t>
              </a:r>
            </a:p>
          </p:txBody>
        </p:sp>
        <p:sp>
          <p:nvSpPr>
            <p:cNvPr id="16" name="Tekstvak 15">
              <a:extLst>
                <a:ext uri="{FF2B5EF4-FFF2-40B4-BE49-F238E27FC236}">
                  <a16:creationId xmlns:a16="http://schemas.microsoft.com/office/drawing/2014/main" id="{BE6A0D34-E29F-BB80-C43F-399F3144870A}"/>
                </a:ext>
              </a:extLst>
            </p:cNvPr>
            <p:cNvSpPr txBox="1"/>
            <p:nvPr/>
          </p:nvSpPr>
          <p:spPr>
            <a:xfrm>
              <a:off x="5546437" y="3359701"/>
              <a:ext cx="840509" cy="715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dirty="0"/>
                <a:t>EEN BEETJE EENS</a:t>
              </a:r>
            </a:p>
          </p:txBody>
        </p:sp>
      </p:grpSp>
      <p:sp>
        <p:nvSpPr>
          <p:cNvPr id="17" name="Tijdelijke aanduiding voor voettekst 2">
            <a:extLst>
              <a:ext uri="{FF2B5EF4-FFF2-40B4-BE49-F238E27FC236}">
                <a16:creationId xmlns:a16="http://schemas.microsoft.com/office/drawing/2014/main" id="{277966BC-5204-2DEE-854D-3C2DA1E797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60588" y="103188"/>
            <a:ext cx="6435725" cy="307975"/>
          </a:xfrm>
        </p:spPr>
        <p:txBody>
          <a:bodyPr/>
          <a:lstStyle/>
          <a:p>
            <a:r>
              <a:rPr lang="nl-NL" dirty="0"/>
              <a:t>WK Qatar</a:t>
            </a:r>
          </a:p>
        </p:txBody>
      </p:sp>
    </p:spTree>
    <p:extLst>
      <p:ext uri="{BB962C8B-B14F-4D97-AF65-F5344CB8AC3E}">
        <p14:creationId xmlns:p14="http://schemas.microsoft.com/office/powerpoint/2010/main" val="2095815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5B97AB95-351C-01D1-A7BD-25160CB56C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5202"/>
          <a:stretch/>
        </p:blipFill>
        <p:spPr>
          <a:xfrm>
            <a:off x="628650" y="461208"/>
            <a:ext cx="7458075" cy="4682292"/>
          </a:xfrm>
          <a:prstGeom prst="rect">
            <a:avLst/>
          </a:prstGeom>
        </p:spPr>
      </p:pic>
      <p:sp>
        <p:nvSpPr>
          <p:cNvPr id="5" name="Tijdelijke aanduiding voor voettekst 2">
            <a:extLst>
              <a:ext uri="{FF2B5EF4-FFF2-40B4-BE49-F238E27FC236}">
                <a16:creationId xmlns:a16="http://schemas.microsoft.com/office/drawing/2014/main" id="{7055CB2A-E0DC-0E9B-09FB-E060E0F77F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60588" y="103188"/>
            <a:ext cx="6435725" cy="307975"/>
          </a:xfrm>
        </p:spPr>
        <p:txBody>
          <a:bodyPr/>
          <a:lstStyle/>
          <a:p>
            <a:r>
              <a:rPr lang="nl-NL" dirty="0"/>
              <a:t>WK Qatar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7596141-CC25-BBC0-E367-E8CEE74F15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0" y="3845438"/>
            <a:ext cx="4076700" cy="720000"/>
          </a:xfrm>
        </p:spPr>
        <p:txBody>
          <a:bodyPr/>
          <a:lstStyle/>
          <a:p>
            <a:r>
              <a:rPr lang="nl-NL" dirty="0"/>
              <a:t>Stelling 2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0E3C3588-6BD3-57E9-18CA-307C4F4F87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" y="461208"/>
            <a:ext cx="358683" cy="358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771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lnSpc>
                <a:spcPts val="1300"/>
              </a:lnSpc>
            </a:pPr>
            <a:br>
              <a:rPr lang="nl-NL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br>
              <a:rPr lang="nl-NL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nl-NL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Het is geen probleem dat het WK in Qatar plaatsvindt.</a:t>
            </a:r>
            <a:endParaRPr lang="nl-NL" sz="20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</p:txBody>
      </p:sp>
      <p:grpSp>
        <p:nvGrpSpPr>
          <p:cNvPr id="4" name="Groep 3">
            <a:extLst>
              <a:ext uri="{FF2B5EF4-FFF2-40B4-BE49-F238E27FC236}">
                <a16:creationId xmlns:a16="http://schemas.microsoft.com/office/drawing/2014/main" id="{9C0D3183-3D23-00C6-C423-60B0E1955DB5}"/>
              </a:ext>
            </a:extLst>
          </p:cNvPr>
          <p:cNvGrpSpPr/>
          <p:nvPr/>
        </p:nvGrpSpPr>
        <p:grpSpPr>
          <a:xfrm>
            <a:off x="249381" y="2571750"/>
            <a:ext cx="9559318" cy="1503533"/>
            <a:chOff x="249381" y="2571750"/>
            <a:chExt cx="9559318" cy="1503533"/>
          </a:xfrm>
        </p:grpSpPr>
        <p:sp>
          <p:nvSpPr>
            <p:cNvPr id="7" name="Tekstvak 6">
              <a:extLst>
                <a:ext uri="{FF2B5EF4-FFF2-40B4-BE49-F238E27FC236}">
                  <a16:creationId xmlns:a16="http://schemas.microsoft.com/office/drawing/2014/main" id="{5B297264-FB92-B6DA-6D99-F07CF97BC6A9}"/>
                </a:ext>
              </a:extLst>
            </p:cNvPr>
            <p:cNvSpPr txBox="1"/>
            <p:nvPr/>
          </p:nvSpPr>
          <p:spPr>
            <a:xfrm>
              <a:off x="249381" y="2571750"/>
              <a:ext cx="2572328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dirty="0"/>
                <a:t>HELEMAAL ONEENS</a:t>
              </a:r>
            </a:p>
          </p:txBody>
        </p:sp>
        <p:sp>
          <p:nvSpPr>
            <p:cNvPr id="8" name="Tekstvak 7">
              <a:extLst>
                <a:ext uri="{FF2B5EF4-FFF2-40B4-BE49-F238E27FC236}">
                  <a16:creationId xmlns:a16="http://schemas.microsoft.com/office/drawing/2014/main" id="{5FF6E0F0-9718-43F9-231C-E160E8D98710}"/>
                </a:ext>
              </a:extLst>
            </p:cNvPr>
            <p:cNvSpPr txBox="1"/>
            <p:nvPr/>
          </p:nvSpPr>
          <p:spPr>
            <a:xfrm>
              <a:off x="7236371" y="2571750"/>
              <a:ext cx="2572328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dirty="0"/>
                <a:t>HELEMAAL EENS</a:t>
              </a:r>
            </a:p>
          </p:txBody>
        </p:sp>
        <p:cxnSp>
          <p:nvCxnSpPr>
            <p:cNvPr id="10" name="Rechte verbindingslijn 9">
              <a:extLst>
                <a:ext uri="{FF2B5EF4-FFF2-40B4-BE49-F238E27FC236}">
                  <a16:creationId xmlns:a16="http://schemas.microsoft.com/office/drawing/2014/main" id="{05E2C092-3FB6-40FC-2E1F-A65840C0AABE}"/>
                </a:ext>
              </a:extLst>
            </p:cNvPr>
            <p:cNvCxnSpPr>
              <a:cxnSpLocks/>
            </p:cNvCxnSpPr>
            <p:nvPr/>
          </p:nvCxnSpPr>
          <p:spPr>
            <a:xfrm>
              <a:off x="1524000" y="3184211"/>
              <a:ext cx="6299200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kstvak 11">
              <a:extLst>
                <a:ext uri="{FF2B5EF4-FFF2-40B4-BE49-F238E27FC236}">
                  <a16:creationId xmlns:a16="http://schemas.microsoft.com/office/drawing/2014/main" id="{20DA2E71-C867-2AE4-E515-6BA774CB8D0B}"/>
                </a:ext>
              </a:extLst>
            </p:cNvPr>
            <p:cNvSpPr txBox="1"/>
            <p:nvPr/>
          </p:nvSpPr>
          <p:spPr>
            <a:xfrm>
              <a:off x="4147127" y="2571750"/>
              <a:ext cx="1052946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dirty="0"/>
                <a:t>NEUTRAAL</a:t>
              </a:r>
            </a:p>
          </p:txBody>
        </p:sp>
        <p:sp>
          <p:nvSpPr>
            <p:cNvPr id="13" name="Tekstvak 12">
              <a:extLst>
                <a:ext uri="{FF2B5EF4-FFF2-40B4-BE49-F238E27FC236}">
                  <a16:creationId xmlns:a16="http://schemas.microsoft.com/office/drawing/2014/main" id="{788F03EC-8498-605B-292E-F5DE55F0AA39}"/>
                </a:ext>
              </a:extLst>
            </p:cNvPr>
            <p:cNvSpPr txBox="1"/>
            <p:nvPr/>
          </p:nvSpPr>
          <p:spPr>
            <a:xfrm>
              <a:off x="2401455" y="3359702"/>
              <a:ext cx="840509" cy="715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dirty="0"/>
                <a:t>EEN BEETJE ONEENS</a:t>
              </a:r>
            </a:p>
          </p:txBody>
        </p:sp>
        <p:sp>
          <p:nvSpPr>
            <p:cNvPr id="14" name="Tekstvak 13">
              <a:extLst>
                <a:ext uri="{FF2B5EF4-FFF2-40B4-BE49-F238E27FC236}">
                  <a16:creationId xmlns:a16="http://schemas.microsoft.com/office/drawing/2014/main" id="{AF19864E-5897-C4DB-0DAA-01EBC3FA0E68}"/>
                </a:ext>
              </a:extLst>
            </p:cNvPr>
            <p:cNvSpPr txBox="1"/>
            <p:nvPr/>
          </p:nvSpPr>
          <p:spPr>
            <a:xfrm>
              <a:off x="5546437" y="3359701"/>
              <a:ext cx="840509" cy="715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dirty="0"/>
                <a:t>EEN BEETJE EENS</a:t>
              </a:r>
            </a:p>
          </p:txBody>
        </p:sp>
      </p:grpSp>
      <p:sp>
        <p:nvSpPr>
          <p:cNvPr id="5" name="Tijdelijke aanduiding voor voettekst 2">
            <a:extLst>
              <a:ext uri="{FF2B5EF4-FFF2-40B4-BE49-F238E27FC236}">
                <a16:creationId xmlns:a16="http://schemas.microsoft.com/office/drawing/2014/main" id="{AEFA6712-04CE-CCC5-F6EB-89E580045A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60588" y="103188"/>
            <a:ext cx="6435725" cy="307975"/>
          </a:xfrm>
        </p:spPr>
        <p:txBody>
          <a:bodyPr/>
          <a:lstStyle/>
          <a:p>
            <a:r>
              <a:rPr lang="nl-NL" dirty="0"/>
              <a:t>WK Qatar</a:t>
            </a:r>
          </a:p>
        </p:txBody>
      </p:sp>
    </p:spTree>
    <p:extLst>
      <p:ext uri="{BB962C8B-B14F-4D97-AF65-F5344CB8AC3E}">
        <p14:creationId xmlns:p14="http://schemas.microsoft.com/office/powerpoint/2010/main" val="1532867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voettekst 2">
            <a:extLst>
              <a:ext uri="{FF2B5EF4-FFF2-40B4-BE49-F238E27FC236}">
                <a16:creationId xmlns:a16="http://schemas.microsoft.com/office/drawing/2014/main" id="{7055CB2A-E0DC-0E9B-09FB-E060E0F77F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60588" y="103188"/>
            <a:ext cx="6435725" cy="307975"/>
          </a:xfrm>
        </p:spPr>
        <p:txBody>
          <a:bodyPr/>
          <a:lstStyle/>
          <a:p>
            <a:r>
              <a:rPr lang="nl-NL" dirty="0"/>
              <a:t>WK Qatar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A24C98EC-8059-C77F-5167-7AF3DD3480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661" t="7316" r="62903" b="3763"/>
          <a:stretch/>
        </p:blipFill>
        <p:spPr>
          <a:xfrm>
            <a:off x="1584000" y="463500"/>
            <a:ext cx="4572735" cy="4680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17596141-CC25-BBC0-E367-E8CEE74F15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0" y="3665640"/>
            <a:ext cx="4076700" cy="720000"/>
          </a:xfrm>
        </p:spPr>
        <p:txBody>
          <a:bodyPr/>
          <a:lstStyle/>
          <a:p>
            <a:r>
              <a:rPr lang="nl-NL" dirty="0"/>
              <a:t>Stelling 3</a:t>
            </a:r>
          </a:p>
        </p:txBody>
      </p:sp>
    </p:spTree>
    <p:extLst>
      <p:ext uri="{BB962C8B-B14F-4D97-AF65-F5344CB8AC3E}">
        <p14:creationId xmlns:p14="http://schemas.microsoft.com/office/powerpoint/2010/main" val="440109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De koning moet niet naar het WK in Qatar.</a:t>
            </a:r>
            <a:br>
              <a:rPr lang="nl-NL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endParaRPr lang="nl-NL" sz="2000" dirty="0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dirty="0"/>
              <a:t>WK Qatar</a:t>
            </a:r>
          </a:p>
        </p:txBody>
      </p:sp>
      <p:grpSp>
        <p:nvGrpSpPr>
          <p:cNvPr id="4" name="Groep 3">
            <a:extLst>
              <a:ext uri="{FF2B5EF4-FFF2-40B4-BE49-F238E27FC236}">
                <a16:creationId xmlns:a16="http://schemas.microsoft.com/office/drawing/2014/main" id="{9C0D3183-3D23-00C6-C423-60B0E1955DB5}"/>
              </a:ext>
            </a:extLst>
          </p:cNvPr>
          <p:cNvGrpSpPr/>
          <p:nvPr/>
        </p:nvGrpSpPr>
        <p:grpSpPr>
          <a:xfrm>
            <a:off x="249381" y="2571750"/>
            <a:ext cx="9559318" cy="1503533"/>
            <a:chOff x="249381" y="2571750"/>
            <a:chExt cx="9559318" cy="1503533"/>
          </a:xfrm>
        </p:grpSpPr>
        <p:sp>
          <p:nvSpPr>
            <p:cNvPr id="7" name="Tekstvak 6">
              <a:extLst>
                <a:ext uri="{FF2B5EF4-FFF2-40B4-BE49-F238E27FC236}">
                  <a16:creationId xmlns:a16="http://schemas.microsoft.com/office/drawing/2014/main" id="{5B297264-FB92-B6DA-6D99-F07CF97BC6A9}"/>
                </a:ext>
              </a:extLst>
            </p:cNvPr>
            <p:cNvSpPr txBox="1"/>
            <p:nvPr/>
          </p:nvSpPr>
          <p:spPr>
            <a:xfrm>
              <a:off x="249381" y="2571750"/>
              <a:ext cx="2572328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dirty="0"/>
                <a:t>HELEMAAL ONEENS</a:t>
              </a:r>
            </a:p>
          </p:txBody>
        </p:sp>
        <p:sp>
          <p:nvSpPr>
            <p:cNvPr id="8" name="Tekstvak 7">
              <a:extLst>
                <a:ext uri="{FF2B5EF4-FFF2-40B4-BE49-F238E27FC236}">
                  <a16:creationId xmlns:a16="http://schemas.microsoft.com/office/drawing/2014/main" id="{5FF6E0F0-9718-43F9-231C-E160E8D98710}"/>
                </a:ext>
              </a:extLst>
            </p:cNvPr>
            <p:cNvSpPr txBox="1"/>
            <p:nvPr/>
          </p:nvSpPr>
          <p:spPr>
            <a:xfrm>
              <a:off x="7236371" y="2571750"/>
              <a:ext cx="2572328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dirty="0"/>
                <a:t>HELEMAAL EENS</a:t>
              </a:r>
            </a:p>
          </p:txBody>
        </p:sp>
        <p:cxnSp>
          <p:nvCxnSpPr>
            <p:cNvPr id="10" name="Rechte verbindingslijn 9">
              <a:extLst>
                <a:ext uri="{FF2B5EF4-FFF2-40B4-BE49-F238E27FC236}">
                  <a16:creationId xmlns:a16="http://schemas.microsoft.com/office/drawing/2014/main" id="{05E2C092-3FB6-40FC-2E1F-A65840C0AABE}"/>
                </a:ext>
              </a:extLst>
            </p:cNvPr>
            <p:cNvCxnSpPr>
              <a:cxnSpLocks/>
            </p:cNvCxnSpPr>
            <p:nvPr/>
          </p:nvCxnSpPr>
          <p:spPr>
            <a:xfrm>
              <a:off x="1524000" y="3184211"/>
              <a:ext cx="6299200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kstvak 11">
              <a:extLst>
                <a:ext uri="{FF2B5EF4-FFF2-40B4-BE49-F238E27FC236}">
                  <a16:creationId xmlns:a16="http://schemas.microsoft.com/office/drawing/2014/main" id="{20DA2E71-C867-2AE4-E515-6BA774CB8D0B}"/>
                </a:ext>
              </a:extLst>
            </p:cNvPr>
            <p:cNvSpPr txBox="1"/>
            <p:nvPr/>
          </p:nvSpPr>
          <p:spPr>
            <a:xfrm>
              <a:off x="4147127" y="2571750"/>
              <a:ext cx="1052946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dirty="0"/>
                <a:t>NEUTRAAL</a:t>
              </a:r>
            </a:p>
          </p:txBody>
        </p:sp>
        <p:sp>
          <p:nvSpPr>
            <p:cNvPr id="13" name="Tekstvak 12">
              <a:extLst>
                <a:ext uri="{FF2B5EF4-FFF2-40B4-BE49-F238E27FC236}">
                  <a16:creationId xmlns:a16="http://schemas.microsoft.com/office/drawing/2014/main" id="{788F03EC-8498-605B-292E-F5DE55F0AA39}"/>
                </a:ext>
              </a:extLst>
            </p:cNvPr>
            <p:cNvSpPr txBox="1"/>
            <p:nvPr/>
          </p:nvSpPr>
          <p:spPr>
            <a:xfrm>
              <a:off x="2401455" y="3359702"/>
              <a:ext cx="840509" cy="715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dirty="0"/>
                <a:t>EEN BEETJE ONEENS</a:t>
              </a:r>
            </a:p>
          </p:txBody>
        </p:sp>
        <p:sp>
          <p:nvSpPr>
            <p:cNvPr id="14" name="Tekstvak 13">
              <a:extLst>
                <a:ext uri="{FF2B5EF4-FFF2-40B4-BE49-F238E27FC236}">
                  <a16:creationId xmlns:a16="http://schemas.microsoft.com/office/drawing/2014/main" id="{AF19864E-5897-C4DB-0DAA-01EBC3FA0E68}"/>
                </a:ext>
              </a:extLst>
            </p:cNvPr>
            <p:cNvSpPr txBox="1"/>
            <p:nvPr/>
          </p:nvSpPr>
          <p:spPr>
            <a:xfrm>
              <a:off x="5546437" y="3359701"/>
              <a:ext cx="840509" cy="715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dirty="0"/>
                <a:t>EEN BEETJE EENS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4115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voettekst 2">
            <a:extLst>
              <a:ext uri="{FF2B5EF4-FFF2-40B4-BE49-F238E27FC236}">
                <a16:creationId xmlns:a16="http://schemas.microsoft.com/office/drawing/2014/main" id="{7055CB2A-E0DC-0E9B-09FB-E060E0F77F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60588" y="103188"/>
            <a:ext cx="6435725" cy="307975"/>
          </a:xfrm>
        </p:spPr>
        <p:txBody>
          <a:bodyPr/>
          <a:lstStyle/>
          <a:p>
            <a:r>
              <a:rPr lang="nl-NL" dirty="0"/>
              <a:t>WK Qatar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09DB7141-EB17-FDD3-6445-49106A3F01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19"/>
          <a:stretch/>
        </p:blipFill>
        <p:spPr>
          <a:xfrm>
            <a:off x="-1794857" y="5568900"/>
            <a:ext cx="6065954" cy="468000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97C9388B-F811-72AB-2E52-DC869CF212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926"/>
          <a:stretch/>
        </p:blipFill>
        <p:spPr>
          <a:xfrm>
            <a:off x="1238120" y="463500"/>
            <a:ext cx="5135448" cy="4680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17596141-CC25-BBC0-E367-E8CEE74F15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0" y="3665640"/>
            <a:ext cx="4076700" cy="720000"/>
          </a:xfrm>
        </p:spPr>
        <p:txBody>
          <a:bodyPr/>
          <a:lstStyle/>
          <a:p>
            <a:r>
              <a:rPr lang="nl-NL" dirty="0"/>
              <a:t>Stelling 4</a:t>
            </a:r>
          </a:p>
        </p:txBody>
      </p:sp>
    </p:spTree>
    <p:extLst>
      <p:ext uri="{BB962C8B-B14F-4D97-AF65-F5344CB8AC3E}">
        <p14:creationId xmlns:p14="http://schemas.microsoft.com/office/powerpoint/2010/main" val="3103843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ProDemos">
  <a:themeElements>
    <a:clrScheme name="ProDemos blauw">
      <a:dk1>
        <a:srgbClr val="00B3E6"/>
      </a:dk1>
      <a:lt1>
        <a:srgbClr val="FFFFFF"/>
      </a:lt1>
      <a:dk2>
        <a:srgbClr val="1A1918"/>
      </a:dk2>
      <a:lt2>
        <a:srgbClr val="E7E6E6"/>
      </a:lt2>
      <a:accent1>
        <a:srgbClr val="00B3E6"/>
      </a:accent1>
      <a:accent2>
        <a:srgbClr val="58A337"/>
      </a:accent2>
      <a:accent3>
        <a:srgbClr val="FCC241"/>
      </a:accent3>
      <a:accent4>
        <a:srgbClr val="EB5B24"/>
      </a:accent4>
      <a:accent5>
        <a:srgbClr val="D7007E"/>
      </a:accent5>
      <a:accent6>
        <a:srgbClr val="C7B8A3"/>
      </a:accent6>
      <a:hlink>
        <a:srgbClr val="00B3E6"/>
      </a:hlink>
      <a:folHlink>
        <a:srgbClr val="C7B8A3"/>
      </a:folHlink>
    </a:clrScheme>
    <a:fontScheme name="Office-them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23099-1 ProDemos powerpointtemplate-NL blauw.pptx" id="{F3DEBD63-EE53-DA4A-B1D6-DA947C1E4577}" vid="{E5A097DC-8011-C443-AA16-DAF9CA9DBBE8}"/>
    </a:ext>
  </a:extLst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6166596-befa-4d6e-9b8b-75e822e8a231">
      <Terms xmlns="http://schemas.microsoft.com/office/infopath/2007/PartnerControls"/>
    </lcf76f155ced4ddcb4097134ff3c332f>
    <TaxCatchAll xmlns="3a7bcf79-13ec-4791-9315-eb816fa35df2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EB7D61D776EC44EBF96354E46DD7CF7" ma:contentTypeVersion="14" ma:contentTypeDescription="Een nieuw document maken." ma:contentTypeScope="" ma:versionID="c51e4b995291ebf304de851d64dfc795">
  <xsd:schema xmlns:xsd="http://www.w3.org/2001/XMLSchema" xmlns:xs="http://www.w3.org/2001/XMLSchema" xmlns:p="http://schemas.microsoft.com/office/2006/metadata/properties" xmlns:ns2="f6166596-befa-4d6e-9b8b-75e822e8a231" xmlns:ns3="3a7bcf79-13ec-4791-9315-eb816fa35df2" targetNamespace="http://schemas.microsoft.com/office/2006/metadata/properties" ma:root="true" ma:fieldsID="0aa91cfb4e4033b87f54543052fd49ea" ns2:_="" ns3:_="">
    <xsd:import namespace="f6166596-befa-4d6e-9b8b-75e822e8a231"/>
    <xsd:import namespace="3a7bcf79-13ec-4791-9315-eb816fa35df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6166596-befa-4d6e-9b8b-75e822e8a23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0" nillable="true" ma:taxonomy="true" ma:internalName="lcf76f155ced4ddcb4097134ff3c332f" ma:taxonomyFieldName="MediaServiceImageTags" ma:displayName="Afbeeldingtags" ma:readOnly="false" ma:fieldId="{5cf76f15-5ced-4ddc-b409-7134ff3c332f}" ma:taxonomyMulti="true" ma:sspId="990ba098-8963-4177-a9c0-5ce46bfe6f5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a7bcf79-13ec-4791-9315-eb816fa35df2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35d50a92-1a98-4685-bbfd-29754743debb}" ma:internalName="TaxCatchAll" ma:showField="CatchAllData" ma:web="3a7bcf79-13ec-4791-9315-eb816fa35df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361B622-2B34-4990-A92B-4D13134F21F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D9F42FD-8749-4A7A-9A96-34D11D7C537B}">
  <ds:schemaRefs>
    <ds:schemaRef ds:uri="http://www.w3.org/XML/1998/namespace"/>
    <ds:schemaRef ds:uri="3a7bcf79-13ec-4791-9315-eb816fa35df2"/>
    <ds:schemaRef ds:uri="http://purl.org/dc/dcmitype/"/>
    <ds:schemaRef ds:uri="http://purl.org/dc/terms/"/>
    <ds:schemaRef ds:uri="http://purl.org/dc/elements/1.1/"/>
    <ds:schemaRef ds:uri="http://schemas.microsoft.com/office/2006/metadata/properties"/>
    <ds:schemaRef ds:uri="http://schemas.microsoft.com/office/2006/documentManagement/types"/>
    <ds:schemaRef ds:uri="f6166596-befa-4d6e-9b8b-75e822e8a231"/>
    <ds:schemaRef ds:uri="http://schemas.microsoft.com/office/infopath/2007/PartnerControls"/>
    <ds:schemaRef ds:uri="http://schemas.openxmlformats.org/package/2006/metadata/core-properties"/>
  </ds:schemaRefs>
</ds:datastoreItem>
</file>

<file path=customXml/itemProps3.xml><?xml version="1.0" encoding="utf-8"?>
<ds:datastoreItem xmlns:ds="http://schemas.openxmlformats.org/officeDocument/2006/customXml" ds:itemID="{D4798034-99B6-4726-858A-3B5A4AB1218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6166596-befa-4d6e-9b8b-75e822e8a231"/>
    <ds:schemaRef ds:uri="3a7bcf79-13ec-4791-9315-eb816fa35df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ProDemos</Template>
  <TotalTime>388</TotalTime>
  <Words>311</Words>
  <Application>Microsoft Office PowerPoint</Application>
  <PresentationFormat>Diavoorstelling (16:9)</PresentationFormat>
  <Paragraphs>71</Paragraphs>
  <Slides>16</Slides>
  <Notes>1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16</vt:i4>
      </vt:variant>
    </vt:vector>
  </HeadingPairs>
  <TitlesOfParts>
    <vt:vector size="17" baseType="lpstr">
      <vt:lpstr>ProDemos</vt:lpstr>
      <vt:lpstr>PowerPoint-presentatie</vt:lpstr>
      <vt:lpstr>Filmpje</vt:lpstr>
      <vt:lpstr>Stelling 1</vt:lpstr>
      <vt:lpstr>Ik zou wel een gratis kaartje voor het WK willen, ook als ik in ruil daarvoor positief moet doen op socials.  </vt:lpstr>
      <vt:lpstr>Stelling 2</vt:lpstr>
      <vt:lpstr>  Het is geen probleem dat het WK in Qatar plaatsvindt.</vt:lpstr>
      <vt:lpstr>Stelling 3</vt:lpstr>
      <vt:lpstr>De koning moet niet naar het WK in Qatar. </vt:lpstr>
      <vt:lpstr>Stelling 4</vt:lpstr>
      <vt:lpstr>Je bent schijnheilig als je vindt dat het WK niet in Qatar moet plaatsvinden, maar wel naar de wedstrijden van het Nederlands elftal gaat kijken.</vt:lpstr>
      <vt:lpstr>Stelling 5</vt:lpstr>
      <vt:lpstr>Grote sportevenementen zoals het WK en de Olympische Spelen, mogen alleen plaatsvinden in landen met persvrijheid.</vt:lpstr>
      <vt:lpstr>Stelling 6</vt:lpstr>
      <vt:lpstr>Het Nederlands elftal had een gele kaart moeten accepteren om toch de OneLove-armband te dragen.     </vt:lpstr>
      <vt:lpstr>Stelling 7</vt:lpstr>
      <vt:lpstr>Als je naar een gastland gaat moet je de regels van dat land respecteren, zelfs als je het er niet mee eens bent. 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subject/>
  <dc:creator>Manon van de Vondervoort</dc:creator>
  <cp:keywords/>
  <dc:description/>
  <cp:lastModifiedBy>Manon van de Vondervoort</cp:lastModifiedBy>
  <cp:revision>3</cp:revision>
  <cp:lastPrinted>2017-06-07T13:51:27Z</cp:lastPrinted>
  <dcterms:created xsi:type="dcterms:W3CDTF">2022-11-17T12:00:17Z</dcterms:created>
  <dcterms:modified xsi:type="dcterms:W3CDTF">2022-11-24T15:21:59Z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0x010100BEB7D61D776EC44EBF96354E46DD7CF7</vt:lpwstr>
  </property>
  <property fmtid="{D5CDD505-2E9C-101B-9397-08002B2CF9AE}" pid="3" name="MediaServiceImageTags">
    <vt:lpwstr/>
  </property>
</Properties>
</file>