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1" r:id="rId3"/>
    <p:sldId id="296" r:id="rId4"/>
    <p:sldId id="262" r:id="rId5"/>
    <p:sldId id="312" r:id="rId6"/>
    <p:sldId id="282" r:id="rId7"/>
    <p:sldId id="313" r:id="rId8"/>
    <p:sldId id="283" r:id="rId9"/>
    <p:sldId id="314" r:id="rId10"/>
    <p:sldId id="284" r:id="rId11"/>
    <p:sldId id="315" r:id="rId12"/>
    <p:sldId id="285" r:id="rId13"/>
    <p:sldId id="316" r:id="rId14"/>
    <p:sldId id="286" r:id="rId15"/>
    <p:sldId id="317" r:id="rId16"/>
    <p:sldId id="287" r:id="rId17"/>
    <p:sldId id="318" r:id="rId18"/>
    <p:sldId id="295" r:id="rId19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7084"/>
  </p:normalViewPr>
  <p:slideViewPr>
    <p:cSldViewPr snapToGrid="0" snapToObjects="1">
      <p:cViewPr>
        <p:scale>
          <a:sx n="100" d="100"/>
          <a:sy n="100" d="100"/>
        </p:scale>
        <p:origin x="-226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13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248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9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295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26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2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9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4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 smtClean="0">
                <a:solidFill>
                  <a:schemeClr val="bg2">
                    <a:lumMod val="75000"/>
                  </a:schemeClr>
                </a:solidFill>
              </a:rPr>
              <a:t>Kop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nl-NL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057401" y="4743451"/>
            <a:ext cx="6542322" cy="400050"/>
          </a:xfrm>
        </p:spPr>
        <p:txBody>
          <a:bodyPr/>
          <a:lstStyle>
            <a:lvl1pPr marL="0" indent="0" algn="l">
              <a:buNone/>
              <a:defRPr sz="1800" b="1" i="0"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0000" y="3688218"/>
            <a:ext cx="1511808" cy="27127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9518"/>
            <a:ext cx="2049577" cy="795539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80" r:id="rId3"/>
    <p:sldLayoutId id="2147483676" r:id="rId4"/>
    <p:sldLayoutId id="2147483681" r:id="rId5"/>
    <p:sldLayoutId id="2147483677" r:id="rId6"/>
    <p:sldLayoutId id="2147483675" r:id="rId7"/>
    <p:sldLayoutId id="2147483673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burgerbelangenoldambt.nl/" TargetMode="External"/><Relationship Id="rId18" Type="http://schemas.openxmlformats.org/officeDocument/2006/relationships/image" Target="../media/image19.jpeg"/><Relationship Id="rId3" Type="http://schemas.openxmlformats.org/officeDocument/2006/relationships/image" Target="../media/image5.jpeg"/><Relationship Id="rId7" Type="http://schemas.openxmlformats.org/officeDocument/2006/relationships/hyperlink" Target="http://vcpoldambt.nl/" TargetMode="External"/><Relationship Id="rId12" Type="http://schemas.openxmlformats.org/officeDocument/2006/relationships/image" Target="../media/image14.pn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7.pn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5" Type="http://schemas.openxmlformats.org/officeDocument/2006/relationships/image" Target="../media/image16.jpeg"/><Relationship Id="rId10" Type="http://schemas.openxmlformats.org/officeDocument/2006/relationships/image" Target="../media/image12.png"/><Relationship Id="rId19" Type="http://schemas.openxmlformats.org/officeDocument/2006/relationships/image" Target="../media/image20.jpeg"/><Relationship Id="rId4" Type="http://schemas.openxmlformats.org/officeDocument/2006/relationships/image" Target="../media/image8.png"/><Relationship Id="rId9" Type="http://schemas.openxmlformats.org/officeDocument/2006/relationships/hyperlink" Target="https://www.pvhn.nl/" TargetMode="External"/><Relationship Id="rId1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burgerbelangenoldambt.nl/" TargetMode="External"/><Relationship Id="rId18" Type="http://schemas.openxmlformats.org/officeDocument/2006/relationships/image" Target="../media/image19.jpeg"/><Relationship Id="rId3" Type="http://schemas.openxmlformats.org/officeDocument/2006/relationships/image" Target="../media/image5.jpeg"/><Relationship Id="rId7" Type="http://schemas.openxmlformats.org/officeDocument/2006/relationships/hyperlink" Target="http://vcpoldambt.nl/" TargetMode="External"/><Relationship Id="rId12" Type="http://schemas.openxmlformats.org/officeDocument/2006/relationships/image" Target="../media/image14.pn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7.pn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5" Type="http://schemas.openxmlformats.org/officeDocument/2006/relationships/image" Target="../media/image16.jpeg"/><Relationship Id="rId10" Type="http://schemas.openxmlformats.org/officeDocument/2006/relationships/image" Target="../media/image12.png"/><Relationship Id="rId19" Type="http://schemas.openxmlformats.org/officeDocument/2006/relationships/image" Target="../media/image20.jpeg"/><Relationship Id="rId4" Type="http://schemas.openxmlformats.org/officeDocument/2006/relationships/image" Target="../media/image8.png"/><Relationship Id="rId9" Type="http://schemas.openxmlformats.org/officeDocument/2006/relationships/hyperlink" Target="https://www.pvhn.nl/" TargetMode="External"/><Relationship Id="rId1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burgerbelangenoldambt.nl/" TargetMode="External"/><Relationship Id="rId18" Type="http://schemas.openxmlformats.org/officeDocument/2006/relationships/image" Target="../media/image19.jpeg"/><Relationship Id="rId3" Type="http://schemas.openxmlformats.org/officeDocument/2006/relationships/image" Target="../media/image5.jpeg"/><Relationship Id="rId7" Type="http://schemas.openxmlformats.org/officeDocument/2006/relationships/hyperlink" Target="http://vcpoldambt.nl/" TargetMode="External"/><Relationship Id="rId12" Type="http://schemas.openxmlformats.org/officeDocument/2006/relationships/image" Target="../media/image14.pn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7.pn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5" Type="http://schemas.openxmlformats.org/officeDocument/2006/relationships/image" Target="../media/image16.jpeg"/><Relationship Id="rId10" Type="http://schemas.openxmlformats.org/officeDocument/2006/relationships/image" Target="../media/image12.png"/><Relationship Id="rId19" Type="http://schemas.openxmlformats.org/officeDocument/2006/relationships/image" Target="../media/image20.jpeg"/><Relationship Id="rId4" Type="http://schemas.openxmlformats.org/officeDocument/2006/relationships/image" Target="../media/image8.png"/><Relationship Id="rId9" Type="http://schemas.openxmlformats.org/officeDocument/2006/relationships/hyperlink" Target="https://www.pvhn.nl/" TargetMode="External"/><Relationship Id="rId1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burgerbelangenoldambt.nl/" TargetMode="External"/><Relationship Id="rId18" Type="http://schemas.openxmlformats.org/officeDocument/2006/relationships/image" Target="../media/image19.jpeg"/><Relationship Id="rId3" Type="http://schemas.openxmlformats.org/officeDocument/2006/relationships/image" Target="../media/image5.jpeg"/><Relationship Id="rId7" Type="http://schemas.openxmlformats.org/officeDocument/2006/relationships/hyperlink" Target="http://vcpoldambt.nl/" TargetMode="External"/><Relationship Id="rId12" Type="http://schemas.openxmlformats.org/officeDocument/2006/relationships/image" Target="../media/image14.pn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7.pn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5" Type="http://schemas.openxmlformats.org/officeDocument/2006/relationships/image" Target="../media/image16.jpeg"/><Relationship Id="rId10" Type="http://schemas.openxmlformats.org/officeDocument/2006/relationships/image" Target="../media/image12.png"/><Relationship Id="rId19" Type="http://schemas.openxmlformats.org/officeDocument/2006/relationships/image" Target="../media/image20.jpeg"/><Relationship Id="rId4" Type="http://schemas.openxmlformats.org/officeDocument/2006/relationships/image" Target="../media/image8.png"/><Relationship Id="rId9" Type="http://schemas.openxmlformats.org/officeDocument/2006/relationships/hyperlink" Target="https://www.pvhn.nl/" TargetMode="External"/><Relationship Id="rId1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burgerbelangenoldambt.nl/" TargetMode="External"/><Relationship Id="rId18" Type="http://schemas.openxmlformats.org/officeDocument/2006/relationships/image" Target="../media/image19.jpeg"/><Relationship Id="rId3" Type="http://schemas.openxmlformats.org/officeDocument/2006/relationships/image" Target="../media/image5.jpeg"/><Relationship Id="rId7" Type="http://schemas.openxmlformats.org/officeDocument/2006/relationships/hyperlink" Target="http://vcpoldambt.nl/" TargetMode="External"/><Relationship Id="rId12" Type="http://schemas.openxmlformats.org/officeDocument/2006/relationships/image" Target="../media/image14.pn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5" Type="http://schemas.openxmlformats.org/officeDocument/2006/relationships/image" Target="../media/image16.jpeg"/><Relationship Id="rId10" Type="http://schemas.openxmlformats.org/officeDocument/2006/relationships/image" Target="../media/image12.png"/><Relationship Id="rId19" Type="http://schemas.openxmlformats.org/officeDocument/2006/relationships/image" Target="../media/image20.jpeg"/><Relationship Id="rId4" Type="http://schemas.openxmlformats.org/officeDocument/2006/relationships/image" Target="../media/image8.png"/><Relationship Id="rId9" Type="http://schemas.openxmlformats.org/officeDocument/2006/relationships/hyperlink" Target="https://www.pvhn.nl/" TargetMode="External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burgerbelangenoldambt.nl/" TargetMode="External"/><Relationship Id="rId18" Type="http://schemas.openxmlformats.org/officeDocument/2006/relationships/image" Target="../media/image19.jpeg"/><Relationship Id="rId3" Type="http://schemas.openxmlformats.org/officeDocument/2006/relationships/image" Target="../media/image5.jpeg"/><Relationship Id="rId7" Type="http://schemas.openxmlformats.org/officeDocument/2006/relationships/hyperlink" Target="http://vcpoldambt.nl/" TargetMode="External"/><Relationship Id="rId12" Type="http://schemas.openxmlformats.org/officeDocument/2006/relationships/image" Target="../media/image14.pn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pn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5" Type="http://schemas.openxmlformats.org/officeDocument/2006/relationships/image" Target="../media/image16.jpeg"/><Relationship Id="rId10" Type="http://schemas.openxmlformats.org/officeDocument/2006/relationships/image" Target="../media/image12.png"/><Relationship Id="rId19" Type="http://schemas.openxmlformats.org/officeDocument/2006/relationships/image" Target="../media/image20.jpeg"/><Relationship Id="rId4" Type="http://schemas.openxmlformats.org/officeDocument/2006/relationships/image" Target="../media/image8.png"/><Relationship Id="rId9" Type="http://schemas.openxmlformats.org/officeDocument/2006/relationships/hyperlink" Target="https://www.pvhn.nl/" TargetMode="External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burgerbelangenoldambt.nl/" TargetMode="External"/><Relationship Id="rId18" Type="http://schemas.openxmlformats.org/officeDocument/2006/relationships/image" Target="../media/image19.jpeg"/><Relationship Id="rId3" Type="http://schemas.openxmlformats.org/officeDocument/2006/relationships/image" Target="../media/image5.jpeg"/><Relationship Id="rId7" Type="http://schemas.openxmlformats.org/officeDocument/2006/relationships/hyperlink" Target="http://vcpoldambt.nl/" TargetMode="External"/><Relationship Id="rId12" Type="http://schemas.openxmlformats.org/officeDocument/2006/relationships/image" Target="../media/image14.pn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7.pn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5" Type="http://schemas.openxmlformats.org/officeDocument/2006/relationships/image" Target="../media/image16.jpeg"/><Relationship Id="rId10" Type="http://schemas.openxmlformats.org/officeDocument/2006/relationships/image" Target="../media/image12.png"/><Relationship Id="rId19" Type="http://schemas.openxmlformats.org/officeDocument/2006/relationships/image" Target="../media/image20.jpeg"/><Relationship Id="rId4" Type="http://schemas.openxmlformats.org/officeDocument/2006/relationships/image" Target="../media/image8.png"/><Relationship Id="rId9" Type="http://schemas.openxmlformats.org/officeDocument/2006/relationships/hyperlink" Target="https://www.pvhn.nl/" TargetMode="External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burgerbelangenoldambt.nl/" TargetMode="External"/><Relationship Id="rId18" Type="http://schemas.openxmlformats.org/officeDocument/2006/relationships/image" Target="../media/image19.jpeg"/><Relationship Id="rId3" Type="http://schemas.openxmlformats.org/officeDocument/2006/relationships/image" Target="../media/image5.jpeg"/><Relationship Id="rId7" Type="http://schemas.openxmlformats.org/officeDocument/2006/relationships/hyperlink" Target="http://vcpoldambt.nl/" TargetMode="External"/><Relationship Id="rId12" Type="http://schemas.openxmlformats.org/officeDocument/2006/relationships/image" Target="../media/image14.pn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7.pn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5" Type="http://schemas.openxmlformats.org/officeDocument/2006/relationships/image" Target="../media/image16.jpeg"/><Relationship Id="rId10" Type="http://schemas.openxmlformats.org/officeDocument/2006/relationships/image" Target="../media/image12.png"/><Relationship Id="rId19" Type="http://schemas.openxmlformats.org/officeDocument/2006/relationships/image" Target="../media/image20.jpeg"/><Relationship Id="rId4" Type="http://schemas.openxmlformats.org/officeDocument/2006/relationships/image" Target="../media/image8.png"/><Relationship Id="rId9" Type="http://schemas.openxmlformats.org/officeDocument/2006/relationships/hyperlink" Target="https://www.pvhn.nl/" TargetMode="External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374904" y="419442"/>
            <a:ext cx="8414496" cy="3482618"/>
          </a:xfrm>
          <a:prstGeom prst="rect">
            <a:avLst/>
          </a:prstGeom>
          <a:solidFill>
            <a:schemeClr val="bg2"/>
          </a:solidFill>
        </p:spPr>
        <p:txBody>
          <a:bodyPr wrap="square" lIns="2160000" tIns="46800" rIns="2160000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Openingsdia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rechts 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om deze achter het blauwe kader te plaatsen</a:t>
            </a:r>
            <a:endParaRPr lang="nl-NL" baseline="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Verwijder dit grijze kader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>
          <a:xfrm>
            <a:off x="2226890" y="129738"/>
            <a:ext cx="6436186" cy="27384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de titel van de presentatie invoegen</a:t>
            </a:r>
            <a:endParaRPr lang="nl-N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18408"/>
            <a:ext cx="8220572" cy="347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eperen 4"/>
          <p:cNvGrpSpPr/>
          <p:nvPr/>
        </p:nvGrpSpPr>
        <p:grpSpPr>
          <a:xfrm>
            <a:off x="-6349" y="1"/>
            <a:ext cx="9150349" cy="5143499"/>
            <a:chOff x="-6349" y="1"/>
            <a:chExt cx="9150349" cy="5143499"/>
          </a:xfrm>
          <a:solidFill>
            <a:schemeClr val="tx1"/>
          </a:solidFill>
        </p:grpSpPr>
        <p:sp>
          <p:nvSpPr>
            <p:cNvPr id="6" name="Rechthoek 5"/>
            <p:cNvSpPr/>
            <p:nvPr/>
          </p:nvSpPr>
          <p:spPr>
            <a:xfrm>
              <a:off x="0" y="1"/>
              <a:ext cx="9144000" cy="4490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3771900"/>
              <a:ext cx="9144000" cy="13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-6349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677772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itel 1"/>
          <p:cNvSpPr txBox="1">
            <a:spLocks/>
          </p:cNvSpPr>
          <p:nvPr/>
        </p:nvSpPr>
        <p:spPr>
          <a:xfrm>
            <a:off x="2160000" y="3780000"/>
            <a:ext cx="6629400" cy="1371599"/>
          </a:xfrm>
          <a:prstGeom prst="rect">
            <a:avLst/>
          </a:prstGeom>
        </p:spPr>
        <p:txBody>
          <a:bodyPr vert="horz" wrap="square" lIns="0" tIns="4680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fontAlgn="ctr">
              <a:lnSpc>
                <a:spcPts val="3200"/>
              </a:lnSpc>
            </a:pPr>
            <a:r>
              <a:rPr lang="nl-NL" dirty="0" smtClean="0">
                <a:solidFill>
                  <a:schemeClr val="bg1"/>
                </a:solidFill>
              </a:rPr>
              <a:t>Over de </a:t>
            </a:r>
            <a:r>
              <a:rPr lang="nl-NL" smtClean="0">
                <a:solidFill>
                  <a:schemeClr val="bg1"/>
                </a:solidFill>
              </a:rPr>
              <a:t>lijn </a:t>
            </a:r>
            <a:r>
              <a:rPr lang="nl-NL" smtClean="0">
                <a:solidFill>
                  <a:schemeClr val="bg1"/>
                </a:solidFill>
              </a:rPr>
              <a:t>Oldambt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9970" y="2882074"/>
            <a:ext cx="2049577" cy="79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3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Mensen in de bijstand moeten tijdelijk aan de slag kunnen bij het Werkbedrijf.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5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Mensen in de bijstand moeten tijdelijk aan de slag kunnen bij het Werkbedrijf.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groephop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5488" y="3076121"/>
            <a:ext cx="818198" cy="81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CP Oldamb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36965" y="2516692"/>
            <a:ext cx="2381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pvhn.nl/templates/img/logo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9888" y="4422920"/>
            <a:ext cx="1119102" cy="51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1112" y="2520245"/>
            <a:ext cx="933721" cy="80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gboldambt.nl/wp-content/uploads/Logo_GBOldambt.pn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3101" y="4082527"/>
            <a:ext cx="979046" cy="56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urgerbelangen Oldambt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8727" y="3076121"/>
            <a:ext cx="693420" cy="8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4907" y="2124369"/>
            <a:ext cx="777240" cy="43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9434" y="3328341"/>
            <a:ext cx="942023" cy="3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561136"/>
            <a:ext cx="650186" cy="65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775220"/>
            <a:ext cx="770614" cy="44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082721"/>
            <a:ext cx="1610376" cy="4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7668" y="2561136"/>
            <a:ext cx="610165" cy="69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1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Mensen die een familielid of bekende verzorgen (mantelzorgers) moeten een tegemoetkoming krijgen in de vorm van geld.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6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Mensen die een familielid of bekende verzorgen (mantelzorgers) moeten een tegemoetkoming krijgen in de vorm van geld.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groephop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109756"/>
            <a:ext cx="818198" cy="81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CP Oldamb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8365" y="2978673"/>
            <a:ext cx="2381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pvhn.nl/templates/img/logo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9888" y="4422920"/>
            <a:ext cx="1119102" cy="51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4165" y="2109756"/>
            <a:ext cx="933721" cy="80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gboldambt.nl/wp-content/uploads/Logo_GBOldambt.pn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9749" y="2109756"/>
            <a:ext cx="979046" cy="56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urgerbelangen Oldambt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4918" y="3934254"/>
            <a:ext cx="693420" cy="8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4907" y="2109756"/>
            <a:ext cx="777240" cy="43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5863" y="3576236"/>
            <a:ext cx="942023" cy="3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576236"/>
            <a:ext cx="650186" cy="65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5863" y="3977890"/>
            <a:ext cx="770614" cy="44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1771" y="3434061"/>
            <a:ext cx="1610376" cy="4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1982" y="2631988"/>
            <a:ext cx="610165" cy="69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0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een sportfonds oprichten voor jonge sporttalenten.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7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een sportfonds oprichten voor jonge sporttalenten.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groephop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109756"/>
            <a:ext cx="818198" cy="81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CP Oldamb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8365" y="2978673"/>
            <a:ext cx="2381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pvhn.nl/templates/img/logo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9888" y="4422920"/>
            <a:ext cx="1119102" cy="51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4165" y="2109756"/>
            <a:ext cx="933721" cy="80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gboldambt.nl/wp-content/uploads/Logo_GBOldambt.pn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9" y="3568366"/>
            <a:ext cx="979046" cy="56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urgerbelangen Oldambt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30344" y="4119569"/>
            <a:ext cx="693420" cy="8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4907" y="3011770"/>
            <a:ext cx="777240" cy="43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2751" y="3576236"/>
            <a:ext cx="942023" cy="3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1961" y="2188047"/>
            <a:ext cx="650186" cy="65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2665" y="3216798"/>
            <a:ext cx="770614" cy="44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9719" y="3576236"/>
            <a:ext cx="1610376" cy="4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2890" y="2369888"/>
            <a:ext cx="610165" cy="69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41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verkeerssituatie op het Oldambtplein in Winschoten moet blijven zoals het nu is.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8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/>
              <a:t>De verkeerssituatie op het Oldambtplein in Winschoten moet blijven zoals het nu is.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groephop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35317" y="3541799"/>
            <a:ext cx="818198" cy="81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CP Oldamb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59726" y="1992328"/>
            <a:ext cx="2381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pvhn.nl/templates/img/logo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3045" y="2554551"/>
            <a:ext cx="1119102" cy="51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8426" y="3879090"/>
            <a:ext cx="933721" cy="80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gboldambt.nl/wp-content/uploads/Logo_GBOldambt.pn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74469" y="4425228"/>
            <a:ext cx="979046" cy="56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urgerbelangen Oldambt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0095" y="2574478"/>
            <a:ext cx="693420" cy="8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1076" y="2763030"/>
            <a:ext cx="777240" cy="43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566792"/>
            <a:ext cx="942023" cy="3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738165"/>
            <a:ext cx="650186" cy="65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1533" y="3268414"/>
            <a:ext cx="770614" cy="44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138792"/>
            <a:ext cx="1610376" cy="4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4013312"/>
            <a:ext cx="610165" cy="69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4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</a:rPr>
              <a:t>prodemos.nl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inwoners van Oldambt moeten over belangrijke onderwerpen hun mening kunnen geven via een referendum.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inwoners van Oldambt moeten over belangrijke onderwerpen hun mening kunnen geven via een referendum.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groephop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109756"/>
            <a:ext cx="818198" cy="81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CP Oldamb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8365" y="2978673"/>
            <a:ext cx="2381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pvhn.nl/templates/img/logo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3045" y="2923629"/>
            <a:ext cx="1119102" cy="51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4165" y="2109756"/>
            <a:ext cx="933721" cy="80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gboldambt.nl/wp-content/uploads/Logo_GBOldambt.pn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9" y="3568366"/>
            <a:ext cx="979046" cy="56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urgerbelangen Oldambt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6741" y="2109756"/>
            <a:ext cx="693420" cy="8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8990" y="3568366"/>
            <a:ext cx="777240" cy="43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9" y="4203118"/>
            <a:ext cx="942023" cy="3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1961" y="2109756"/>
            <a:ext cx="650186" cy="65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7272" y="4143748"/>
            <a:ext cx="770614" cy="44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1771" y="4437555"/>
            <a:ext cx="1610376" cy="4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1982" y="3666627"/>
            <a:ext cx="610165" cy="69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1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Er moeten meer handhavers van de gemeente (boa’s) worden aangesteld.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2</a:t>
            </a:r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7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Er moeten meer handhavers van de gemeente (boa’s) worden aangesteld.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groephop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4599" y="2591586"/>
            <a:ext cx="818198" cy="81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CP Oldamb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3625" y="2088054"/>
            <a:ext cx="2381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pvhn.nl/templates/img/logo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9888" y="4095260"/>
            <a:ext cx="1119102" cy="51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551" y="2109756"/>
            <a:ext cx="933721" cy="80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gboldambt.nl/wp-content/uploads/Logo_GBOldambt.pn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9916" y="2958767"/>
            <a:ext cx="979046" cy="56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urgerbelangen Oldambt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8727" y="4013312"/>
            <a:ext cx="693420" cy="8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4128" y="2916524"/>
            <a:ext cx="777240" cy="43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0318" y="3576236"/>
            <a:ext cx="942023" cy="3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4413" y="4176999"/>
            <a:ext cx="650186" cy="65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0754" y="3521675"/>
            <a:ext cx="770614" cy="44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1771" y="3474235"/>
            <a:ext cx="1610376" cy="4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2751" y="2116442"/>
            <a:ext cx="610165" cy="69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45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Oldambt moet afgewezen asielzoekers en illegale migranten opvang (bed-bad-brood) aanbieden.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3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4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Oldambt moet afgewezen asielzoekers en illegale migranten opvang (bed-bad-brood) aanbieden.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groephop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2390" y="3465736"/>
            <a:ext cx="818198" cy="81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CP Oldamb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420" y="1973754"/>
            <a:ext cx="2381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pvhn.nl/templates/img/logo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210475"/>
            <a:ext cx="1119102" cy="51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8426" y="3477166"/>
            <a:ext cx="933721" cy="80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gboldambt.nl/wp-content/uploads/Logo_GBOldambt.pn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3101" y="4445191"/>
            <a:ext cx="979046" cy="56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urgerbelangen Oldambt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5" y="2521017"/>
            <a:ext cx="693420" cy="8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910403"/>
            <a:ext cx="777240" cy="43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715171"/>
            <a:ext cx="942023" cy="3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2880" y="2568549"/>
            <a:ext cx="650186" cy="65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6654" y="4493567"/>
            <a:ext cx="770614" cy="44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097591"/>
            <a:ext cx="1610376" cy="4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1982" y="2525365"/>
            <a:ext cx="610165" cy="69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52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Ondernemers moeten zelf de openingstijden van hun winkels kunnen bepalen.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4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Ondernemers moeten zelf de openingstijden van hun winkels kunnen bepalen.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groephop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109756"/>
            <a:ext cx="818198" cy="81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CP Oldamb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8365" y="2978673"/>
            <a:ext cx="2381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pvhn.nl/templates/img/logo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723" y="4240040"/>
            <a:ext cx="1119102" cy="51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1112" y="2342296"/>
            <a:ext cx="933721" cy="80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gboldambt.nl/wp-content/uploads/Logo_GBOldambt.pn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9" y="3568366"/>
            <a:ext cx="979046" cy="56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urgerbelangen Oldambt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1771" y="2076373"/>
            <a:ext cx="693420" cy="8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4907" y="2076373"/>
            <a:ext cx="777240" cy="43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 logo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0124" y="3454923"/>
            <a:ext cx="942023" cy="3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CDA logo.jp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1961" y="2653580"/>
            <a:ext cx="650186" cy="65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D66 logo.jpg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7441" y="3568366"/>
            <a:ext cx="770614" cy="44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M:\Dienst Op locatie\ProDemos Schuift Aan\Programma Verkiezingsspecial 2018\Materialen\Over de lijn stemwijzerstellingen\Logo's\Partijlogo's algemeen\ChristenUnie logo.jpg"/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1771" y="3923394"/>
            <a:ext cx="1610376" cy="4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M:\Dienst Op locatie\ProDemos Schuift Aan\Programma Verkiezingsspecial 2018\Materialen\Over de lijn stemwijzerstellingen\Logo's\Partijlogo's algemeen\VVD logo.jpg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38913" y="2116442"/>
            <a:ext cx="610165" cy="69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73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emos powerpointtemplate-NL groen">
  <a:themeElements>
    <a:clrScheme name="ProDemos groen">
      <a:dk1>
        <a:srgbClr val="58A337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Demos powerpointtemplate-NL groen.pptx" id="{5FEADEC3-9408-0F43-ADC5-2A5DD6B59C01}" vid="{8C26B10D-7E0B-AE45-A999-1EFF06FCC7BF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363</Words>
  <Application>Microsoft Office PowerPoint</Application>
  <PresentationFormat>Diavoorstelling (16:9)</PresentationFormat>
  <Paragraphs>69</Paragraphs>
  <Slides>18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ProDemos powerpointtemplate-NL groen</vt:lpstr>
      <vt:lpstr>PowerPoint-presentatie</vt:lpstr>
      <vt:lpstr>Stelling 1</vt:lpstr>
      <vt:lpstr>PowerPoint-presentatie</vt:lpstr>
      <vt:lpstr>Stelling 2</vt:lpstr>
      <vt:lpstr>PowerPoint-presentatie</vt:lpstr>
      <vt:lpstr>Stelling 3</vt:lpstr>
      <vt:lpstr>PowerPoint-presentatie</vt:lpstr>
      <vt:lpstr>Stelling 4</vt:lpstr>
      <vt:lpstr>PowerPoint-presentatie</vt:lpstr>
      <vt:lpstr>Stelling 5</vt:lpstr>
      <vt:lpstr>PowerPoint-presentatie</vt:lpstr>
      <vt:lpstr>Stelling 6</vt:lpstr>
      <vt:lpstr>PowerPoint-presentatie</vt:lpstr>
      <vt:lpstr>Stelling 7</vt:lpstr>
      <vt:lpstr>PowerPoint-presentatie</vt:lpstr>
      <vt:lpstr>Stelling 8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Patrick Rijke</dc:creator>
  <cp:lastModifiedBy>Patrick Rijke</cp:lastModifiedBy>
  <cp:revision>36</cp:revision>
  <cp:lastPrinted>2017-06-07T13:51:27Z</cp:lastPrinted>
  <dcterms:created xsi:type="dcterms:W3CDTF">2017-11-17T13:38:05Z</dcterms:created>
  <dcterms:modified xsi:type="dcterms:W3CDTF">2018-02-16T13:56:37Z</dcterms:modified>
</cp:coreProperties>
</file>