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17"/>
  </p:notesMasterIdLst>
  <p:handoutMasterIdLst>
    <p:handoutMasterId r:id="rId18"/>
  </p:handoutMasterIdLst>
  <p:sldIdLst>
    <p:sldId id="279" r:id="rId2"/>
    <p:sldId id="283" r:id="rId3"/>
    <p:sldId id="280" r:id="rId4"/>
    <p:sldId id="281" r:id="rId5"/>
    <p:sldId id="282" r:id="rId6"/>
    <p:sldId id="285" r:id="rId7"/>
    <p:sldId id="287" r:id="rId8"/>
    <p:sldId id="286" r:id="rId9"/>
    <p:sldId id="288" r:id="rId10"/>
    <p:sldId id="289" r:id="rId11"/>
    <p:sldId id="290" r:id="rId12"/>
    <p:sldId id="291" r:id="rId13"/>
    <p:sldId id="292" r:id="rId14"/>
    <p:sldId id="293" r:id="rId15"/>
    <p:sldId id="278" r:id="rId16"/>
  </p:sldIdLst>
  <p:sldSz cx="9144000" cy="5143500" type="screen16x9"/>
  <p:notesSz cx="6858000" cy="9144000"/>
  <p:defaultTextStyle>
    <a:defPPr>
      <a:defRPr lang="nl-NL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s Banning" initials="BB" lastIdx="6" clrIdx="0"/>
  <p:cmAuthor id="1" name="Sedi van Loon" initials="SvL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40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1348"/>
    <p:restoredTop sz="87078" autoAdjust="0"/>
  </p:normalViewPr>
  <p:slideViewPr>
    <p:cSldViewPr snapToGrid="0" snapToObjects="1">
      <p:cViewPr>
        <p:scale>
          <a:sx n="66" d="100"/>
          <a:sy n="66" d="100"/>
        </p:scale>
        <p:origin x="-798" y="-11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7" d="100"/>
          <a:sy n="117" d="100"/>
        </p:scale>
        <p:origin x="3456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4FE8B-7A65-9B47-8F56-2D30012BDEEE}" type="datetimeFigureOut">
              <a:rPr lang="nl-NL" smtClean="0"/>
              <a:t>20-9-2019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952CEB-2BFA-B94E-A417-6D5514E5CF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41776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32D6E-9725-964D-938F-E18D8D177D2F}" type="datetimeFigureOut">
              <a:rPr lang="nl-NL" smtClean="0"/>
              <a:t>20-9-2019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51376-0157-B84F-87E6-9CFD05A294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5502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Voeg voor de </a:t>
            </a:r>
            <a:r>
              <a:rPr lang="nl-NL" dirty="0" err="1" smtClean="0"/>
              <a:t>openingsdia</a:t>
            </a:r>
            <a:r>
              <a:rPr lang="nl-NL" baseline="0" dirty="0" smtClean="0"/>
              <a:t> een afbeelding toe uit het </a:t>
            </a:r>
            <a:r>
              <a:rPr lang="nl-NL" baseline="0" dirty="0" err="1" smtClean="0"/>
              <a:t>ProDemos</a:t>
            </a:r>
            <a:r>
              <a:rPr lang="nl-NL" baseline="0" dirty="0" smtClean="0"/>
              <a:t> beeldarchief.</a:t>
            </a:r>
          </a:p>
          <a:p>
            <a:pPr marL="228600" indent="-228600">
              <a:buAutoNum type="arabicPeriod"/>
            </a:pPr>
            <a:r>
              <a:rPr lang="nl-NL" baseline="0" dirty="0" smtClean="0"/>
              <a:t>Ga in het menu naar Schikken / Naar achtergrond</a:t>
            </a:r>
          </a:p>
          <a:p>
            <a:pPr marL="228600" indent="-228600">
              <a:buAutoNum type="arabicPeriod"/>
            </a:pPr>
            <a:r>
              <a:rPr lang="nl-NL" baseline="0" dirty="0" smtClean="0"/>
              <a:t>Vergroot </a:t>
            </a:r>
            <a:r>
              <a:rPr lang="nl-NL" baseline="0" dirty="0" err="1" smtClean="0"/>
              <a:t>zonodig</a:t>
            </a:r>
            <a:r>
              <a:rPr lang="nl-NL" baseline="0" smtClean="0"/>
              <a:t> de afbeelding, zorg dat het kader gevuld is en maak een aardige uitsnede.</a:t>
            </a:r>
            <a:endParaRPr lang="nl-NL" smtClean="0"/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19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eelddia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0000" y="1620000"/>
            <a:ext cx="6270171" cy="312933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kstvak 3"/>
          <p:cNvSpPr txBox="1"/>
          <p:nvPr userDrawn="1"/>
        </p:nvSpPr>
        <p:spPr>
          <a:xfrm>
            <a:off x="0" y="468000"/>
            <a:ext cx="1764000" cy="468000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noAutofit/>
          </a:bodyPr>
          <a:lstStyle/>
          <a:p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>Beeld op de positie van dit grijze kader </a:t>
            </a:r>
          </a:p>
          <a:p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>Breedte 5 cm</a:t>
            </a:r>
          </a:p>
          <a:p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>Hoogte 13 cm</a:t>
            </a:r>
          </a:p>
          <a:p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>Vert. positie 1,3 cm</a:t>
            </a:r>
          </a:p>
          <a:p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>Hor. Positie 0 cm</a:t>
            </a:r>
          </a:p>
          <a:p>
            <a:endParaRPr lang="nl-NL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228600" indent="-228600">
              <a:buAutoNum type="arabicPeriod"/>
            </a:pPr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>Voeg een afbeelding toe</a:t>
            </a:r>
          </a:p>
          <a:p>
            <a:pPr marL="228600" indent="-228600">
              <a:buAutoNum type="arabicPeriod"/>
            </a:pPr>
            <a:r>
              <a:rPr lang="nl-NL" dirty="0" err="1" smtClean="0">
                <a:solidFill>
                  <a:schemeClr val="bg2">
                    <a:lumMod val="75000"/>
                  </a:schemeClr>
                </a:solidFill>
              </a:rPr>
              <a:t>Muis-klik</a:t>
            </a:r>
            <a:r>
              <a:rPr lang="nl-NL" baseline="0" dirty="0" smtClean="0">
                <a:solidFill>
                  <a:schemeClr val="bg2">
                    <a:lumMod val="75000"/>
                  </a:schemeClr>
                </a:solidFill>
              </a:rPr>
              <a:t> rechts op de afbeelding en selecteer ‘Bijsnijden’</a:t>
            </a:r>
          </a:p>
          <a:p>
            <a:pPr marL="228600" indent="-228600">
              <a:buAutoNum type="arabicPeriod"/>
            </a:pPr>
            <a:r>
              <a:rPr lang="nl-NL" baseline="0" dirty="0" smtClean="0">
                <a:solidFill>
                  <a:schemeClr val="bg2">
                    <a:lumMod val="75000"/>
                  </a:schemeClr>
                </a:solidFill>
              </a:rPr>
              <a:t>Pas de breedte van de afbeelding aan en </a:t>
            </a:r>
            <a:r>
              <a:rPr lang="nl-NL" baseline="0" dirty="0" err="1" smtClean="0">
                <a:solidFill>
                  <a:schemeClr val="bg2">
                    <a:lumMod val="75000"/>
                  </a:schemeClr>
                </a:solidFill>
              </a:rPr>
              <a:t>zonodig</a:t>
            </a:r>
            <a:r>
              <a:rPr lang="nl-NL" baseline="0" dirty="0" smtClean="0">
                <a:solidFill>
                  <a:schemeClr val="bg2">
                    <a:lumMod val="75000"/>
                  </a:schemeClr>
                </a:solidFill>
              </a:rPr>
              <a:t> de uitsnede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Hier de titel van de presentatie invoegen</a:t>
            </a:r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 userDrawn="1"/>
        </p:nvSpPr>
        <p:spPr>
          <a:xfrm>
            <a:off x="-1" y="468000"/>
            <a:ext cx="9144001" cy="468000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noAutofit/>
          </a:bodyPr>
          <a:lstStyle/>
          <a:p>
            <a:r>
              <a:rPr lang="nl-NL" dirty="0" err="1" smtClean="0">
                <a:solidFill>
                  <a:schemeClr val="bg2">
                    <a:lumMod val="75000"/>
                  </a:schemeClr>
                </a:solidFill>
              </a:rPr>
              <a:t>Beelddia</a:t>
            </a:r>
            <a:endParaRPr lang="nl-NL" dirty="0" smtClean="0">
              <a:solidFill>
                <a:schemeClr val="bg2">
                  <a:lumMod val="75000"/>
                </a:schemeClr>
              </a:solidFill>
            </a:endParaRPr>
          </a:p>
          <a:p>
            <a:endParaRPr lang="nl-NL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>Beeld op de positie van dit grijze kader. </a:t>
            </a:r>
          </a:p>
          <a:p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>Tekst vrij te positioneren.</a:t>
            </a:r>
          </a:p>
          <a:p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>Breedte 25,4 cm</a:t>
            </a:r>
          </a:p>
          <a:p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>Hoogte 13 cm</a:t>
            </a:r>
          </a:p>
          <a:p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>Vert. positie 1,3 cm</a:t>
            </a:r>
          </a:p>
          <a:p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>Hor. Positie 0 cm</a:t>
            </a:r>
          </a:p>
          <a:p>
            <a:endParaRPr lang="nl-NL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228600" indent="-228600">
              <a:buAutoNum type="arabicPeriod"/>
            </a:pPr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>Voeg een afbeelding toe</a:t>
            </a:r>
          </a:p>
          <a:p>
            <a:pPr marL="228600" indent="-228600">
              <a:buAutoNum type="arabicPeriod"/>
            </a:pPr>
            <a:r>
              <a:rPr lang="nl-NL" dirty="0" err="1" smtClean="0">
                <a:solidFill>
                  <a:schemeClr val="bg2">
                    <a:lumMod val="75000"/>
                  </a:schemeClr>
                </a:solidFill>
              </a:rPr>
              <a:t>Muis-klik</a:t>
            </a:r>
            <a:r>
              <a:rPr lang="nl-NL" baseline="0" dirty="0" smtClean="0">
                <a:solidFill>
                  <a:schemeClr val="bg2">
                    <a:lumMod val="75000"/>
                  </a:schemeClr>
                </a:solidFill>
              </a:rPr>
              <a:t> rechts op de afbeelding en selecteer ‘Bijsnijden’</a:t>
            </a:r>
          </a:p>
          <a:p>
            <a:pPr marL="228600" indent="-228600">
              <a:buAutoNum type="arabicPeriod"/>
            </a:pPr>
            <a:r>
              <a:rPr lang="nl-NL" baseline="0" dirty="0" smtClean="0">
                <a:solidFill>
                  <a:schemeClr val="bg2">
                    <a:lumMod val="75000"/>
                  </a:schemeClr>
                </a:solidFill>
              </a:rPr>
              <a:t>Pas de breedte van de afbeelding aan en </a:t>
            </a:r>
            <a:r>
              <a:rPr lang="nl-NL" baseline="0" dirty="0" err="1" smtClean="0">
                <a:solidFill>
                  <a:schemeClr val="bg2">
                    <a:lumMod val="75000"/>
                  </a:schemeClr>
                </a:solidFill>
              </a:rPr>
              <a:t>zonodig</a:t>
            </a:r>
            <a:r>
              <a:rPr lang="nl-NL" baseline="0" dirty="0" smtClean="0">
                <a:solidFill>
                  <a:schemeClr val="bg2">
                    <a:lumMod val="75000"/>
                  </a:schemeClr>
                </a:solidFill>
              </a:rPr>
              <a:t> de uitsnede</a:t>
            </a:r>
          </a:p>
          <a:p>
            <a:pPr marL="228600" indent="-228600">
              <a:buAutoNum type="arabicPeriod"/>
            </a:pPr>
            <a:r>
              <a:rPr lang="nl-NL" baseline="0" dirty="0" smtClean="0">
                <a:solidFill>
                  <a:schemeClr val="bg2">
                    <a:lumMod val="75000"/>
                  </a:schemeClr>
                </a:solidFill>
              </a:rPr>
              <a:t>Selecteer de afbeelding en ga naar menu ‘Schikken / Naar achtergrond’ </a:t>
            </a:r>
            <a:br>
              <a:rPr lang="nl-NL" baseline="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nl-NL" baseline="0" dirty="0" smtClean="0">
                <a:solidFill>
                  <a:schemeClr val="bg2">
                    <a:lumMod val="75000"/>
                  </a:schemeClr>
                </a:solidFill>
              </a:rPr>
              <a:t>om de afbeelding achter de tekst te plaatsen</a:t>
            </a:r>
            <a:endParaRPr lang="nl-NL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44000" y="1447920"/>
            <a:ext cx="5400000" cy="720000"/>
          </a:xfrm>
          <a:solidFill>
            <a:schemeClr val="tx1"/>
          </a:solidFill>
        </p:spPr>
        <p:txBody>
          <a:bodyPr lIns="180000" tIns="180000" rIns="180000" bIns="180000" anchor="ctr" anchorCtr="1"/>
          <a:lstStyle>
            <a:lvl1pPr algn="ctr">
              <a:defRPr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Hier de titel van de presentatie invoegen</a:t>
            </a:r>
            <a:endParaRPr lang="nl-NL" dirty="0"/>
          </a:p>
        </p:txBody>
      </p:sp>
      <p:sp>
        <p:nvSpPr>
          <p:cNvPr id="6" name="Tekstvak 5"/>
          <p:cNvSpPr txBox="1"/>
          <p:nvPr userDrawn="1"/>
        </p:nvSpPr>
        <p:spPr>
          <a:xfrm>
            <a:off x="5985164" y="2603697"/>
            <a:ext cx="2452255" cy="185913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noAutofit/>
          </a:bodyPr>
          <a:lstStyle/>
          <a:p>
            <a:r>
              <a:rPr lang="nl-NL" b="1" dirty="0" smtClean="0">
                <a:solidFill>
                  <a:schemeClr val="bg2">
                    <a:lumMod val="75000"/>
                  </a:schemeClr>
                </a:solidFill>
              </a:rPr>
              <a:t>Kop</a:t>
            </a:r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nl-NL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>Plaatsing in gekleurd kader</a:t>
            </a:r>
          </a:p>
          <a:p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>Links of rechts tegen de rand aan plaatsen, hoogte afhankelijk van achterliggende afbeelding</a:t>
            </a:r>
          </a:p>
          <a:p>
            <a:endParaRPr lang="nl-NL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nl-NL" baseline="0" dirty="0" smtClean="0">
                <a:solidFill>
                  <a:schemeClr val="bg2">
                    <a:lumMod val="75000"/>
                  </a:schemeClr>
                </a:solidFill>
              </a:rPr>
              <a:t>Maak het kader rondom de tekst ca. 1 cm groter</a:t>
            </a:r>
            <a:endParaRPr lang="nl-NL" dirty="0" smtClean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53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44000" y="1447920"/>
            <a:ext cx="5400000" cy="720000"/>
          </a:xfrm>
          <a:solidFill>
            <a:schemeClr val="tx1"/>
          </a:solidFill>
        </p:spPr>
        <p:txBody>
          <a:bodyPr lIns="180000" tIns="180000" rIns="180000" bIns="180000" anchor="ctr" anchorCtr="1"/>
          <a:lstStyle>
            <a:lvl1pPr algn="ctr">
              <a:defRPr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Hier de titel van de presentatie invoegen</a:t>
            </a:r>
            <a:endParaRPr lang="nl-NL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160000" y="1620000"/>
            <a:ext cx="6270171" cy="312933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Hier de titel van de presentatie invoegen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5921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Hier de titel van de presentatie invoegen</a:t>
            </a:r>
            <a:endParaRPr lang="nl-NL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+ cirkel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60000" y="2160000"/>
            <a:ext cx="6270171" cy="277748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8" name="Ovaal 7"/>
          <p:cNvSpPr/>
          <p:nvPr userDrawn="1"/>
        </p:nvSpPr>
        <p:spPr>
          <a:xfrm>
            <a:off x="432000" y="792000"/>
            <a:ext cx="1835999" cy="183599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/>
          <p:cNvSpPr txBox="1"/>
          <p:nvPr userDrawn="1"/>
        </p:nvSpPr>
        <p:spPr>
          <a:xfrm>
            <a:off x="549899" y="936710"/>
            <a:ext cx="1600200" cy="1546577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>Beeld op de positie van dit </a:t>
            </a:r>
            <a:r>
              <a:rPr lang="nl-NL" dirty="0" err="1" smtClean="0">
                <a:solidFill>
                  <a:schemeClr val="bg2">
                    <a:lumMod val="75000"/>
                  </a:schemeClr>
                </a:solidFill>
              </a:rPr>
              <a:t>grijzekader</a:t>
            </a:r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>Breedte 5,5 cm</a:t>
            </a:r>
          </a:p>
          <a:p>
            <a:pPr algn="ctr"/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>Hoogte 5,5 cm</a:t>
            </a:r>
          </a:p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>Vert. positie 2 m</a:t>
            </a:r>
          </a:p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smtClean="0">
                <a:solidFill>
                  <a:schemeClr val="bg2">
                    <a:lumMod val="75000"/>
                  </a:schemeClr>
                </a:solidFill>
              </a:rPr>
              <a:t>Hor. positie</a:t>
            </a:r>
            <a:r>
              <a:rPr lang="nl-NL" baseline="0" dirty="0" smtClean="0">
                <a:solidFill>
                  <a:schemeClr val="bg2">
                    <a:lumMod val="75000"/>
                  </a:schemeClr>
                </a:solidFill>
              </a:rPr>
              <a:t> 1 cm</a:t>
            </a:r>
            <a:endParaRPr lang="nl-NL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Hier de titel van de presentatie invoegen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150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op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771901"/>
            <a:ext cx="9144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2057401" y="3771900"/>
            <a:ext cx="6542322" cy="971550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2057401" y="4743451"/>
            <a:ext cx="6542322" cy="400050"/>
          </a:xfrm>
        </p:spPr>
        <p:txBody>
          <a:bodyPr/>
          <a:lstStyle>
            <a:lvl1pPr marL="0" indent="0" algn="l">
              <a:buNone/>
              <a:defRPr sz="1800" b="1" i="0"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40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00" y="927156"/>
            <a:ext cx="6542322" cy="1790700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60000" y="2717856"/>
            <a:ext cx="6542322" cy="1241822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Hier de titel van de presentatie invoegen</a:t>
            </a:r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 di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2160000" y="2697695"/>
            <a:ext cx="3586680" cy="692497"/>
          </a:xfrm>
          <a:prstGeom prst="rect">
            <a:avLst/>
          </a:prstGeom>
        </p:spPr>
        <p:txBody>
          <a:bodyPr wrap="square" lIns="0" tIns="0" rIns="0" bIns="0" numCol="2">
            <a:noAutofit/>
          </a:bodyPr>
          <a:lstStyle/>
          <a:p>
            <a:pPr>
              <a:lnSpc>
                <a:spcPts val="2000"/>
              </a:lnSpc>
            </a:pPr>
            <a:r>
              <a:rPr lang="nl-NL" sz="1400" dirty="0">
                <a:solidFill>
                  <a:schemeClr val="bg1"/>
                </a:solidFill>
              </a:rPr>
              <a:t>﻿</a:t>
            </a:r>
            <a:r>
              <a:rPr lang="nl-NL" sz="1400" dirty="0" err="1">
                <a:solidFill>
                  <a:schemeClr val="bg1"/>
                </a:solidFill>
              </a:rPr>
              <a:t>ProDemos</a:t>
            </a:r>
            <a:endParaRPr lang="nl-NL" sz="1400" dirty="0">
              <a:solidFill>
                <a:schemeClr val="bg1"/>
              </a:solidFill>
            </a:endParaRPr>
          </a:p>
          <a:p>
            <a:pPr>
              <a:lnSpc>
                <a:spcPts val="2000"/>
              </a:lnSpc>
            </a:pPr>
            <a:r>
              <a:rPr lang="nl-NL" sz="1400" dirty="0" err="1">
                <a:solidFill>
                  <a:schemeClr val="bg1"/>
                </a:solidFill>
              </a:rPr>
              <a:t>Hofweg</a:t>
            </a:r>
            <a:r>
              <a:rPr lang="nl-NL" sz="1400" dirty="0">
                <a:solidFill>
                  <a:schemeClr val="bg1"/>
                </a:solidFill>
              </a:rPr>
              <a:t> 1H</a:t>
            </a:r>
          </a:p>
          <a:p>
            <a:pPr>
              <a:lnSpc>
                <a:spcPts val="2000"/>
              </a:lnSpc>
            </a:pPr>
            <a:r>
              <a:rPr lang="nl-NL" sz="1400" dirty="0">
                <a:solidFill>
                  <a:schemeClr val="bg1"/>
                </a:solidFill>
              </a:rPr>
              <a:t>2511 AA Den Haag</a:t>
            </a:r>
          </a:p>
          <a:p>
            <a:pPr>
              <a:lnSpc>
                <a:spcPts val="2000"/>
              </a:lnSpc>
            </a:pPr>
            <a:r>
              <a:rPr lang="nl-NL" sz="1400" dirty="0">
                <a:solidFill>
                  <a:schemeClr val="bg1"/>
                </a:solidFill>
              </a:rPr>
              <a:t>(070) 757 02 00</a:t>
            </a:r>
          </a:p>
          <a:p>
            <a:pPr>
              <a:lnSpc>
                <a:spcPts val="2000"/>
              </a:lnSpc>
            </a:pPr>
            <a:r>
              <a:rPr lang="nl-NL" sz="1400" dirty="0" err="1">
                <a:solidFill>
                  <a:schemeClr val="bg1"/>
                </a:solidFill>
              </a:rPr>
              <a:t>info@prodemos.nl</a:t>
            </a:r>
            <a:endParaRPr lang="nl-NL" sz="1400" dirty="0">
              <a:solidFill>
                <a:schemeClr val="bg1"/>
              </a:solidFill>
            </a:endParaRPr>
          </a:p>
          <a:p>
            <a:pPr>
              <a:lnSpc>
                <a:spcPts val="2000"/>
              </a:lnSpc>
            </a:pPr>
            <a:r>
              <a:rPr lang="nl-NL" sz="1400" dirty="0" err="1">
                <a:solidFill>
                  <a:schemeClr val="bg1"/>
                </a:solidFill>
              </a:rPr>
              <a:t>prodemos.nl</a:t>
            </a:r>
            <a:endParaRPr lang="nl-NL" sz="1400" dirty="0">
              <a:solidFill>
                <a:schemeClr val="bg1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3688218"/>
            <a:ext cx="1511808" cy="271272"/>
          </a:xfrm>
          <a:prstGeom prst="rect">
            <a:avLst/>
          </a:prstGeom>
        </p:spPr>
      </p:pic>
      <p:sp>
        <p:nvSpPr>
          <p:cNvPr id="7" name="Rechthoek 6"/>
          <p:cNvSpPr/>
          <p:nvPr userDrawn="1"/>
        </p:nvSpPr>
        <p:spPr>
          <a:xfrm>
            <a:off x="0" y="0"/>
            <a:ext cx="9144000" cy="46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8000"/>
            <a:ext cx="2049577" cy="794362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2160000" y="1577870"/>
            <a:ext cx="6270171" cy="6472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4250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0" y="0"/>
            <a:ext cx="9144000" cy="46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825751"/>
          </a:xfrm>
          <a:prstGeom prst="rect">
            <a:avLst/>
          </a:prstGeom>
        </p:spPr>
        <p:txBody>
          <a:bodyPr vert="horz" lIns="0" tIns="46800" rIns="0" bIns="0" rtlCol="0" anchor="t" anchorCtr="0">
            <a:noAutofit/>
          </a:bodyPr>
          <a:lstStyle/>
          <a:p>
            <a:r>
              <a:rPr lang="nl-NL" dirty="0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0000" y="1620000"/>
            <a:ext cx="6270171" cy="3129336"/>
          </a:xfrm>
          <a:prstGeom prst="rect">
            <a:avLst/>
          </a:prstGeom>
        </p:spPr>
        <p:txBody>
          <a:bodyPr vert="horz" lIns="0" tIns="46800" rIns="0" bIns="0" rtlCol="0" anchor="t" anchorCtr="0">
            <a:noAutofit/>
          </a:bodyPr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78" y="32161"/>
            <a:ext cx="1357449" cy="459648"/>
          </a:xfrm>
          <a:prstGeom prst="rect">
            <a:avLst/>
          </a:prstGeom>
        </p:spPr>
      </p:pic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Hier de titel van de presentatie invoegen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3890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8" r:id="rId2"/>
    <p:sldLayoutId id="2147483680" r:id="rId3"/>
    <p:sldLayoutId id="2147483676" r:id="rId4"/>
    <p:sldLayoutId id="2147483681" r:id="rId5"/>
    <p:sldLayoutId id="2147483677" r:id="rId6"/>
    <p:sldLayoutId id="2147483675" r:id="rId7"/>
    <p:sldLayoutId id="2147483673" r:id="rId8"/>
    <p:sldLayoutId id="2147483679" r:id="rId9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685800" rtl="0" eaLnBrk="1" latinLnBrk="0" hangingPunct="1">
        <a:lnSpc>
          <a:spcPts val="36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108000" indent="-108000" algn="l" defTabSz="685800" rtl="0" eaLnBrk="1" fontAlgn="t" latinLnBrk="0" hangingPunct="1">
        <a:lnSpc>
          <a:spcPts val="24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216000" indent="-108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324000" indent="-108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432000" indent="-108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540000" indent="-108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23"/>
          <a:stretch/>
        </p:blipFill>
        <p:spPr>
          <a:xfrm>
            <a:off x="442505" y="129739"/>
            <a:ext cx="8220571" cy="4021348"/>
          </a:xfrm>
          <a:prstGeom prst="rect">
            <a:avLst/>
          </a:prstGeom>
        </p:spPr>
      </p:pic>
      <p:sp>
        <p:nvSpPr>
          <p:cNvPr id="2" name="Tijdelijke aanduiding voor voettekst 1"/>
          <p:cNvSpPr>
            <a:spLocks noGrp="1"/>
          </p:cNvSpPr>
          <p:nvPr>
            <p:ph type="ftr" sz="quarter" idx="3"/>
          </p:nvPr>
        </p:nvSpPr>
        <p:spPr>
          <a:xfrm>
            <a:off x="2226890" y="129738"/>
            <a:ext cx="6436186" cy="273844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Hier de titel van de presentatie invoegen</a:t>
            </a:r>
            <a:endParaRPr lang="nl-NL" dirty="0" smtClean="0"/>
          </a:p>
        </p:txBody>
      </p:sp>
      <p:grpSp>
        <p:nvGrpSpPr>
          <p:cNvPr id="5" name="Groeperen 4"/>
          <p:cNvGrpSpPr/>
          <p:nvPr/>
        </p:nvGrpSpPr>
        <p:grpSpPr>
          <a:xfrm>
            <a:off x="-6349" y="1"/>
            <a:ext cx="9150349" cy="5143499"/>
            <a:chOff x="-6349" y="1"/>
            <a:chExt cx="9150349" cy="5143499"/>
          </a:xfrm>
          <a:solidFill>
            <a:schemeClr val="tx1"/>
          </a:solidFill>
        </p:grpSpPr>
        <p:sp>
          <p:nvSpPr>
            <p:cNvPr id="6" name="Rechthoek 5"/>
            <p:cNvSpPr/>
            <p:nvPr/>
          </p:nvSpPr>
          <p:spPr>
            <a:xfrm>
              <a:off x="0" y="1"/>
              <a:ext cx="9144000" cy="4490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/>
            <p:cNvSpPr/>
            <p:nvPr/>
          </p:nvSpPr>
          <p:spPr>
            <a:xfrm>
              <a:off x="0" y="3771900"/>
              <a:ext cx="9144000" cy="13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/>
            <p:cNvSpPr/>
            <p:nvPr/>
          </p:nvSpPr>
          <p:spPr>
            <a:xfrm>
              <a:off x="-6349" y="1"/>
              <a:ext cx="463550" cy="51434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Rechthoek 8"/>
            <p:cNvSpPr/>
            <p:nvPr/>
          </p:nvSpPr>
          <p:spPr>
            <a:xfrm>
              <a:off x="8677772" y="1"/>
              <a:ext cx="463550" cy="51434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0" name="Titel 1"/>
          <p:cNvSpPr txBox="1">
            <a:spLocks/>
          </p:cNvSpPr>
          <p:nvPr/>
        </p:nvSpPr>
        <p:spPr>
          <a:xfrm>
            <a:off x="2160000" y="3780000"/>
            <a:ext cx="6629400" cy="1371599"/>
          </a:xfrm>
          <a:prstGeom prst="rect">
            <a:avLst/>
          </a:prstGeom>
        </p:spPr>
        <p:txBody>
          <a:bodyPr vert="horz" wrap="square" lIns="0" tIns="46800" rIns="0" bIns="0" rtlCol="0" anchor="ctr" anchorCtr="0">
            <a:noAutofit/>
          </a:bodyPr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fontAlgn="ctr">
              <a:lnSpc>
                <a:spcPts val="3200"/>
              </a:lnSpc>
            </a:pPr>
            <a:r>
              <a:rPr lang="nl-NL" dirty="0" smtClean="0">
                <a:solidFill>
                  <a:schemeClr val="bg1"/>
                </a:solidFill>
              </a:rPr>
              <a:t>OA Liquidatie advocaat </a:t>
            </a:r>
          </a:p>
          <a:p>
            <a:pPr fontAlgn="ctr">
              <a:lnSpc>
                <a:spcPts val="3200"/>
              </a:lnSpc>
            </a:pPr>
            <a:r>
              <a:rPr lang="nl-NL" dirty="0" smtClean="0">
                <a:solidFill>
                  <a:schemeClr val="bg1"/>
                </a:solidFill>
              </a:rPr>
              <a:t>Persoonlijke en politieke dilemma’s </a:t>
            </a:r>
            <a:endParaRPr lang="nl-NL" sz="1800" dirty="0">
              <a:solidFill>
                <a:schemeClr val="tx2"/>
              </a:solidFill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9554"/>
            <a:ext cx="2049575" cy="79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000" dirty="0"/>
              <a:t>Zou jij beveiliging willen als je </a:t>
            </a:r>
            <a:r>
              <a:rPr lang="nl-NL" sz="2000" dirty="0" smtClean="0"/>
              <a:t>weet </a:t>
            </a:r>
            <a:r>
              <a:rPr lang="nl-NL" sz="2000" dirty="0"/>
              <a:t>dat er risico’s zijn?</a:t>
            </a:r>
          </a:p>
          <a:p>
            <a:pPr marL="0" indent="0">
              <a:buNone/>
            </a:pPr>
            <a:endParaRPr lang="nl-NL" sz="20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Stel dat je </a:t>
            </a:r>
            <a:r>
              <a:rPr lang="nl-NL" dirty="0" smtClean="0"/>
              <a:t>advocaat bent..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pic>
        <p:nvPicPr>
          <p:cNvPr id="4" name="Picture 2" descr="Afbeeldingsresultaat voor vrouwe justitia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6" r="32602"/>
          <a:stretch/>
        </p:blipFill>
        <p:spPr bwMode="auto">
          <a:xfrm flipH="1">
            <a:off x="0" y="463500"/>
            <a:ext cx="1800000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87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000" dirty="0"/>
              <a:t>Mensen die bedreigd worden mogen zelf beslissen of ze beveiliging nodig hebben.</a:t>
            </a:r>
          </a:p>
        </p:txBody>
      </p:sp>
      <p:pic>
        <p:nvPicPr>
          <p:cNvPr id="4" name="Picture 2" descr="Afbeeldingsresultaat voor vrouwe justitia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6" r="32602"/>
          <a:stretch/>
        </p:blipFill>
        <p:spPr bwMode="auto">
          <a:xfrm flipH="1">
            <a:off x="0" y="463500"/>
            <a:ext cx="1800000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2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/>
          <a:p>
            <a:r>
              <a:rPr lang="nl-NL" dirty="0" smtClean="0"/>
              <a:t>Stelling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2083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000" dirty="0" smtClean="0"/>
              <a:t>De overheid moet geld ter beschikking stellen om iedereen die dat denkt nodig te hebben, te beveiligen. </a:t>
            </a:r>
            <a:endParaRPr lang="nl-NL" sz="2000" dirty="0"/>
          </a:p>
        </p:txBody>
      </p:sp>
      <p:pic>
        <p:nvPicPr>
          <p:cNvPr id="4" name="Picture 2" descr="Afbeeldingsresultaat voor vrouwe justitia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6" r="32602"/>
          <a:stretch/>
        </p:blipFill>
        <p:spPr bwMode="auto">
          <a:xfrm flipH="1">
            <a:off x="0" y="463500"/>
            <a:ext cx="1800000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2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/>
          <a:p>
            <a:r>
              <a:rPr lang="nl-NL" dirty="0" smtClean="0"/>
              <a:t>Stelling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2083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000" dirty="0"/>
              <a:t>Rutte zegt dat er </a:t>
            </a:r>
            <a:r>
              <a:rPr lang="nl-NL" sz="2000" dirty="0" smtClean="0"/>
              <a:t>“veel </a:t>
            </a:r>
            <a:r>
              <a:rPr lang="nl-NL" sz="2000" dirty="0"/>
              <a:t>mag in dit land”, daar is hij </a:t>
            </a:r>
            <a:r>
              <a:rPr lang="nl-NL" sz="2000" dirty="0" smtClean="0"/>
              <a:t>“voorstander</a:t>
            </a:r>
            <a:r>
              <a:rPr lang="nl-NL" sz="2000" dirty="0"/>
              <a:t>” van, maar dat jongeren moeten bedenken wat ze doen als ze op een dancefeest een pilletje nemen of jointjes roken in een coffeeshop: </a:t>
            </a:r>
            <a:r>
              <a:rPr lang="nl-NL" sz="2000" dirty="0" smtClean="0"/>
              <a:t> “Het </a:t>
            </a:r>
            <a:r>
              <a:rPr lang="nl-NL" sz="2000" dirty="0"/>
              <a:t>draagt uiteindelijk allemaal bij aan een systeem waarin criminaliteit welig tiert, waarin ondermijning plaatsvindt</a:t>
            </a:r>
            <a:r>
              <a:rPr lang="nl-NL" sz="2000" dirty="0" smtClean="0"/>
              <a:t>.” </a:t>
            </a:r>
            <a:r>
              <a:rPr lang="nl-NL" sz="2000" dirty="0"/>
              <a:t>(NRC Next, 2019)</a:t>
            </a:r>
          </a:p>
        </p:txBody>
      </p:sp>
      <p:pic>
        <p:nvPicPr>
          <p:cNvPr id="4" name="Picture 2" descr="Afbeeldingsresultaat voor vrouwe justitia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6" r="32602"/>
          <a:stretch/>
        </p:blipFill>
        <p:spPr bwMode="auto">
          <a:xfrm flipH="1">
            <a:off x="0" y="463500"/>
            <a:ext cx="1800000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57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000" dirty="0" smtClean="0"/>
              <a:t>Het is goed dat politici deze moord aangrijpen om gebruikers van drugs te wijzen op hun bijdrage aan de ondermijning van de samenleving.</a:t>
            </a:r>
            <a:endParaRPr lang="nl-NL" sz="2000" dirty="0"/>
          </a:p>
        </p:txBody>
      </p:sp>
      <p:pic>
        <p:nvPicPr>
          <p:cNvPr id="4" name="Picture 2" descr="Afbeeldingsresultaat voor vrouwe justitia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6" r="32602"/>
          <a:stretch/>
        </p:blipFill>
        <p:spPr bwMode="auto">
          <a:xfrm flipH="1">
            <a:off x="0" y="463500"/>
            <a:ext cx="1800000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2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/>
          <a:p>
            <a:r>
              <a:rPr lang="nl-NL" dirty="0" smtClean="0"/>
              <a:t>Stelling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7006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2160000" y="1593072"/>
            <a:ext cx="6270171" cy="665496"/>
          </a:xfrm>
          <a:prstGeom prst="rect">
            <a:avLst/>
          </a:prstGeom>
        </p:spPr>
        <p:txBody>
          <a:bodyPr lIns="0" tIns="0" rIns="0" bIns="0"/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nl-NL" dirty="0" smtClean="0">
                <a:solidFill>
                  <a:schemeClr val="bg1"/>
                </a:solidFill>
              </a:rPr>
              <a:t>prodemos.nl</a:t>
            </a:r>
            <a:br>
              <a:rPr lang="nl-NL" dirty="0" smtClean="0">
                <a:solidFill>
                  <a:schemeClr val="bg1"/>
                </a:solidFill>
              </a:rPr>
            </a:br>
            <a:r>
              <a:rPr lang="nl-NL" dirty="0" smtClean="0">
                <a:solidFill>
                  <a:schemeClr val="bg1"/>
                </a:solidFill>
              </a:rPr>
              <a:t/>
            </a:r>
            <a:br>
              <a:rPr lang="nl-NL" dirty="0" smtClean="0">
                <a:solidFill>
                  <a:schemeClr val="bg1"/>
                </a:solidFill>
              </a:rPr>
            </a:br>
            <a:r>
              <a:rPr lang="nl-NL" dirty="0" smtClean="0">
                <a:solidFill>
                  <a:schemeClr val="bg1"/>
                </a:solidFill>
              </a:rPr>
              <a:t/>
            </a:r>
            <a:br>
              <a:rPr lang="nl-NL" dirty="0" smtClean="0">
                <a:solidFill>
                  <a:schemeClr val="bg1"/>
                </a:solidFill>
              </a:rPr>
            </a:b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000" dirty="0" smtClean="0"/>
              <a:t>Iedereen </a:t>
            </a:r>
            <a:r>
              <a:rPr lang="nl-NL" sz="2000" dirty="0"/>
              <a:t>heeft recht op een advocaat, hoe zwaar het misdrijf ook is.</a:t>
            </a:r>
          </a:p>
        </p:txBody>
      </p:sp>
      <p:pic>
        <p:nvPicPr>
          <p:cNvPr id="1026" name="Picture 2" descr="Afbeeldingsresultaat voor vrouwe justitia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6" r="32602"/>
          <a:stretch/>
        </p:blipFill>
        <p:spPr bwMode="auto">
          <a:xfrm flipH="1">
            <a:off x="0" y="463500"/>
            <a:ext cx="1800000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2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/>
          <a:p>
            <a:r>
              <a:rPr lang="nl-NL" dirty="0" smtClean="0"/>
              <a:t>Stelling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6888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2186400" y="1069654"/>
            <a:ext cx="6270171" cy="2941084"/>
          </a:xfrm>
        </p:spPr>
        <p:txBody>
          <a:bodyPr/>
          <a:lstStyle/>
          <a:p>
            <a:pPr marL="0" indent="0">
              <a:buNone/>
            </a:pPr>
            <a:r>
              <a:rPr lang="nl-NL" sz="2000" i="1" dirty="0" smtClean="0"/>
              <a:t>“Wiersum </a:t>
            </a:r>
            <a:r>
              <a:rPr lang="nl-NL" sz="2000" i="1" dirty="0"/>
              <a:t>neemt hierna de verdediging van Nabil </a:t>
            </a:r>
            <a:r>
              <a:rPr lang="nl-NL" sz="2000" i="1" dirty="0" smtClean="0"/>
              <a:t>B. op </a:t>
            </a:r>
            <a:r>
              <a:rPr lang="nl-NL" sz="2000" i="1" dirty="0"/>
              <a:t>zich. Veel advocaten weigeren kroongetuigen bij te staan. Niet alleen vanwege het </a:t>
            </a:r>
            <a:r>
              <a:rPr lang="nl-NL" sz="2000" i="1" dirty="0" smtClean="0"/>
              <a:t>potentiële </a:t>
            </a:r>
            <a:r>
              <a:rPr lang="nl-NL" sz="2000" i="1" dirty="0"/>
              <a:t>gevaar, maar ook omdat het slecht is voor de business: sommige criminelen willen geen advocaat die ‘verklikkers’ bij staat. </a:t>
            </a:r>
            <a:r>
              <a:rPr lang="nl-NL" sz="2000" i="1" dirty="0" smtClean="0"/>
              <a:t>“Derk </a:t>
            </a:r>
            <a:r>
              <a:rPr lang="nl-NL" sz="2000" i="1" dirty="0"/>
              <a:t>zag in Nabil iemand die heel erg zijn hulp nodig </a:t>
            </a:r>
            <a:r>
              <a:rPr lang="nl-NL" sz="2000" i="1" dirty="0" smtClean="0"/>
              <a:t>had </a:t>
            </a:r>
            <a:r>
              <a:rPr lang="nl-NL" sz="2000" i="1" dirty="0"/>
              <a:t>en voor </a:t>
            </a:r>
            <a:r>
              <a:rPr lang="nl-NL" sz="2000" i="1" dirty="0" smtClean="0"/>
              <a:t>wie </a:t>
            </a:r>
            <a:r>
              <a:rPr lang="nl-NL" sz="2000" i="1" dirty="0"/>
              <a:t>hij wat kon betekenen. Hij liet zich leiden door zijn </a:t>
            </a:r>
            <a:r>
              <a:rPr lang="nl-NL" sz="2000" i="1" dirty="0" smtClean="0"/>
              <a:t>advocatenhart,” </a:t>
            </a:r>
            <a:r>
              <a:rPr lang="nl-NL" sz="2000" i="1" dirty="0"/>
              <a:t>zegt </a:t>
            </a:r>
            <a:r>
              <a:rPr lang="nl-NL" sz="2000" i="1" dirty="0" err="1"/>
              <a:t>Jillis</a:t>
            </a:r>
            <a:r>
              <a:rPr lang="nl-NL" sz="2000" i="1" dirty="0"/>
              <a:t> </a:t>
            </a:r>
            <a:r>
              <a:rPr lang="nl-NL" sz="2000" i="1" dirty="0" smtClean="0"/>
              <a:t>Roelse.”</a:t>
            </a:r>
            <a:br>
              <a:rPr lang="nl-NL" sz="2000" i="1" dirty="0" smtClean="0"/>
            </a:br>
            <a:r>
              <a:rPr lang="nl-NL" sz="2000" i="1" dirty="0" smtClean="0"/>
              <a:t/>
            </a:r>
            <a:br>
              <a:rPr lang="nl-NL" sz="2000" i="1" dirty="0" smtClean="0"/>
            </a:br>
            <a:r>
              <a:rPr lang="nl-NL" sz="2000" dirty="0" smtClean="0"/>
              <a:t>NRC Next, 19 september 2019, p. 5.</a:t>
            </a:r>
            <a:endParaRPr lang="nl-NL" sz="2000" dirty="0"/>
          </a:p>
        </p:txBody>
      </p:sp>
      <p:pic>
        <p:nvPicPr>
          <p:cNvPr id="4" name="Picture 2" descr="Afbeeldingsresultaat voor vrouwe justitia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6" r="32602"/>
          <a:stretch/>
        </p:blipFill>
        <p:spPr bwMode="auto">
          <a:xfrm flipH="1">
            <a:off x="0" y="463500"/>
            <a:ext cx="1800000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29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000" dirty="0" smtClean="0"/>
              <a:t>Een </a:t>
            </a:r>
            <a:r>
              <a:rPr lang="nl-NL" sz="2000" dirty="0"/>
              <a:t>kroongetuige wil dat jij </a:t>
            </a:r>
            <a:r>
              <a:rPr lang="nl-NL" sz="2000" dirty="0" smtClean="0"/>
              <a:t>hem/haar verdedigt. </a:t>
            </a:r>
            <a:r>
              <a:rPr lang="nl-NL" sz="2000" dirty="0"/>
              <a:t>Neem je de opdracht aan?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Stel je bent advocaat..</a:t>
            </a:r>
            <a:endParaRPr lang="nl-NL" dirty="0"/>
          </a:p>
        </p:txBody>
      </p:sp>
      <p:pic>
        <p:nvPicPr>
          <p:cNvPr id="4" name="Picture 2" descr="Afbeeldingsresultaat voor vrouwe justitia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6" r="32602"/>
          <a:stretch/>
        </p:blipFill>
        <p:spPr bwMode="auto">
          <a:xfrm flipH="1">
            <a:off x="0" y="463500"/>
            <a:ext cx="1800000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98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2160000" y="1620000"/>
            <a:ext cx="6984000" cy="3129336"/>
          </a:xfrm>
        </p:spPr>
        <p:txBody>
          <a:bodyPr/>
          <a:lstStyle/>
          <a:p>
            <a:pPr marL="0" indent="0">
              <a:buNone/>
            </a:pPr>
            <a:endParaRPr lang="nl-NL" sz="2000" dirty="0" smtClean="0"/>
          </a:p>
          <a:p>
            <a:pPr marL="0" indent="0">
              <a:buNone/>
            </a:pPr>
            <a:r>
              <a:rPr lang="nl-NL" sz="2000" dirty="0"/>
              <a:t>Een kroongetuige vraagt of jullie kantoor </a:t>
            </a:r>
            <a:r>
              <a:rPr lang="nl-NL" sz="2000" dirty="0" smtClean="0"/>
              <a:t>hem/haar wil verdedigen. </a:t>
            </a:r>
            <a:r>
              <a:rPr lang="nl-NL" sz="2000" dirty="0"/>
              <a:t>Nemen jullie de opdracht aan?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809829" cy="900000"/>
          </a:xfrm>
        </p:spPr>
        <p:txBody>
          <a:bodyPr/>
          <a:lstStyle/>
          <a:p>
            <a:r>
              <a:rPr lang="nl-NL" dirty="0" smtClean="0"/>
              <a:t>Stel jullie runnen een advocatenkantoor..</a:t>
            </a:r>
            <a:endParaRPr lang="nl-NL" dirty="0"/>
          </a:p>
        </p:txBody>
      </p:sp>
      <p:pic>
        <p:nvPicPr>
          <p:cNvPr id="4" name="Picture 2" descr="Afbeeldingsresultaat voor vrouwe justitia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6" r="32602"/>
          <a:stretch/>
        </p:blipFill>
        <p:spPr bwMode="auto">
          <a:xfrm flipH="1">
            <a:off x="0" y="463500"/>
            <a:ext cx="1800000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74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000" dirty="0"/>
              <a:t>Nabil B. moet een nieuwe advocaat </a:t>
            </a:r>
            <a:r>
              <a:rPr lang="nl-NL" sz="2000" dirty="0" smtClean="0"/>
              <a:t>krijgen.</a:t>
            </a:r>
            <a:endParaRPr lang="nl-NL" sz="2000" dirty="0"/>
          </a:p>
        </p:txBody>
      </p:sp>
      <p:pic>
        <p:nvPicPr>
          <p:cNvPr id="5" name="Picture 2" descr="Afbeeldingsresultaat voor vrouwe justitia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6" r="32602"/>
          <a:stretch/>
        </p:blipFill>
        <p:spPr bwMode="auto">
          <a:xfrm flipH="1">
            <a:off x="0" y="463500"/>
            <a:ext cx="1800000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2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/>
          <a:p>
            <a:r>
              <a:rPr lang="nl-NL" dirty="0" smtClean="0"/>
              <a:t>Stelling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4725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2160000" y="1605485"/>
            <a:ext cx="6270171" cy="3312422"/>
          </a:xfrm>
        </p:spPr>
        <p:txBody>
          <a:bodyPr/>
          <a:lstStyle/>
          <a:p>
            <a:pPr marL="0" indent="0">
              <a:buNone/>
            </a:pPr>
            <a:r>
              <a:rPr lang="nl-NL" sz="2000" i="1" dirty="0" smtClean="0"/>
              <a:t>“Een </a:t>
            </a:r>
            <a:r>
              <a:rPr lang="nl-NL" sz="2000" i="1" dirty="0"/>
              <a:t>kroongetuige is een verdachte die tegen medeverdachte(n) getuigt en daarvoor strafvermindering in het vooruitzicht gesteld </a:t>
            </a:r>
            <a:r>
              <a:rPr lang="nl-NL" sz="2000" i="1" dirty="0" smtClean="0"/>
              <a:t>krijgt.”  </a:t>
            </a:r>
            <a:r>
              <a:rPr lang="nl-NL" sz="2000" i="1" dirty="0"/>
              <a:t>(Van Dale)</a:t>
            </a:r>
            <a:endParaRPr lang="nl-NL" sz="2000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is een kroongetuige? </a:t>
            </a:r>
            <a:endParaRPr lang="nl-NL" dirty="0"/>
          </a:p>
        </p:txBody>
      </p:sp>
      <p:pic>
        <p:nvPicPr>
          <p:cNvPr id="4" name="Picture 2" descr="Afbeeldingsresultaat voor vrouwe justitia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6" r="32602"/>
          <a:stretch/>
        </p:blipFill>
        <p:spPr bwMode="auto">
          <a:xfrm flipH="1">
            <a:off x="0" y="463500"/>
            <a:ext cx="1800000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41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000" dirty="0"/>
              <a:t>Het </a:t>
            </a:r>
            <a:r>
              <a:rPr lang="nl-NL" sz="2000" dirty="0" smtClean="0"/>
              <a:t>Openbaar </a:t>
            </a:r>
            <a:r>
              <a:rPr lang="nl-NL" sz="2000" dirty="0"/>
              <a:t>M</a:t>
            </a:r>
            <a:r>
              <a:rPr lang="nl-NL" sz="2000" dirty="0" smtClean="0"/>
              <a:t>inisterie </a:t>
            </a:r>
            <a:r>
              <a:rPr lang="nl-NL" sz="2000" dirty="0"/>
              <a:t>moet kroongetuigen blijven gebruiken.</a:t>
            </a:r>
          </a:p>
        </p:txBody>
      </p:sp>
      <p:pic>
        <p:nvPicPr>
          <p:cNvPr id="4" name="Picture 2" descr="Afbeeldingsresultaat voor vrouwe justitia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6" r="32602"/>
          <a:stretch/>
        </p:blipFill>
        <p:spPr bwMode="auto">
          <a:xfrm flipH="1">
            <a:off x="0" y="463500"/>
            <a:ext cx="1800000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2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/>
          <a:p>
            <a:r>
              <a:rPr lang="nl-NL" dirty="0" smtClean="0"/>
              <a:t>Stelling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3662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000" dirty="0" smtClean="0"/>
              <a:t>“Wiersum </a:t>
            </a:r>
            <a:r>
              <a:rPr lang="nl-NL" sz="2000" dirty="0"/>
              <a:t>wilde zelf geen beveiliging. Hij zei </a:t>
            </a:r>
            <a:r>
              <a:rPr lang="nl-NL" sz="2000" i="1" dirty="0" smtClean="0"/>
              <a:t>“Ik </a:t>
            </a:r>
            <a:r>
              <a:rPr lang="nl-NL" sz="2000" i="1" dirty="0"/>
              <a:t>hoef niet zo’n Schwarzenegger-type naast me. Ik ben niet alleen advocaat, maar ook vader en </a:t>
            </a:r>
            <a:r>
              <a:rPr lang="nl-NL" sz="2000" i="1" dirty="0" smtClean="0"/>
              <a:t>mens.” </a:t>
            </a:r>
            <a:r>
              <a:rPr lang="nl-NL" sz="2000" dirty="0"/>
              <a:t>Hij dacht dat hij op die manier niet meer zichzelf kon </a:t>
            </a:r>
            <a:r>
              <a:rPr lang="nl-NL" sz="2000" dirty="0" smtClean="0"/>
              <a:t>zijn.” (</a:t>
            </a:r>
            <a:r>
              <a:rPr lang="nl-NL" sz="2000" dirty="0"/>
              <a:t>NRC Next, 2019)</a:t>
            </a:r>
          </a:p>
        </p:txBody>
      </p:sp>
      <p:pic>
        <p:nvPicPr>
          <p:cNvPr id="4" name="Picture 2" descr="Afbeeldingsresultaat voor vrouwe justitia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6" r="32602"/>
          <a:stretch/>
        </p:blipFill>
        <p:spPr bwMode="auto">
          <a:xfrm flipH="1">
            <a:off x="0" y="463500"/>
            <a:ext cx="1800000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09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roDemos powerpointtemplate-NL beige">
  <a:themeElements>
    <a:clrScheme name="ProDemos beige">
      <a:dk1>
        <a:srgbClr val="C7B8A3"/>
      </a:dk1>
      <a:lt1>
        <a:srgbClr val="FFFFFF"/>
      </a:lt1>
      <a:dk2>
        <a:srgbClr val="1A1918"/>
      </a:dk2>
      <a:lt2>
        <a:srgbClr val="E7E6E6"/>
      </a:lt2>
      <a:accent1>
        <a:srgbClr val="00B3E6"/>
      </a:accent1>
      <a:accent2>
        <a:srgbClr val="58A337"/>
      </a:accent2>
      <a:accent3>
        <a:srgbClr val="FCC241"/>
      </a:accent3>
      <a:accent4>
        <a:srgbClr val="EB5B24"/>
      </a:accent4>
      <a:accent5>
        <a:srgbClr val="D7007E"/>
      </a:accent5>
      <a:accent6>
        <a:srgbClr val="C7B8A3"/>
      </a:accent6>
      <a:hlink>
        <a:srgbClr val="00B3E6"/>
      </a:hlink>
      <a:folHlink>
        <a:srgbClr val="C7B8A3"/>
      </a:folHlink>
    </a:clrScheme>
    <a:fontScheme name="Office-th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oDemos powerpointtemplate-NL beige.pptx" id="{CA3556BC-7452-064D-A98A-99F67499C99B}" vid="{601835B4-AD59-4142-9BD3-E35FB379AD6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ProDemos powerpointtemplate-NL beige</Template>
  <TotalTime>225</TotalTime>
  <Words>433</Words>
  <Application>Microsoft Office PowerPoint</Application>
  <PresentationFormat>Diavoorstelling (16:9)</PresentationFormat>
  <Paragraphs>32</Paragraphs>
  <Slides>15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6" baseType="lpstr">
      <vt:lpstr>ProDemos powerpointtemplate-NL beige</vt:lpstr>
      <vt:lpstr>PowerPoint-presentatie</vt:lpstr>
      <vt:lpstr>Stelling </vt:lpstr>
      <vt:lpstr>PowerPoint-presentatie</vt:lpstr>
      <vt:lpstr>Stel je bent advocaat..</vt:lpstr>
      <vt:lpstr>Stel jullie runnen een advocatenkantoor..</vt:lpstr>
      <vt:lpstr>Stelling </vt:lpstr>
      <vt:lpstr>Wat is een kroongetuige? </vt:lpstr>
      <vt:lpstr>Stelling </vt:lpstr>
      <vt:lpstr>PowerPoint-presentatie</vt:lpstr>
      <vt:lpstr>Stel dat je advocaat bent.. </vt:lpstr>
      <vt:lpstr>Stelling </vt:lpstr>
      <vt:lpstr>Stelling </vt:lpstr>
      <vt:lpstr>PowerPoint-presentatie</vt:lpstr>
      <vt:lpstr>Stelling 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Sedi van Loon</dc:creator>
  <cp:lastModifiedBy>Sedi van Loon</cp:lastModifiedBy>
  <cp:revision>33</cp:revision>
  <cp:lastPrinted>2017-06-07T13:51:27Z</cp:lastPrinted>
  <dcterms:created xsi:type="dcterms:W3CDTF">2019-09-19T13:52:16Z</dcterms:created>
  <dcterms:modified xsi:type="dcterms:W3CDTF">2019-09-20T14:37:49Z</dcterms:modified>
</cp:coreProperties>
</file>