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66" r:id="rId2"/>
    <p:sldId id="281" r:id="rId3"/>
    <p:sldId id="296" r:id="rId4"/>
    <p:sldId id="262" r:id="rId5"/>
    <p:sldId id="305" r:id="rId6"/>
    <p:sldId id="282" r:id="rId7"/>
    <p:sldId id="306" r:id="rId8"/>
    <p:sldId id="283" r:id="rId9"/>
    <p:sldId id="307" r:id="rId10"/>
    <p:sldId id="284" r:id="rId11"/>
    <p:sldId id="308" r:id="rId12"/>
    <p:sldId id="285" r:id="rId13"/>
    <p:sldId id="309" r:id="rId14"/>
    <p:sldId id="286" r:id="rId15"/>
    <p:sldId id="310" r:id="rId16"/>
    <p:sldId id="287" r:id="rId17"/>
    <p:sldId id="311" r:id="rId18"/>
    <p:sldId id="295" r:id="rId19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7084"/>
  </p:normalViewPr>
  <p:slideViewPr>
    <p:cSldViewPr snapToGrid="0" snapToObjects="1">
      <p:cViewPr varScale="1">
        <p:scale>
          <a:sx n="99" d="100"/>
          <a:sy n="99" d="100"/>
        </p:scale>
        <p:origin x="-25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16-2-2018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16-2-2018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13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248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050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094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050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295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050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426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05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05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05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2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05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599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050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45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05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 smtClean="0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 smtClean="0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 smtClean="0">
                <a:solidFill>
                  <a:schemeClr val="bg2">
                    <a:lumMod val="75000"/>
                  </a:schemeClr>
                </a:solidFill>
              </a:rPr>
              <a:t>Kop</a:t>
            </a: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nl-N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518"/>
            <a:ext cx="2049577" cy="795539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3.emf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3.emf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3.emf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3.emf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3.emf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3.emf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3.emf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374904" y="419442"/>
            <a:ext cx="8414496" cy="3482618"/>
          </a:xfrm>
          <a:prstGeom prst="rect">
            <a:avLst/>
          </a:prstGeom>
          <a:solidFill>
            <a:schemeClr val="bg2"/>
          </a:solidFill>
        </p:spPr>
        <p:txBody>
          <a:bodyPr wrap="square" lIns="2160000" tIns="46800" rIns="2160000" rtlCol="0" anchor="ctr" anchorCtr="0">
            <a:noAutofit/>
          </a:bodyPr>
          <a:lstStyle/>
          <a:p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Openingsdia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 rechts 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 smtClean="0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om deze achter het blauwe kader te plaatsen</a:t>
            </a:r>
            <a:endParaRPr lang="nl-NL" baseline="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Verwijder dit grijze kader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de titel van de presentatie invoegen</a:t>
            </a:r>
            <a:endParaRPr lang="nl-NL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18408"/>
            <a:ext cx="8220572" cy="347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2160000" y="3780000"/>
            <a:ext cx="662940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 smtClean="0">
                <a:solidFill>
                  <a:schemeClr val="bg1"/>
                </a:solidFill>
              </a:rPr>
              <a:t>Over de lijn Loon op Zand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970" y="2882074"/>
            <a:ext cx="2049577" cy="7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60000" y="1452360"/>
            <a:ext cx="6270171" cy="312933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Als er geld over is van de zorg, dan mag de gemeente dat best aan andere zaken uitgeven.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5</a:t>
            </a:r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344201" y="177152"/>
            <a:ext cx="6436800" cy="308563"/>
          </a:xfrm>
        </p:spPr>
        <p:txBody>
          <a:bodyPr/>
          <a:lstStyle/>
          <a:p>
            <a:r>
              <a:rPr lang="nl-NL" dirty="0" smtClean="0"/>
              <a:t>Gemeenteraadsverkiezingen 2018</a:t>
            </a:r>
            <a:endParaRPr lang="nl-NL" dirty="0"/>
          </a:p>
          <a:p>
            <a:endParaRPr lang="nl-NL" dirty="0"/>
          </a:p>
        </p:txBody>
      </p:sp>
      <p:pic>
        <p:nvPicPr>
          <p:cNvPr id="5" name="Picture 2" descr="C:\Users\patrick\Desktop\over-de-stree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812"/>
            <a:ext cx="18892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268" y="2812306"/>
            <a:ext cx="2273727" cy="14691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741" y="2812306"/>
            <a:ext cx="2273727" cy="14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095466" y="485715"/>
            <a:ext cx="6676639" cy="439693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Als er geld over is van de zorg, dan mag de gemeente dat best aan andere zaken uitgeven.</a:t>
            </a:r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344201" y="177152"/>
            <a:ext cx="6436800" cy="308563"/>
          </a:xfrm>
        </p:spPr>
        <p:txBody>
          <a:bodyPr/>
          <a:lstStyle/>
          <a:p>
            <a:r>
              <a:rPr lang="nl-NL" dirty="0" smtClean="0"/>
              <a:t>Gemeenteraadsverkiezingen 2018</a:t>
            </a:r>
            <a:endParaRPr lang="nl-NL" dirty="0"/>
          </a:p>
          <a:p>
            <a:endParaRPr lang="nl-NL" dirty="0"/>
          </a:p>
        </p:txBody>
      </p:sp>
      <p:pic>
        <p:nvPicPr>
          <p:cNvPr id="2050" name="Picture 2" descr="C:\Users\patrick\Desktop\over-de-stree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812"/>
            <a:ext cx="18892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201" y="1600779"/>
            <a:ext cx="2273727" cy="48867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420" y="1600778"/>
            <a:ext cx="2273727" cy="488675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>
          <a:xfrm>
            <a:off x="5487973" y="1845116"/>
            <a:ext cx="0" cy="3129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M:\Dienst Op locatie\ProDemos Schuift Aan\Programma Verkiezingsspecial 2018\Materialen\Over de lijn stemwijzerstellingen\Logo's\Alphen\CDA-cirkel-300x3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428" y="2190359"/>
            <a:ext cx="1073146" cy="10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Dienst Op locatie\ProDemos Schuift Aan\Programma Verkiezingsspecial 2018\Materialen\Over de lijn stemwijzerstellingen\Logo's\Fryske Marren\vvd_panton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195" y="2923325"/>
            <a:ext cx="957253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voorloon.nl/img/logo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2679" y="3409784"/>
            <a:ext cx="1595757" cy="7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3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5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7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7" name="Picture 3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1458" y="2234501"/>
            <a:ext cx="919062" cy="962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667" y="4271828"/>
            <a:ext cx="2373881" cy="61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72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60000" y="1493520"/>
            <a:ext cx="6270171" cy="325581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organisatie Baanbrekers moet meer geld krijgen, zodat ze meer mensen aan werk kunnen helpen.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6</a:t>
            </a:r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344201" y="177152"/>
            <a:ext cx="6436800" cy="308563"/>
          </a:xfrm>
        </p:spPr>
        <p:txBody>
          <a:bodyPr/>
          <a:lstStyle/>
          <a:p>
            <a:r>
              <a:rPr lang="nl-NL" dirty="0" smtClean="0"/>
              <a:t>Gemeenteraadsverkiezingen 2018</a:t>
            </a:r>
            <a:endParaRPr lang="nl-NL" dirty="0"/>
          </a:p>
          <a:p>
            <a:endParaRPr lang="nl-NL" dirty="0"/>
          </a:p>
        </p:txBody>
      </p:sp>
      <p:pic>
        <p:nvPicPr>
          <p:cNvPr id="5" name="Picture 2" descr="C:\Users\patrick\Desktop\over-de-stree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812"/>
            <a:ext cx="18892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268" y="2812306"/>
            <a:ext cx="2273727" cy="14691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741" y="2812306"/>
            <a:ext cx="2273727" cy="14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351787" y="465137"/>
            <a:ext cx="6676639" cy="439693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organisatie Baanbrekers moet meer geld krijgen, zodat ze meer mensen aan werk kunnen helpen.</a:t>
            </a:r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344201" y="177152"/>
            <a:ext cx="6436800" cy="308563"/>
          </a:xfrm>
        </p:spPr>
        <p:txBody>
          <a:bodyPr/>
          <a:lstStyle/>
          <a:p>
            <a:r>
              <a:rPr lang="nl-NL" dirty="0" smtClean="0"/>
              <a:t>Gemeenteraadsverkiezingen 2018</a:t>
            </a:r>
            <a:endParaRPr lang="nl-NL" dirty="0"/>
          </a:p>
          <a:p>
            <a:endParaRPr lang="nl-NL" dirty="0"/>
          </a:p>
        </p:txBody>
      </p:sp>
      <p:pic>
        <p:nvPicPr>
          <p:cNvPr id="2050" name="Picture 2" descr="C:\Users\patrick\Desktop\over-de-stree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812"/>
            <a:ext cx="18892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201" y="1600779"/>
            <a:ext cx="2273727" cy="48867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420" y="1600778"/>
            <a:ext cx="2273727" cy="488675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>
          <a:xfrm>
            <a:off x="5487973" y="1845116"/>
            <a:ext cx="0" cy="3129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M:\Dienst Op locatie\ProDemos Schuift Aan\Programma Verkiezingsspecial 2018\Materialen\Over de lijn stemwijzerstellingen\Logo's\Alphen\CDA-cirkel-300x3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220" y="295258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Dienst Op locatie\ProDemos Schuift Aan\Programma Verkiezingsspecial 2018\Materialen\Over de lijn stemwijzerstellingen\Logo's\Fryske Marren\vvd_panton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2031" y="3096844"/>
            <a:ext cx="957253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voorloon.nl/img/logo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3185" y="3806384"/>
            <a:ext cx="1595757" cy="7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3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5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7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7" name="Picture 3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0503" y="2484302"/>
            <a:ext cx="919062" cy="962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553" y="2228303"/>
            <a:ext cx="2373881" cy="61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3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Er moet meer cameratoezicht komen in de gemeente Loon op Zand.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7</a:t>
            </a:r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344201" y="177152"/>
            <a:ext cx="6436800" cy="308563"/>
          </a:xfrm>
        </p:spPr>
        <p:txBody>
          <a:bodyPr/>
          <a:lstStyle/>
          <a:p>
            <a:r>
              <a:rPr lang="nl-NL" dirty="0" smtClean="0"/>
              <a:t>Gemeenteraadsverkiezingen 2018</a:t>
            </a:r>
            <a:endParaRPr lang="nl-NL" dirty="0"/>
          </a:p>
          <a:p>
            <a:endParaRPr lang="nl-NL" dirty="0"/>
          </a:p>
        </p:txBody>
      </p:sp>
      <p:pic>
        <p:nvPicPr>
          <p:cNvPr id="5" name="Picture 2" descr="C:\Users\patrick\Desktop\over-de-stree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812"/>
            <a:ext cx="18892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268" y="2812306"/>
            <a:ext cx="2273727" cy="14691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741" y="2812306"/>
            <a:ext cx="2273727" cy="14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095466" y="485715"/>
            <a:ext cx="6676639" cy="439693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Er moet meer cameratoezicht komen in de gemeente Loon op Zand.</a:t>
            </a:r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344201" y="177152"/>
            <a:ext cx="6436800" cy="308563"/>
          </a:xfrm>
        </p:spPr>
        <p:txBody>
          <a:bodyPr/>
          <a:lstStyle/>
          <a:p>
            <a:r>
              <a:rPr lang="nl-NL" dirty="0" smtClean="0"/>
              <a:t>Gemeenteraadsverkiezingen 2018</a:t>
            </a:r>
            <a:endParaRPr lang="nl-NL" dirty="0"/>
          </a:p>
          <a:p>
            <a:endParaRPr lang="nl-NL" dirty="0"/>
          </a:p>
        </p:txBody>
      </p:sp>
      <p:pic>
        <p:nvPicPr>
          <p:cNvPr id="2050" name="Picture 2" descr="C:\Users\patrick\Desktop\over-de-stree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812"/>
            <a:ext cx="18892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9663" y="1128420"/>
            <a:ext cx="2273727" cy="48867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420" y="1175215"/>
            <a:ext cx="2273727" cy="488675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>
          <a:xfrm>
            <a:off x="5487973" y="1845116"/>
            <a:ext cx="0" cy="3129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M:\Dienst Op locatie\ProDemos Schuift Aan\Programma Verkiezingsspecial 2018\Materialen\Over de lijn stemwijzerstellingen\Logo's\Alphen\CDA-cirkel-300x3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4207" y="23526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Dienst Op locatie\ProDemos Schuift Aan\Programma Verkiezingsspecial 2018\Materialen\Over de lijn stemwijzerstellingen\Logo's\Fryske Marren\vvd_panton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862" y="2352612"/>
            <a:ext cx="957253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voorloon.nl/img/logo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403" y="2352612"/>
            <a:ext cx="1595757" cy="7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3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5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7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7" name="Picture 3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5750" y="3465795"/>
            <a:ext cx="919062" cy="962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407" y="3641738"/>
            <a:ext cx="2373881" cy="61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2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gemeentebelastingen mogen niet omhoog, ook als dat betekent dat de voorzieningen dan slechter worden.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8</a:t>
            </a:r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344201" y="177152"/>
            <a:ext cx="6436800" cy="308563"/>
          </a:xfrm>
        </p:spPr>
        <p:txBody>
          <a:bodyPr/>
          <a:lstStyle/>
          <a:p>
            <a:r>
              <a:rPr lang="nl-NL" dirty="0" smtClean="0"/>
              <a:t>Gemeenteraadsverkiezingen 2018</a:t>
            </a:r>
            <a:endParaRPr lang="nl-NL" dirty="0"/>
          </a:p>
          <a:p>
            <a:endParaRPr lang="nl-NL" dirty="0"/>
          </a:p>
        </p:txBody>
      </p:sp>
      <p:pic>
        <p:nvPicPr>
          <p:cNvPr id="5" name="Picture 2" descr="C:\Users\patrick\Desktop\over-de-stree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812"/>
            <a:ext cx="18892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268" y="2812306"/>
            <a:ext cx="2273727" cy="14691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741" y="2812306"/>
            <a:ext cx="2273727" cy="14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095466" y="485715"/>
            <a:ext cx="6676639" cy="439693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gemeentebelastingen mogen niet omhoog, ook als dat betekent dat de voorzieningen dan slechter worden. </a:t>
            </a:r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344201" y="177152"/>
            <a:ext cx="6436800" cy="308563"/>
          </a:xfrm>
        </p:spPr>
        <p:txBody>
          <a:bodyPr/>
          <a:lstStyle/>
          <a:p>
            <a:r>
              <a:rPr lang="nl-NL" dirty="0" smtClean="0"/>
              <a:t>Gemeenteraadsverkiezingen 2018</a:t>
            </a:r>
            <a:endParaRPr lang="nl-NL" dirty="0"/>
          </a:p>
          <a:p>
            <a:endParaRPr lang="nl-NL" dirty="0"/>
          </a:p>
        </p:txBody>
      </p:sp>
      <p:pic>
        <p:nvPicPr>
          <p:cNvPr id="2050" name="Picture 2" descr="C:\Users\patrick\Desktop\over-de-stree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812"/>
            <a:ext cx="18892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201" y="1600779"/>
            <a:ext cx="2273727" cy="48867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420" y="1600778"/>
            <a:ext cx="2273727" cy="488675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>
          <a:xfrm>
            <a:off x="5487973" y="1845116"/>
            <a:ext cx="0" cy="3129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M:\Dienst Op locatie\ProDemos Schuift Aan\Programma Verkiezingsspecial 2018\Materialen\Over de lijn stemwijzerstellingen\Logo's\Alphen\CDA-cirkel-300x3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201" y="262404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Dienst Op locatie\ProDemos Schuift Aan\Programma Verkiezingsspecial 2018\Materialen\Over de lijn stemwijzerstellingen\Logo's\Fryske Marren\vvd_panton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0675" y="3085104"/>
            <a:ext cx="957253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voorloon.nl/img/logo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5244" y="3409784"/>
            <a:ext cx="1595757" cy="7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3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5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7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7" name="Picture 3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5611" y="3475629"/>
            <a:ext cx="919062" cy="962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5611" y="2524172"/>
            <a:ext cx="2373881" cy="61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76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60000" y="1593072"/>
            <a:ext cx="6270171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prodemos.nl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60000" y="1356360"/>
            <a:ext cx="6270171" cy="339297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Mensen die voor zieke familieleden of bekenden zorgen (mantelzorgers), moeten jaarlijks een extraatje blijven krijgen van de gemeente, in de vorm van geld.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1</a:t>
            </a:r>
            <a:endParaRPr lang="nl-NL" dirty="0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344201" y="177152"/>
            <a:ext cx="6436800" cy="308563"/>
          </a:xfrm>
        </p:spPr>
        <p:txBody>
          <a:bodyPr/>
          <a:lstStyle/>
          <a:p>
            <a:r>
              <a:rPr lang="nl-NL" dirty="0" smtClean="0"/>
              <a:t>Gemeenteraadsverkiezingen 2018</a:t>
            </a:r>
            <a:endParaRPr lang="nl-NL" dirty="0"/>
          </a:p>
          <a:p>
            <a:endParaRPr lang="nl-NL" dirty="0"/>
          </a:p>
        </p:txBody>
      </p:sp>
      <p:pic>
        <p:nvPicPr>
          <p:cNvPr id="2050" name="Picture 2" descr="C:\Users\patrick\Desktop\over-de-stree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812"/>
            <a:ext cx="18892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268" y="2812306"/>
            <a:ext cx="2273727" cy="14691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741" y="2812306"/>
            <a:ext cx="2273727" cy="14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095466" y="485715"/>
            <a:ext cx="6676639" cy="439693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Mensen die voor zieke familieleden of bekenden zorgen (mantelzorgers), moeten jaarlijks een extraatje blijven krijgen van de gemeente, in de vorm van geld. 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344201" y="177152"/>
            <a:ext cx="6436800" cy="308563"/>
          </a:xfrm>
        </p:spPr>
        <p:txBody>
          <a:bodyPr/>
          <a:lstStyle/>
          <a:p>
            <a:r>
              <a:rPr lang="nl-NL" dirty="0" smtClean="0"/>
              <a:t>Gemeenteraadsverkiezingen 2018</a:t>
            </a:r>
            <a:endParaRPr lang="nl-NL" dirty="0"/>
          </a:p>
          <a:p>
            <a:endParaRPr lang="nl-NL" dirty="0"/>
          </a:p>
        </p:txBody>
      </p:sp>
      <p:pic>
        <p:nvPicPr>
          <p:cNvPr id="2050" name="Picture 2" descr="C:\Users\patrick\Desktop\over-de-stree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812"/>
            <a:ext cx="18892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201" y="1600779"/>
            <a:ext cx="2273727" cy="48867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420" y="1600778"/>
            <a:ext cx="2273727" cy="488675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>
          <a:xfrm>
            <a:off x="5487973" y="1845116"/>
            <a:ext cx="0" cy="3129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M:\Dienst Op locatie\ProDemos Schuift Aan\Programma Verkiezingsspecial 2018\Materialen\Over de lijn stemwijzerstellingen\Logo's\Alphen\CDA-cirkel-300x3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5852" y="23526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Dienst Op locatie\ProDemos Schuift Aan\Programma Verkiezingsspecial 2018\Materialen\Over de lijn stemwijzerstellingen\Logo's\Fryske Marren\vvd_panton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862" y="2352612"/>
            <a:ext cx="957253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voorloon.nl/img/logo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1064" y="3733800"/>
            <a:ext cx="1595757" cy="7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3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5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7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5611" y="2524172"/>
            <a:ext cx="2373881" cy="61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2729" y="3465795"/>
            <a:ext cx="919062" cy="962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31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gemeente moet meer geld uitgeven aan de bestrijding van fraude door mensen met een uitkering.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2</a:t>
            </a:r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344201" y="177152"/>
            <a:ext cx="6436800" cy="308563"/>
          </a:xfrm>
        </p:spPr>
        <p:txBody>
          <a:bodyPr/>
          <a:lstStyle/>
          <a:p>
            <a:r>
              <a:rPr lang="nl-NL" dirty="0" smtClean="0"/>
              <a:t>Gemeenteraadsverkiezingen 2018</a:t>
            </a:r>
            <a:endParaRPr lang="nl-NL" dirty="0"/>
          </a:p>
          <a:p>
            <a:endParaRPr lang="nl-NL" dirty="0"/>
          </a:p>
        </p:txBody>
      </p:sp>
      <p:pic>
        <p:nvPicPr>
          <p:cNvPr id="7" name="Picture 2" descr="C:\Users\patrick\Desktop\over-de-stree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812"/>
            <a:ext cx="18892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268" y="2812306"/>
            <a:ext cx="2273727" cy="146917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741" y="2812306"/>
            <a:ext cx="2273727" cy="14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095466" y="485715"/>
            <a:ext cx="6676639" cy="439693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gemeente moet meer geld uitgeven aan de bestrijding van fraude door mensen met een uitkering.</a:t>
            </a:r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344201" y="177152"/>
            <a:ext cx="6436800" cy="308563"/>
          </a:xfrm>
        </p:spPr>
        <p:txBody>
          <a:bodyPr/>
          <a:lstStyle/>
          <a:p>
            <a:r>
              <a:rPr lang="nl-NL" dirty="0" smtClean="0"/>
              <a:t>Gemeenteraadsverkiezingen 2018</a:t>
            </a:r>
            <a:endParaRPr lang="nl-NL" dirty="0"/>
          </a:p>
          <a:p>
            <a:endParaRPr lang="nl-NL" dirty="0"/>
          </a:p>
        </p:txBody>
      </p:sp>
      <p:pic>
        <p:nvPicPr>
          <p:cNvPr id="2050" name="Picture 2" descr="C:\Users\patrick\Desktop\over-de-stree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812"/>
            <a:ext cx="18892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201" y="1600779"/>
            <a:ext cx="2273727" cy="48867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420" y="1600778"/>
            <a:ext cx="2273727" cy="488675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>
          <a:xfrm>
            <a:off x="5487973" y="1845116"/>
            <a:ext cx="0" cy="3129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M:\Dienst Op locatie\ProDemos Schuift Aan\Programma Verkiezingsspecial 2018\Materialen\Over de lijn stemwijzerstellingen\Logo's\Alphen\CDA-cirkel-300x3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4207" y="23526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Dienst Op locatie\ProDemos Schuift Aan\Programma Verkiezingsspecial 2018\Materialen\Over de lijn stemwijzerstellingen\Logo's\Fryske Marren\vvd_panton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862" y="2352612"/>
            <a:ext cx="957253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voorloon.nl/img/logo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468" y="3521789"/>
            <a:ext cx="1595757" cy="7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3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5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7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7" name="Picture 3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7045" y="2559079"/>
            <a:ext cx="919062" cy="962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607" y="4359105"/>
            <a:ext cx="2373881" cy="61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60000" y="1432560"/>
            <a:ext cx="6270171" cy="331677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Er moeten meer hulpverleners en welzijnswerkers komen om probleemjongeren aan te </a:t>
            </a:r>
            <a:r>
              <a:rPr lang="nl-NL" dirty="0" smtClean="0"/>
              <a:t>pakken.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3</a:t>
            </a:r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344201" y="177152"/>
            <a:ext cx="6436800" cy="308563"/>
          </a:xfrm>
        </p:spPr>
        <p:txBody>
          <a:bodyPr/>
          <a:lstStyle/>
          <a:p>
            <a:r>
              <a:rPr lang="nl-NL" dirty="0" smtClean="0"/>
              <a:t>Gemeenteraadsverkiezingen 2018</a:t>
            </a:r>
            <a:endParaRPr lang="nl-NL" dirty="0"/>
          </a:p>
          <a:p>
            <a:endParaRPr lang="nl-NL" dirty="0"/>
          </a:p>
        </p:txBody>
      </p:sp>
      <p:pic>
        <p:nvPicPr>
          <p:cNvPr id="5" name="Picture 2" descr="C:\Users\patrick\Desktop\over-de-stree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812"/>
            <a:ext cx="18892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268" y="2812306"/>
            <a:ext cx="2273727" cy="14691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741" y="2812306"/>
            <a:ext cx="2273727" cy="14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4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095466" y="485715"/>
            <a:ext cx="6676639" cy="439693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Er moeten meer hulpverleners en welzijnswerkers komen om probleemjongeren aan te </a:t>
            </a:r>
            <a:r>
              <a:rPr lang="nl-NL" dirty="0" smtClean="0"/>
              <a:t>pakken.</a:t>
            </a:r>
            <a:endParaRPr lang="nl-NL" dirty="0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344201" y="177152"/>
            <a:ext cx="6436800" cy="308563"/>
          </a:xfrm>
        </p:spPr>
        <p:txBody>
          <a:bodyPr/>
          <a:lstStyle/>
          <a:p>
            <a:r>
              <a:rPr lang="nl-NL" dirty="0" smtClean="0"/>
              <a:t>Gemeenteraadsverkiezingen 2018</a:t>
            </a:r>
            <a:endParaRPr lang="nl-NL" dirty="0"/>
          </a:p>
          <a:p>
            <a:endParaRPr lang="nl-NL" dirty="0"/>
          </a:p>
        </p:txBody>
      </p:sp>
      <p:pic>
        <p:nvPicPr>
          <p:cNvPr id="2050" name="Picture 2" descr="C:\Users\patrick\Desktop\over-de-stree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812"/>
            <a:ext cx="18892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201" y="1600779"/>
            <a:ext cx="2273727" cy="48867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420" y="1600778"/>
            <a:ext cx="2273727" cy="488675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>
          <a:xfrm>
            <a:off x="5487973" y="1845116"/>
            <a:ext cx="0" cy="3129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M:\Dienst Op locatie\ProDemos Schuift Aan\Programma Verkiezingsspecial 2018\Materialen\Over de lijn stemwijzerstellingen\Logo's\Alphen\CDA-cirkel-300x3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466" y="23526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Dienst Op locatie\ProDemos Schuift Aan\Programma Verkiezingsspecial 2018\Materialen\Over de lijn stemwijzerstellingen\Logo's\Fryske Marren\vvd_panton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656" y="3002281"/>
            <a:ext cx="957253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voorloon.nl/img/logo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1064" y="3733800"/>
            <a:ext cx="1595757" cy="7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3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5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7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7" name="Picture 3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0673" y="3637305"/>
            <a:ext cx="919062" cy="962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735" y="2504400"/>
            <a:ext cx="2373881" cy="61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5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60000" y="1447800"/>
            <a:ext cx="6270171" cy="330153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Voor bezoekers van de Efteling moet er een transferium komen (waar je goedkoop kunt parkeren en overstappen op de bus) op een plek buiten de gemeente Loon op Zand.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4</a:t>
            </a:r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344201" y="177152"/>
            <a:ext cx="6436800" cy="308563"/>
          </a:xfrm>
        </p:spPr>
        <p:txBody>
          <a:bodyPr/>
          <a:lstStyle/>
          <a:p>
            <a:r>
              <a:rPr lang="nl-NL" dirty="0" smtClean="0"/>
              <a:t>Gemeenteraadsverkiezingen 2018</a:t>
            </a:r>
            <a:endParaRPr lang="nl-NL" dirty="0"/>
          </a:p>
          <a:p>
            <a:endParaRPr lang="nl-NL" dirty="0"/>
          </a:p>
        </p:txBody>
      </p:sp>
      <p:pic>
        <p:nvPicPr>
          <p:cNvPr id="5" name="Picture 2" descr="C:\Users\patrick\Desktop\over-de-stree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812"/>
            <a:ext cx="18892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268" y="2812306"/>
            <a:ext cx="2273727" cy="14691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741" y="2812306"/>
            <a:ext cx="2273727" cy="14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095466" y="485715"/>
            <a:ext cx="6676639" cy="439693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Voor bezoekers van de Efteling moet er een transferium komen (waar je goedkoop kunt parkeren en overstappen op de bus) op een plek buiten de gemeente Loon op Zand. </a:t>
            </a:r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344201" y="177152"/>
            <a:ext cx="6436800" cy="308563"/>
          </a:xfrm>
        </p:spPr>
        <p:txBody>
          <a:bodyPr/>
          <a:lstStyle/>
          <a:p>
            <a:r>
              <a:rPr lang="nl-NL" dirty="0" smtClean="0"/>
              <a:t>Gemeenteraadsverkiezingen 2018</a:t>
            </a:r>
            <a:endParaRPr lang="nl-NL" dirty="0"/>
          </a:p>
          <a:p>
            <a:endParaRPr lang="nl-NL" dirty="0"/>
          </a:p>
        </p:txBody>
      </p:sp>
      <p:pic>
        <p:nvPicPr>
          <p:cNvPr id="2050" name="Picture 2" descr="C:\Users\patrick\Desktop\over-de-stree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812"/>
            <a:ext cx="18892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201" y="1600779"/>
            <a:ext cx="2273727" cy="48867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420" y="1600778"/>
            <a:ext cx="2273727" cy="488675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>
          <a:xfrm>
            <a:off x="5487973" y="1845116"/>
            <a:ext cx="0" cy="3129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M:\Dienst Op locatie\ProDemos Schuift Aan\Programma Verkiezingsspecial 2018\Materialen\Over de lijn stemwijzerstellingen\Logo's\Alphen\CDA-cirkel-300x3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4207" y="23526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Dienst Op locatie\ProDemos Schuift Aan\Programma Verkiezingsspecial 2018\Materialen\Over de lijn stemwijzerstellingen\Logo's\Fryske Marren\vvd_panton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862" y="2352612"/>
            <a:ext cx="957253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voorloon.nl/img/logo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0731" y="3829100"/>
            <a:ext cx="1595757" cy="7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3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5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7" descr="Afbeeldingsresultaat voor gemeentebelangen loon op za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7" name="Picture 3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5751" y="3267012"/>
            <a:ext cx="919062" cy="962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342" y="2352612"/>
            <a:ext cx="2373881" cy="61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4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emos powerpointtemplate-NL groen">
  <a:themeElements>
    <a:clrScheme name="ProDemos groen">
      <a:dk1>
        <a:srgbClr val="58A337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oDemos powerpointtemplate-NL groen.pptx" id="{5FEADEC3-9408-0F43-ADC5-2A5DD6B59C01}" vid="{8C26B10D-7E0B-AE45-A999-1EFF06FCC7BF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449</Words>
  <Application>Microsoft Office PowerPoint</Application>
  <PresentationFormat>Diavoorstelling (16:9)</PresentationFormat>
  <Paragraphs>69</Paragraphs>
  <Slides>18</Slides>
  <Notes>17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ProDemos powerpointtemplate-NL groen</vt:lpstr>
      <vt:lpstr>PowerPoint-presentatie</vt:lpstr>
      <vt:lpstr>Stelling 1</vt:lpstr>
      <vt:lpstr>PowerPoint-presentatie</vt:lpstr>
      <vt:lpstr>Stelling 2</vt:lpstr>
      <vt:lpstr>PowerPoint-presentatie</vt:lpstr>
      <vt:lpstr>Stelling 3</vt:lpstr>
      <vt:lpstr>PowerPoint-presentatie</vt:lpstr>
      <vt:lpstr>Stelling 4</vt:lpstr>
      <vt:lpstr>PowerPoint-presentatie</vt:lpstr>
      <vt:lpstr>Stelling 5</vt:lpstr>
      <vt:lpstr>PowerPoint-presentatie</vt:lpstr>
      <vt:lpstr>Stelling 6</vt:lpstr>
      <vt:lpstr>PowerPoint-presentatie</vt:lpstr>
      <vt:lpstr>Stelling 7</vt:lpstr>
      <vt:lpstr>PowerPoint-presentatie</vt:lpstr>
      <vt:lpstr>Stelling 8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Patrick Rijke</dc:creator>
  <cp:lastModifiedBy>Patrick Rijke</cp:lastModifiedBy>
  <cp:revision>52</cp:revision>
  <cp:lastPrinted>2017-06-07T13:51:27Z</cp:lastPrinted>
  <dcterms:created xsi:type="dcterms:W3CDTF">2017-11-17T13:38:05Z</dcterms:created>
  <dcterms:modified xsi:type="dcterms:W3CDTF">2018-02-16T14:05:37Z</dcterms:modified>
</cp:coreProperties>
</file>