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1" r:id="rId3"/>
    <p:sldId id="296" r:id="rId4"/>
    <p:sldId id="262" r:id="rId5"/>
    <p:sldId id="298" r:id="rId6"/>
    <p:sldId id="282" r:id="rId7"/>
    <p:sldId id="299" r:id="rId8"/>
    <p:sldId id="283" r:id="rId9"/>
    <p:sldId id="300" r:id="rId10"/>
    <p:sldId id="284" r:id="rId11"/>
    <p:sldId id="301" r:id="rId12"/>
    <p:sldId id="285" r:id="rId13"/>
    <p:sldId id="302" r:id="rId14"/>
    <p:sldId id="286" r:id="rId15"/>
    <p:sldId id="303" r:id="rId16"/>
    <p:sldId id="287" r:id="rId17"/>
    <p:sldId id="304" r:id="rId18"/>
    <p:sldId id="295" r:id="rId19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7084"/>
  </p:normalViewPr>
  <p:slideViewPr>
    <p:cSldViewPr snapToGrid="0" snapToObjects="1">
      <p:cViewPr varScale="1">
        <p:scale>
          <a:sx n="99" d="100"/>
          <a:sy n="99" d="100"/>
        </p:scale>
        <p:origin x="-25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16-2-2018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13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248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9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295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26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2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9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4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 smtClean="0">
                <a:solidFill>
                  <a:schemeClr val="bg2">
                    <a:lumMod val="75000"/>
                  </a:schemeClr>
                </a:solidFill>
              </a:rPr>
              <a:t>Kop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nl-NL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057401" y="4743451"/>
            <a:ext cx="6542322" cy="400050"/>
          </a:xfrm>
        </p:spPr>
        <p:txBody>
          <a:bodyPr/>
          <a:lstStyle>
            <a:lvl1pPr marL="0" indent="0" algn="l">
              <a:buNone/>
              <a:defRPr sz="1800" b="1" i="0"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0" y="3688218"/>
            <a:ext cx="1511808" cy="27127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518"/>
            <a:ext cx="2049577" cy="795539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80" r:id="rId3"/>
    <p:sldLayoutId id="2147483676" r:id="rId4"/>
    <p:sldLayoutId id="2147483681" r:id="rId5"/>
    <p:sldLayoutId id="2147483677" r:id="rId6"/>
    <p:sldLayoutId id="2147483675" r:id="rId7"/>
    <p:sldLayoutId id="2147483673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nl/url?sa=i&amp;rct=j&amp;q=&amp;esrc=s&amp;source=images&amp;cd=&amp;cad=rja&amp;uact=8&amp;ved=0ahUKEwiS-9bdu6XZAhWOh7QKHSLyAgUQjRwIBw&amp;url=http://www.hetstreekblad.nl/gemeentenieuws/85546/wiebe-meilof-voert-kieslijst-aan-bij-christenunie-pekela/&amp;psig=AOvVaw1vT-L3ICLMHaXfkzk8j8t-&amp;ust=1518699781208527" TargetMode="External"/><Relationship Id="rId13" Type="http://schemas.openxmlformats.org/officeDocument/2006/relationships/image" Target="../media/image18.png"/><Relationship Id="rId18" Type="http://schemas.openxmlformats.org/officeDocument/2006/relationships/image" Target="../media/image9.png"/><Relationship Id="rId3" Type="http://schemas.openxmlformats.org/officeDocument/2006/relationships/image" Target="../media/image5.jpeg"/><Relationship Id="rId21" Type="http://schemas.openxmlformats.org/officeDocument/2006/relationships/image" Target="../media/image14.jpeg"/><Relationship Id="rId7" Type="http://schemas.openxmlformats.org/officeDocument/2006/relationships/image" Target="../media/image10.png"/><Relationship Id="rId12" Type="http://schemas.openxmlformats.org/officeDocument/2006/relationships/hyperlink" Target="https://www.google.nl/url?sa=i&amp;rct=j&amp;q=&amp;esrc=s&amp;source=images&amp;cd=&amp;cad=rja&amp;uact=8&amp;ved=0ahUKEwitos20vaXZAhXLmLQKHZs9AzUQjRwIBw&amp;url=https://en.wikipedia.org/wiki/Denk_(political_party)&amp;psig=AOvVaw0hGTiWl6qyQlQ3UJm-7k-e&amp;ust=1518700179290768" TargetMode="External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0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7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3.jpeg"/><Relationship Id="rId14" Type="http://schemas.openxmlformats.org/officeDocument/2006/relationships/hyperlink" Target="http://www.google.nl/url?sa=i&amp;rct=j&amp;q=&amp;esrc=s&amp;source=images&amp;cd=&amp;cad=rja&amp;uact=8&amp;ved=0ahUKEwjatqXMvaXZAhXKblAKHbtgCAUQjRwIBw&amp;url=http://hetnieuwe.viceversaonline.nl/dossiers/verkiezingsblog-3-geerts-mooie-ontwikkelingsland/&amp;psig=AOvVaw3bSsr5Lu7LPdwSwatEOW44&amp;ust=1518700286264240" TargetMode="External"/><Relationship Id="rId22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nl/url?sa=i&amp;rct=j&amp;q=&amp;esrc=s&amp;source=images&amp;cd=&amp;cad=rja&amp;uact=8&amp;ved=0ahUKEwiS-9bdu6XZAhWOh7QKHSLyAgUQjRwIBw&amp;url=http://www.hetstreekblad.nl/gemeentenieuws/85546/wiebe-meilof-voert-kieslijst-aan-bij-christenunie-pekela/&amp;psig=AOvVaw1vT-L3ICLMHaXfkzk8j8t-&amp;ust=1518699781208527" TargetMode="External"/><Relationship Id="rId13" Type="http://schemas.openxmlformats.org/officeDocument/2006/relationships/image" Target="../media/image18.png"/><Relationship Id="rId18" Type="http://schemas.openxmlformats.org/officeDocument/2006/relationships/image" Target="../media/image9.png"/><Relationship Id="rId3" Type="http://schemas.openxmlformats.org/officeDocument/2006/relationships/image" Target="../media/image5.jpeg"/><Relationship Id="rId21" Type="http://schemas.openxmlformats.org/officeDocument/2006/relationships/image" Target="../media/image14.jpeg"/><Relationship Id="rId7" Type="http://schemas.openxmlformats.org/officeDocument/2006/relationships/image" Target="../media/image10.png"/><Relationship Id="rId12" Type="http://schemas.openxmlformats.org/officeDocument/2006/relationships/hyperlink" Target="https://www.google.nl/url?sa=i&amp;rct=j&amp;q=&amp;esrc=s&amp;source=images&amp;cd=&amp;cad=rja&amp;uact=8&amp;ved=0ahUKEwitos20vaXZAhXLmLQKHZs9AzUQjRwIBw&amp;url=https://en.wikipedia.org/wiki/Denk_(political_party)&amp;psig=AOvVaw0hGTiWl6qyQlQ3UJm-7k-e&amp;ust=1518700179290768" TargetMode="External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20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7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3.jpeg"/><Relationship Id="rId14" Type="http://schemas.openxmlformats.org/officeDocument/2006/relationships/hyperlink" Target="http://www.google.nl/url?sa=i&amp;rct=j&amp;q=&amp;esrc=s&amp;source=images&amp;cd=&amp;cad=rja&amp;uact=8&amp;ved=0ahUKEwjatqXMvaXZAhXKblAKHbtgCAUQjRwIBw&amp;url=http://hetnieuwe.viceversaonline.nl/dossiers/verkiezingsblog-3-geerts-mooie-ontwikkelingsland/&amp;psig=AOvVaw3bSsr5Lu7LPdwSwatEOW44&amp;ust=1518700286264240" TargetMode="External"/><Relationship Id="rId22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nl/url?sa=i&amp;rct=j&amp;q=&amp;esrc=s&amp;source=images&amp;cd=&amp;cad=rja&amp;uact=8&amp;ved=0ahUKEwiS-9bdu6XZAhWOh7QKHSLyAgUQjRwIBw&amp;url=http://www.hetstreekblad.nl/gemeentenieuws/85546/wiebe-meilof-voert-kieslijst-aan-bij-christenunie-pekela/&amp;psig=AOvVaw1vT-L3ICLMHaXfkzk8j8t-&amp;ust=1518699781208527" TargetMode="External"/><Relationship Id="rId13" Type="http://schemas.openxmlformats.org/officeDocument/2006/relationships/image" Target="../media/image18.png"/><Relationship Id="rId18" Type="http://schemas.openxmlformats.org/officeDocument/2006/relationships/image" Target="../media/image9.png"/><Relationship Id="rId3" Type="http://schemas.openxmlformats.org/officeDocument/2006/relationships/image" Target="../media/image5.jpeg"/><Relationship Id="rId21" Type="http://schemas.openxmlformats.org/officeDocument/2006/relationships/image" Target="../media/image14.jpeg"/><Relationship Id="rId7" Type="http://schemas.openxmlformats.org/officeDocument/2006/relationships/image" Target="../media/image10.png"/><Relationship Id="rId12" Type="http://schemas.openxmlformats.org/officeDocument/2006/relationships/hyperlink" Target="https://www.google.nl/url?sa=i&amp;rct=j&amp;q=&amp;esrc=s&amp;source=images&amp;cd=&amp;cad=rja&amp;uact=8&amp;ved=0ahUKEwitos20vaXZAhXLmLQKHZs9AzUQjRwIBw&amp;url=https://en.wikipedia.org/wiki/Denk_(political_party)&amp;psig=AOvVaw0hGTiWl6qyQlQ3UJm-7k-e&amp;ust=1518700179290768" TargetMode="External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20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7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3.jpeg"/><Relationship Id="rId14" Type="http://schemas.openxmlformats.org/officeDocument/2006/relationships/hyperlink" Target="http://www.google.nl/url?sa=i&amp;rct=j&amp;q=&amp;esrc=s&amp;source=images&amp;cd=&amp;cad=rja&amp;uact=8&amp;ved=0ahUKEwjatqXMvaXZAhXKblAKHbtgCAUQjRwIBw&amp;url=http://hetnieuwe.viceversaonline.nl/dossiers/verkiezingsblog-3-geerts-mooie-ontwikkelingsland/&amp;psig=AOvVaw3bSsr5Lu7LPdwSwatEOW44&amp;ust=1518700286264240" TargetMode="External"/><Relationship Id="rId2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nl/url?sa=i&amp;rct=j&amp;q=&amp;esrc=s&amp;source=images&amp;cd=&amp;cad=rja&amp;uact=8&amp;ved=0ahUKEwiS-9bdu6XZAhWOh7QKHSLyAgUQjRwIBw&amp;url=http://www.hetstreekblad.nl/gemeentenieuws/85546/wiebe-meilof-voert-kieslijst-aan-bij-christenunie-pekela/&amp;psig=AOvVaw1vT-L3ICLMHaXfkzk8j8t-&amp;ust=1518699781208527" TargetMode="External"/><Relationship Id="rId13" Type="http://schemas.openxmlformats.org/officeDocument/2006/relationships/image" Target="../media/image18.png"/><Relationship Id="rId18" Type="http://schemas.openxmlformats.org/officeDocument/2006/relationships/image" Target="../media/image9.png"/><Relationship Id="rId3" Type="http://schemas.openxmlformats.org/officeDocument/2006/relationships/image" Target="../media/image5.jpeg"/><Relationship Id="rId21" Type="http://schemas.openxmlformats.org/officeDocument/2006/relationships/image" Target="../media/image14.jpeg"/><Relationship Id="rId7" Type="http://schemas.openxmlformats.org/officeDocument/2006/relationships/image" Target="../media/image10.png"/><Relationship Id="rId12" Type="http://schemas.openxmlformats.org/officeDocument/2006/relationships/hyperlink" Target="https://www.google.nl/url?sa=i&amp;rct=j&amp;q=&amp;esrc=s&amp;source=images&amp;cd=&amp;cad=rja&amp;uact=8&amp;ved=0ahUKEwitos20vaXZAhXLmLQKHZs9AzUQjRwIBw&amp;url=https://en.wikipedia.org/wiki/Denk_(political_party)&amp;psig=AOvVaw0hGTiWl6qyQlQ3UJm-7k-e&amp;ust=1518700179290768" TargetMode="External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20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7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3.jpeg"/><Relationship Id="rId14" Type="http://schemas.openxmlformats.org/officeDocument/2006/relationships/hyperlink" Target="http://www.google.nl/url?sa=i&amp;rct=j&amp;q=&amp;esrc=s&amp;source=images&amp;cd=&amp;cad=rja&amp;uact=8&amp;ved=0ahUKEwjatqXMvaXZAhXKblAKHbtgCAUQjRwIBw&amp;url=http://hetnieuwe.viceversaonline.nl/dossiers/verkiezingsblog-3-geerts-mooie-ontwikkelingsland/&amp;psig=AOvVaw3bSsr5Lu7LPdwSwatEOW44&amp;ust=1518700286264240" TargetMode="External"/><Relationship Id="rId2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jpeg"/><Relationship Id="rId18" Type="http://schemas.openxmlformats.org/officeDocument/2006/relationships/image" Target="../media/image18.png"/><Relationship Id="rId3" Type="http://schemas.openxmlformats.org/officeDocument/2006/relationships/image" Target="../media/image5.jpeg"/><Relationship Id="rId21" Type="http://schemas.openxmlformats.org/officeDocument/2006/relationships/image" Target="../media/image20.png"/><Relationship Id="rId7" Type="http://schemas.openxmlformats.org/officeDocument/2006/relationships/image" Target="../media/image9.png"/><Relationship Id="rId12" Type="http://schemas.openxmlformats.org/officeDocument/2006/relationships/image" Target="../media/image13.jpeg"/><Relationship Id="rId17" Type="http://schemas.openxmlformats.org/officeDocument/2006/relationships/hyperlink" Target="https://www.google.nl/url?sa=i&amp;rct=j&amp;q=&amp;esrc=s&amp;source=images&amp;cd=&amp;cad=rja&amp;uact=8&amp;ved=0ahUKEwitos20vaXZAhXLmLQKHZs9AzUQjRwIBw&amp;url=https://en.wikipedia.org/wiki/Denk_(political_party)&amp;psig=AOvVaw0hGTiWl6qyQlQ3UJm-7k-e&amp;ust=1518700179290768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hyperlink" Target="http://www.google.nl/url?sa=i&amp;rct=j&amp;q=&amp;esrc=s&amp;source=images&amp;cd=&amp;cad=rja&amp;uact=8&amp;ved=0ahUKEwiS-9bdu6XZAhWOh7QKHSLyAgUQjRwIBw&amp;url=http://www.hetstreekblad.nl/gemeentenieuws/85546/wiebe-meilof-voert-kieslijst-aan-bij-christenunie-pekela/&amp;psig=AOvVaw1vT-L3ICLMHaXfkzk8j8t-&amp;ust=1518699781208527" TargetMode="External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2.png"/><Relationship Id="rId19" Type="http://schemas.openxmlformats.org/officeDocument/2006/relationships/hyperlink" Target="http://www.google.nl/url?sa=i&amp;rct=j&amp;q=&amp;esrc=s&amp;source=images&amp;cd=&amp;cad=rja&amp;uact=8&amp;ved=0ahUKEwjatqXMvaXZAhXKblAKHbtgCAUQjRwIBw&amp;url=http://hetnieuwe.viceversaonline.nl/dossiers/verkiezingsblog-3-geerts-mooie-ontwikkelingsland/&amp;psig=AOvVaw3bSsr5Lu7LPdwSwatEOW44&amp;ust=1518700286264240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5.png"/><Relationship Id="rId22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nl/url?sa=i&amp;rct=j&amp;q=&amp;esrc=s&amp;source=images&amp;cd=&amp;cad=rja&amp;uact=8&amp;ved=0ahUKEwiS-9bdu6XZAhWOh7QKHSLyAgUQjRwIBw&amp;url=http://www.hetstreekblad.nl/gemeentenieuws/85546/wiebe-meilof-voert-kieslijst-aan-bij-christenunie-pekela/&amp;psig=AOvVaw1vT-L3ICLMHaXfkzk8j8t-&amp;ust=1518699781208527" TargetMode="External"/><Relationship Id="rId13" Type="http://schemas.openxmlformats.org/officeDocument/2006/relationships/image" Target="../media/image18.png"/><Relationship Id="rId18" Type="http://schemas.openxmlformats.org/officeDocument/2006/relationships/image" Target="../media/image9.png"/><Relationship Id="rId3" Type="http://schemas.openxmlformats.org/officeDocument/2006/relationships/image" Target="../media/image5.jpeg"/><Relationship Id="rId21" Type="http://schemas.openxmlformats.org/officeDocument/2006/relationships/image" Target="../media/image14.jpeg"/><Relationship Id="rId7" Type="http://schemas.openxmlformats.org/officeDocument/2006/relationships/image" Target="../media/image10.png"/><Relationship Id="rId12" Type="http://schemas.openxmlformats.org/officeDocument/2006/relationships/hyperlink" Target="https://www.google.nl/url?sa=i&amp;rct=j&amp;q=&amp;esrc=s&amp;source=images&amp;cd=&amp;cad=rja&amp;uact=8&amp;ved=0ahUKEwitos20vaXZAhXLmLQKHZs9AzUQjRwIBw&amp;url=https://en.wikipedia.org/wiki/Denk_(political_party)&amp;psig=AOvVaw0hGTiWl6qyQlQ3UJm-7k-e&amp;ust=1518700179290768" TargetMode="External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0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7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3.jpeg"/><Relationship Id="rId14" Type="http://schemas.openxmlformats.org/officeDocument/2006/relationships/hyperlink" Target="http://www.google.nl/url?sa=i&amp;rct=j&amp;q=&amp;esrc=s&amp;source=images&amp;cd=&amp;cad=rja&amp;uact=8&amp;ved=0ahUKEwjatqXMvaXZAhXKblAKHbtgCAUQjRwIBw&amp;url=http://hetnieuwe.viceversaonline.nl/dossiers/verkiezingsblog-3-geerts-mooie-ontwikkelingsland/&amp;psig=AOvVaw3bSsr5Lu7LPdwSwatEOW44&amp;ust=1518700286264240" TargetMode="External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nl/url?sa=i&amp;rct=j&amp;q=&amp;esrc=s&amp;source=images&amp;cd=&amp;cad=rja&amp;uact=8&amp;ved=0ahUKEwiS-9bdu6XZAhWOh7QKHSLyAgUQjRwIBw&amp;url=http://www.hetstreekblad.nl/gemeentenieuws/85546/wiebe-meilof-voert-kieslijst-aan-bij-christenunie-pekela/&amp;psig=AOvVaw1vT-L3ICLMHaXfkzk8j8t-&amp;ust=1518699781208527" TargetMode="External"/><Relationship Id="rId13" Type="http://schemas.openxmlformats.org/officeDocument/2006/relationships/image" Target="../media/image18.png"/><Relationship Id="rId18" Type="http://schemas.openxmlformats.org/officeDocument/2006/relationships/image" Target="../media/image9.png"/><Relationship Id="rId3" Type="http://schemas.openxmlformats.org/officeDocument/2006/relationships/image" Target="../media/image5.jpeg"/><Relationship Id="rId21" Type="http://schemas.openxmlformats.org/officeDocument/2006/relationships/image" Target="../media/image14.jpeg"/><Relationship Id="rId7" Type="http://schemas.openxmlformats.org/officeDocument/2006/relationships/image" Target="../media/image10.png"/><Relationship Id="rId12" Type="http://schemas.openxmlformats.org/officeDocument/2006/relationships/hyperlink" Target="https://www.google.nl/url?sa=i&amp;rct=j&amp;q=&amp;esrc=s&amp;source=images&amp;cd=&amp;cad=rja&amp;uact=8&amp;ved=0ahUKEwitos20vaXZAhXLmLQKHZs9AzUQjRwIBw&amp;url=https://en.wikipedia.org/wiki/Denk_(political_party)&amp;psig=AOvVaw0hGTiWl6qyQlQ3UJm-7k-e&amp;ust=1518700179290768" TargetMode="External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0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7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3.jpeg"/><Relationship Id="rId14" Type="http://schemas.openxmlformats.org/officeDocument/2006/relationships/hyperlink" Target="http://www.google.nl/url?sa=i&amp;rct=j&amp;q=&amp;esrc=s&amp;source=images&amp;cd=&amp;cad=rja&amp;uact=8&amp;ved=0ahUKEwjatqXMvaXZAhXKblAKHbtgCAUQjRwIBw&amp;url=http://hetnieuwe.viceversaonline.nl/dossiers/verkiezingsblog-3-geerts-mooie-ontwikkelingsland/&amp;psig=AOvVaw3bSsr5Lu7LPdwSwatEOW44&amp;ust=1518700286264240" TargetMode="External"/><Relationship Id="rId22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nl/url?sa=i&amp;rct=j&amp;q=&amp;esrc=s&amp;source=images&amp;cd=&amp;cad=rja&amp;uact=8&amp;ved=0ahUKEwiS-9bdu6XZAhWOh7QKHSLyAgUQjRwIBw&amp;url=http://www.hetstreekblad.nl/gemeentenieuws/85546/wiebe-meilof-voert-kieslijst-aan-bij-christenunie-pekela/&amp;psig=AOvVaw1vT-L3ICLMHaXfkzk8j8t-&amp;ust=1518699781208527" TargetMode="External"/><Relationship Id="rId13" Type="http://schemas.openxmlformats.org/officeDocument/2006/relationships/image" Target="../media/image18.png"/><Relationship Id="rId18" Type="http://schemas.openxmlformats.org/officeDocument/2006/relationships/image" Target="../media/image9.png"/><Relationship Id="rId3" Type="http://schemas.openxmlformats.org/officeDocument/2006/relationships/image" Target="../media/image5.jpeg"/><Relationship Id="rId21" Type="http://schemas.openxmlformats.org/officeDocument/2006/relationships/image" Target="../media/image14.jpeg"/><Relationship Id="rId7" Type="http://schemas.openxmlformats.org/officeDocument/2006/relationships/image" Target="../media/image10.png"/><Relationship Id="rId12" Type="http://schemas.openxmlformats.org/officeDocument/2006/relationships/hyperlink" Target="https://www.google.nl/url?sa=i&amp;rct=j&amp;q=&amp;esrc=s&amp;source=images&amp;cd=&amp;cad=rja&amp;uact=8&amp;ved=0ahUKEwitos20vaXZAhXLmLQKHZs9AzUQjRwIBw&amp;url=https://en.wikipedia.org/wiki/Denk_(political_party)&amp;psig=AOvVaw0hGTiWl6qyQlQ3UJm-7k-e&amp;ust=1518700179290768" TargetMode="External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0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7.png"/><Relationship Id="rId5" Type="http://schemas.openxmlformats.org/officeDocument/2006/relationships/image" Target="../media/image7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3.jpeg"/><Relationship Id="rId14" Type="http://schemas.openxmlformats.org/officeDocument/2006/relationships/hyperlink" Target="http://www.google.nl/url?sa=i&amp;rct=j&amp;q=&amp;esrc=s&amp;source=images&amp;cd=&amp;cad=rja&amp;uact=8&amp;ved=0ahUKEwjatqXMvaXZAhXKblAKHbtgCAUQjRwIBw&amp;url=http://hetnieuwe.viceversaonline.nl/dossiers/verkiezingsblog-3-geerts-mooie-ontwikkelingsland/&amp;psig=AOvVaw3bSsr5Lu7LPdwSwatEOW44&amp;ust=1518700286264240" TargetMode="External"/><Relationship Id="rId2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374904" y="419442"/>
            <a:ext cx="8414496" cy="3482618"/>
          </a:xfrm>
          <a:prstGeom prst="rect">
            <a:avLst/>
          </a:prstGeom>
          <a:solidFill>
            <a:schemeClr val="bg2"/>
          </a:solidFill>
        </p:spPr>
        <p:txBody>
          <a:bodyPr wrap="square" lIns="2160000" tIns="46800" rIns="2160000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Openingsdia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rechts 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om deze achter het blauwe kader te plaatsen</a:t>
            </a:r>
            <a:endParaRPr lang="nl-NL" baseline="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Verwijder dit grijze kader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>
          <a:xfrm>
            <a:off x="2226890" y="129738"/>
            <a:ext cx="6436186" cy="27384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de titel van de presentatie invoegen</a:t>
            </a:r>
            <a:endParaRPr lang="nl-N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8408"/>
            <a:ext cx="8220572" cy="347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eperen 4"/>
          <p:cNvGrpSpPr/>
          <p:nvPr/>
        </p:nvGrpSpPr>
        <p:grpSpPr>
          <a:xfrm>
            <a:off x="-6349" y="1"/>
            <a:ext cx="9150349" cy="5143499"/>
            <a:chOff x="-6349" y="1"/>
            <a:chExt cx="9150349" cy="5143499"/>
          </a:xfrm>
          <a:solidFill>
            <a:schemeClr val="tx1"/>
          </a:solidFill>
        </p:grpSpPr>
        <p:sp>
          <p:nvSpPr>
            <p:cNvPr id="6" name="Rechthoek 5"/>
            <p:cNvSpPr/>
            <p:nvPr/>
          </p:nvSpPr>
          <p:spPr>
            <a:xfrm>
              <a:off x="0" y="1"/>
              <a:ext cx="9144000" cy="4490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3771900"/>
              <a:ext cx="9144000" cy="13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-6349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677772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itel 1"/>
          <p:cNvSpPr txBox="1">
            <a:spLocks/>
          </p:cNvSpPr>
          <p:nvPr/>
        </p:nvSpPr>
        <p:spPr>
          <a:xfrm>
            <a:off x="2160000" y="3780000"/>
            <a:ext cx="6629400" cy="1371599"/>
          </a:xfrm>
          <a:prstGeom prst="rect">
            <a:avLst/>
          </a:prstGeom>
        </p:spPr>
        <p:txBody>
          <a:bodyPr vert="horz" wrap="square" lIns="0" tIns="4680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fontAlgn="ctr">
              <a:lnSpc>
                <a:spcPts val="3200"/>
              </a:lnSpc>
            </a:pPr>
            <a:r>
              <a:rPr lang="nl-NL" dirty="0" smtClean="0">
                <a:solidFill>
                  <a:schemeClr val="bg1"/>
                </a:solidFill>
              </a:rPr>
              <a:t>Over de lijn </a:t>
            </a:r>
            <a:r>
              <a:rPr lang="nl-NL" dirty="0" smtClean="0">
                <a:solidFill>
                  <a:schemeClr val="bg1"/>
                </a:solidFill>
              </a:rPr>
              <a:t>Lelystad</a:t>
            </a:r>
            <a:endParaRPr lang="nl-NL" sz="1800" dirty="0">
              <a:solidFill>
                <a:schemeClr val="tx2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970" y="2882074"/>
            <a:ext cx="2049577" cy="79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3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extra subsidie geven aan ondernemers die mensen met een beperking in dienst nemen.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5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99355"/>
            <a:ext cx="6676639" cy="4291499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extra subsidie geven aan ondernemers die mensen met een beperking in dienst nemen.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27" y="1983213"/>
            <a:ext cx="612320" cy="71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035845"/>
            <a:ext cx="1005350" cy="37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Afbeeldingsresultaat voor christenuni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490" y="3424528"/>
            <a:ext cx="703223" cy="71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282" y="2129391"/>
            <a:ext cx="1327820" cy="46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936" y="3621527"/>
            <a:ext cx="636193" cy="63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1" descr="Afbeeldingsresultaat voor denk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697" y="3417865"/>
            <a:ext cx="707947" cy="70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3" descr="Afbeeldingsresultaat voor pvv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490" y="2713846"/>
            <a:ext cx="650715" cy="65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5" descr="http://www.jonglelystad.nl/wp-content/themes/twentythirteen/images/headers/JongLelystad_LOGO_website_480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751" y="2088386"/>
            <a:ext cx="1142999" cy="31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7" descr="https://pbs.twimg.com/media/DVbT5ViWsAA3J_W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712" y="2613369"/>
            <a:ext cx="1306903" cy="53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298" y="2094290"/>
            <a:ext cx="1005350" cy="4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911" y="2809812"/>
            <a:ext cx="765610" cy="42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262" y="2468293"/>
            <a:ext cx="8048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3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692" y="2938193"/>
            <a:ext cx="561180" cy="56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834" y="3076045"/>
            <a:ext cx="873073" cy="44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89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Om problemen te signaleren, moet de gemeente gegevens over burgers zo veel mogelijk koppelen, ook als dat ten koste gaat van de privacy.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6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607039"/>
            <a:ext cx="6676639" cy="428514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Om problemen te signaleren, moet de gemeente gegevens over burgers zo veel mogelijk koppelen, ook als dat ten koste gaat van de privacy.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27" y="1886108"/>
            <a:ext cx="612320" cy="71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298" y="2085061"/>
            <a:ext cx="1005350" cy="37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Afbeeldingsresultaat voor christenuni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361" y="2582136"/>
            <a:ext cx="703223" cy="71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47" y="4055801"/>
            <a:ext cx="1013190" cy="5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845" y="2520348"/>
            <a:ext cx="636193" cy="63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1" descr="Afbeeldingsresultaat voor denk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637" y="3409784"/>
            <a:ext cx="707947" cy="70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3" descr="Afbeeldingsresultaat voor pvv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664" y="2825981"/>
            <a:ext cx="650715" cy="65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5" descr="http://www.jonglelystad.nl/wp-content/themes/twentythirteen/images/headers/JongLelystad_LOGO_website_480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005" y="3604398"/>
            <a:ext cx="1142999" cy="31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7" descr="https://pbs.twimg.com/media/DVbT5ViWsAA3J_W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664" y="4055801"/>
            <a:ext cx="1042287" cy="53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748" y="2085061"/>
            <a:ext cx="1005350" cy="4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537" y="2724512"/>
            <a:ext cx="765610" cy="42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29" y="3282252"/>
            <a:ext cx="8048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3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438" y="2085061"/>
            <a:ext cx="561180" cy="56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556" y="2006366"/>
            <a:ext cx="873073" cy="44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0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inwoners bij belangrijke besluiten in een referendum om advies vragen.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7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622407"/>
            <a:ext cx="6676639" cy="426977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inwoners bij belangrijke besluiten in een referendum om advies vragen.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27" y="1997004"/>
            <a:ext cx="612320" cy="71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9" y="1990998"/>
            <a:ext cx="1005350" cy="37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Afbeeldingsresultaat voor christenuni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375" y="2809812"/>
            <a:ext cx="703223" cy="71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298" y="2785145"/>
            <a:ext cx="1099244" cy="38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112" y="2986506"/>
            <a:ext cx="636193" cy="63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1" descr="Afbeeldingsresultaat voor denk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598" y="2008284"/>
            <a:ext cx="707947" cy="70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3" descr="Afbeeldingsresultaat voor pvv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488" y="2841201"/>
            <a:ext cx="650715" cy="65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5" descr="http://www.jonglelystad.nl/wp-content/themes/twentythirteen/images/headers/JongLelystad_LOGO_website_480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071" y="3748943"/>
            <a:ext cx="1142999" cy="31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7" descr="https://pbs.twimg.com/media/DVbT5ViWsAA3J_W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841" y="2092660"/>
            <a:ext cx="1306903" cy="53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298" y="2046672"/>
            <a:ext cx="1005350" cy="4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501861"/>
            <a:ext cx="765610" cy="42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261" y="3053407"/>
            <a:ext cx="8048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3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103" y="2868785"/>
            <a:ext cx="561180" cy="56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261" y="3622699"/>
            <a:ext cx="873073" cy="44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98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afgewezen asielzoekers opvang bieden in de vorm van bed, bad en brood.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8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630091"/>
            <a:ext cx="6676639" cy="426209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afgewezen asielzoekers opvang bieden in de vorm van bed, bad en brood.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1997004"/>
            <a:ext cx="612320" cy="71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9" y="3403278"/>
            <a:ext cx="1005350" cy="37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Afbeeldingsresultaat voor christenuni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016" y="1997003"/>
            <a:ext cx="703223" cy="71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499" y="2066824"/>
            <a:ext cx="1252429" cy="43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032" y="2840933"/>
            <a:ext cx="636193" cy="63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1" descr="Afbeeldingsresultaat voor denk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313" y="2681579"/>
            <a:ext cx="707947" cy="70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3" descr="Afbeeldingsresultaat voor pvv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173" y="2752563"/>
            <a:ext cx="650715" cy="65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5" descr="http://www.jonglelystad.nl/wp-content/themes/twentythirteen/images/headers/JongLelystad_LOGO_website_480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364" y="3546454"/>
            <a:ext cx="1142999" cy="31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7" descr="https://pbs.twimg.com/media/DVbT5ViWsAA3J_W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129" y="2105638"/>
            <a:ext cx="1127964" cy="46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809812"/>
            <a:ext cx="1005350" cy="4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9" y="3865173"/>
            <a:ext cx="765610" cy="42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051" y="2890405"/>
            <a:ext cx="8048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3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67" y="1997003"/>
            <a:ext cx="561180" cy="56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074" y="2675400"/>
            <a:ext cx="873073" cy="44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91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</a:rPr>
              <a:t>prodemos.nl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Mensen </a:t>
            </a:r>
            <a:r>
              <a:rPr lang="nl-NL" dirty="0"/>
              <a:t>met een bijstandsuitkering moeten in ruil daarvoor een tegenprestatie leveren in de vorm van arbeid.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Mensen </a:t>
            </a:r>
            <a:r>
              <a:rPr lang="nl-NL" dirty="0"/>
              <a:t>met een bijstandsuitkering moeten in ruil daarvoor een tegenprestatie leveren in de vorm van arbeid.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472" y="1997004"/>
            <a:ext cx="765610" cy="89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002738"/>
            <a:ext cx="1136862" cy="56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513" y="3169089"/>
            <a:ext cx="1005350" cy="37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Afbeeldingsresultaat voor d66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90" y="2809812"/>
            <a:ext cx="808263" cy="46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9" descr="Afbeeldingsresultaat voor sp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04" y="1918087"/>
            <a:ext cx="975843" cy="5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Afbeeldingsresultaat voor christenunie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463" y="2564836"/>
            <a:ext cx="703223" cy="71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3409784"/>
            <a:ext cx="791073" cy="79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314" y="3403278"/>
            <a:ext cx="1649383" cy="5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90" y="4290658"/>
            <a:ext cx="1941786" cy="554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8" descr="Afbeeldingsresultaat voor lelystads belang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084" y="1997004"/>
            <a:ext cx="636193" cy="63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 descr="Afbeeldingsresultaat voor denk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463" y="4137506"/>
            <a:ext cx="707947" cy="70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Afbeeldingsresultaat voor pvv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072" y="3705890"/>
            <a:ext cx="785590" cy="7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http://www.jonglelystad.nl/wp-content/themes/twentythirteen/images/headers/JongLelystad_LOGO_website_480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467" y="2896286"/>
            <a:ext cx="1142999" cy="31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s://pbs.twimg.com/media/DVbT5ViWsAA3J_W.jp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515" y="3403278"/>
            <a:ext cx="1306903" cy="53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1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er in Den Haag op aandringen dat het vernieuwde vliegveld Lelystad in 2019 open gaat.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2</a:t>
            </a:r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7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68618"/>
            <a:ext cx="6676639" cy="4323567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er in Den Haag op aandringen dat het vernieuwde vliegveld Lelystad in 2019 open gaat.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2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1997004"/>
            <a:ext cx="612320" cy="71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9" y="3403278"/>
            <a:ext cx="1005350" cy="37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Afbeeldingsresultaat voor christenuni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601" y="1997004"/>
            <a:ext cx="703223" cy="71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764" y="2008284"/>
            <a:ext cx="1649383" cy="5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702" y="4045153"/>
            <a:ext cx="636193" cy="63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1" descr="Afbeeldingsresultaat voor denk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124" y="2008284"/>
            <a:ext cx="707947" cy="70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3" descr="Afbeeldingsresultaat voor pvv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301" y="2799998"/>
            <a:ext cx="650715" cy="65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5" descr="http://www.jonglelystad.nl/wp-content/themes/twentythirteen/images/headers/JongLelystad_LOGO_website_480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353" y="4072654"/>
            <a:ext cx="1142999" cy="31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7" descr="https://pbs.twimg.com/media/DVbT5ViWsAA3J_W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400" y="4435257"/>
            <a:ext cx="1306903" cy="53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809812"/>
            <a:ext cx="1005350" cy="4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9" y="3865173"/>
            <a:ext cx="765610" cy="42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9" y="4413856"/>
            <a:ext cx="8048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3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676" y="2844766"/>
            <a:ext cx="561180" cy="56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751" y="3527175"/>
            <a:ext cx="873073" cy="44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42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Lelystad mag een tweede coffeeshop komen.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3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4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809706"/>
            <a:ext cx="6676639" cy="416474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In Lelystad mag een tweede coffeeshop komen.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985" y="1886108"/>
            <a:ext cx="612320" cy="71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9" y="2109580"/>
            <a:ext cx="1005350" cy="37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Afbeeldingsresultaat voor christenuni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829" y="3238725"/>
            <a:ext cx="703223" cy="71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884" y="3184072"/>
            <a:ext cx="1419594" cy="49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181" y="1940436"/>
            <a:ext cx="636193" cy="63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1" descr="Afbeeldingsresultaat voor denk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428" y="2669534"/>
            <a:ext cx="624856" cy="62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3" descr="Afbeeldingsresultaat voor pvv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181" y="3352618"/>
            <a:ext cx="650715" cy="65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5" descr="http://www.jonglelystad.nl/wp-content/themes/twentythirteen/images/headers/JongLelystad_LOGO_website_480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555" y="3634664"/>
            <a:ext cx="1142999" cy="31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7" descr="https://pbs.twimg.com/media/DVbT5ViWsAA3J_W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380" y="4171062"/>
            <a:ext cx="1306903" cy="53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407" y="2686997"/>
            <a:ext cx="1005350" cy="4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750" y="2147887"/>
            <a:ext cx="765610" cy="42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262" y="2655455"/>
            <a:ext cx="8048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3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830" y="2933037"/>
            <a:ext cx="561180" cy="56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829" y="4171062"/>
            <a:ext cx="873073" cy="44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82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Lelystad moet het schoolzwemmen opnieuw </a:t>
            </a:r>
            <a:r>
              <a:rPr lang="nl-NL" dirty="0" smtClean="0"/>
              <a:t>invoeren.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4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809706"/>
            <a:ext cx="6676639" cy="416474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Lelystad moet het schoolzwemmen opnieuw </a:t>
            </a:r>
            <a:r>
              <a:rPr lang="nl-NL" dirty="0" smtClean="0"/>
              <a:t>invoeren.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27" y="2008284"/>
            <a:ext cx="612320" cy="71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9" y="2074107"/>
            <a:ext cx="1005350" cy="37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Afbeeldingsresultaat voor christenuni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007" y="2027074"/>
            <a:ext cx="703223" cy="71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9" y="3218279"/>
            <a:ext cx="1189701" cy="41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416" y="3719136"/>
            <a:ext cx="636193" cy="63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1" descr="Afbeeldingsresultaat voor denk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16" y="3810234"/>
            <a:ext cx="707947" cy="70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3" descr="Afbeeldingsresultaat voor pvv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042" y="2107724"/>
            <a:ext cx="650715" cy="65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5" descr="http://www.jonglelystad.nl/wp-content/themes/twentythirteen/images/headers/JongLelystad_LOGO_website_480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04" y="2974306"/>
            <a:ext cx="966811" cy="31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7" descr="https://pbs.twimg.com/media/DVbT5ViWsAA3J_W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209" y="3436786"/>
            <a:ext cx="1033566" cy="53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797" y="2855661"/>
            <a:ext cx="1005350" cy="4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168" y="2008284"/>
            <a:ext cx="765610" cy="42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9" y="2576629"/>
            <a:ext cx="8048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3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016" y="2705970"/>
            <a:ext cx="561180" cy="56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549" y="2855661"/>
            <a:ext cx="873073" cy="44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60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emos powerpointtemplate-NL groen">
  <a:themeElements>
    <a:clrScheme name="ProDemos groen">
      <a:dk1>
        <a:srgbClr val="58A337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oDemos powerpointtemplate-NL groen.pptx" id="{5FEADEC3-9408-0F43-ADC5-2A5DD6B59C01}" vid="{8C26B10D-7E0B-AE45-A999-1EFF06FCC7BF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387</Words>
  <Application>Microsoft Office PowerPoint</Application>
  <PresentationFormat>Diavoorstelling (16:9)</PresentationFormat>
  <Paragraphs>69</Paragraphs>
  <Slides>18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ProDemos powerpointtemplate-NL groen</vt:lpstr>
      <vt:lpstr>PowerPoint-presentatie</vt:lpstr>
      <vt:lpstr>Stelling 1</vt:lpstr>
      <vt:lpstr>PowerPoint-presentatie</vt:lpstr>
      <vt:lpstr>Stelling 2</vt:lpstr>
      <vt:lpstr>PowerPoint-presentatie</vt:lpstr>
      <vt:lpstr>Stelling 3</vt:lpstr>
      <vt:lpstr>PowerPoint-presentatie</vt:lpstr>
      <vt:lpstr>Stelling 4</vt:lpstr>
      <vt:lpstr>PowerPoint-presentatie</vt:lpstr>
      <vt:lpstr>Stelling 5</vt:lpstr>
      <vt:lpstr>PowerPoint-presentatie</vt:lpstr>
      <vt:lpstr>Stelling 6</vt:lpstr>
      <vt:lpstr>PowerPoint-presentatie</vt:lpstr>
      <vt:lpstr>Stelling 7</vt:lpstr>
      <vt:lpstr>PowerPoint-presentatie</vt:lpstr>
      <vt:lpstr>Stelling 8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Patrick Rijke</dc:creator>
  <cp:lastModifiedBy>Patrick Rijke</cp:lastModifiedBy>
  <cp:revision>28</cp:revision>
  <cp:lastPrinted>2017-06-07T13:51:27Z</cp:lastPrinted>
  <dcterms:created xsi:type="dcterms:W3CDTF">2017-11-17T13:38:05Z</dcterms:created>
  <dcterms:modified xsi:type="dcterms:W3CDTF">2018-02-16T11:20:53Z</dcterms:modified>
</cp:coreProperties>
</file>