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66" r:id="rId3"/>
    <p:sldId id="368" r:id="rId4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5748BA62-9D09-4DDE-8664-665889E0D8DE}">
          <p14:sldIdLst>
            <p14:sldId id="366"/>
          </p14:sldIdLst>
        </p14:section>
        <p14:section name="Naamloze sectie" id="{B1A1276E-2845-453E-892F-2C2984F9EEAD}">
          <p14:sldIdLst>
            <p14:sldId id="3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ra Boersma" initials="SB" lastIdx="2" clrIdx="0"/>
  <p:cmAuthor id="1" name="Karel Ploeger" initials="K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1FBFF"/>
    <a:srgbClr val="800000"/>
    <a:srgbClr val="FFFF00"/>
    <a:srgbClr val="6578A2"/>
    <a:srgbClr val="C4CADE"/>
    <a:srgbClr val="E4701D"/>
    <a:srgbClr val="002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77988" autoAdjust="0"/>
  </p:normalViewPr>
  <p:slideViewPr>
    <p:cSldViewPr>
      <p:cViewPr>
        <p:scale>
          <a:sx n="100" d="100"/>
          <a:sy n="100" d="100"/>
        </p:scale>
        <p:origin x="-72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10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3903D5-5ED0-44B0-A104-1B2BC2F1A5C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465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903D5-5ED0-44B0-A104-1B2BC2F1A5CD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14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304800" y="1371600"/>
            <a:ext cx="8839200" cy="27432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 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762000" y="990600"/>
            <a:ext cx="7772400" cy="3124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04800" y="0"/>
            <a:ext cx="88392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 </a:t>
            </a:r>
          </a:p>
        </p:txBody>
      </p:sp>
      <p:pic>
        <p:nvPicPr>
          <p:cNvPr id="7" name="Picture 19" descr="Prodemos woordbeeld + ondertitel middel links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775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000" y="4267200"/>
            <a:ext cx="7772400" cy="1143000"/>
          </a:xfrm>
        </p:spPr>
        <p:txBody>
          <a:bodyPr rIns="0"/>
          <a:lstStyle>
            <a:lvl1pPr algn="l"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62000" y="5410200"/>
            <a:ext cx="7772400" cy="457200"/>
          </a:xfrm>
        </p:spPr>
        <p:txBody>
          <a:bodyPr rIns="0"/>
          <a:lstStyle>
            <a:lvl1pPr marL="0" indent="0" algn="l">
              <a:buNone/>
              <a:defRPr sz="1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Ins="0"/>
          <a:lstStyle>
            <a:lvl1pPr>
              <a:defRPr/>
            </a:lvl1pPr>
          </a:lstStyle>
          <a:p>
            <a:fld id="{FCFAC77B-1F2C-4FBA-8437-374BE45579BF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Ins="0"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22DDA8F-9C99-4DB5-AC5F-5D3DE863DD7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323AE8-DBC5-4228-B0CF-2810D2C8D3D6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1863CF-BEF9-4C68-97F3-B255C31B20B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F35A8-7E5F-46C4-B577-E6591ACD8635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66D5E-F6A6-42E5-8A0C-9ED20845AD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nl-NL" noProof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D32521-FC7F-425A-A82E-A083FE0F8142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46A5CE-5BCE-421C-8603-7ACD44D7CBF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768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130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1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079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17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48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88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19F283-48EF-4A5E-A7A0-E1D41AC36D65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E547B-2298-45F9-83B3-6BFD9FD9CC7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90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55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583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CC4DE7-007C-45BE-AF53-B046028248BF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DEA325-6795-4D29-9CD4-92227BD826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618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428AE5-E56F-43F1-B28C-57E85A4FCC26}" type="datetimeFigureOut">
              <a:rPr lang="nl-NL" smtClean="0"/>
              <a:t>12-9-2017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18431C-5D65-4F02-9145-765A98CBA0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7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304800" y="0"/>
            <a:ext cx="8839200" cy="65532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09600" y="304800"/>
            <a:ext cx="8229600" cy="5943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" y="6270625"/>
            <a:ext cx="7924800" cy="3048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/>
            <a:endParaRPr lang="en-US" sz="1400">
              <a:solidFill>
                <a:schemeClr val="bg1"/>
              </a:solidFill>
              <a:latin typeface="Verdana" pitchFamily="-110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914400" y="6285600"/>
            <a:ext cx="7620000" cy="304800"/>
          </a:xfrm>
        </p:spPr>
        <p:txBody>
          <a:bodyPr rIns="0"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0" indent="0" algn="r">
              <a:buNone/>
              <a:defRPr sz="1400">
                <a:solidFill>
                  <a:schemeClr val="bg1"/>
                </a:solidFill>
              </a:defRPr>
            </a:lvl2pPr>
            <a:lvl3pPr marL="0" indent="0" algn="r">
              <a:buNone/>
              <a:defRPr sz="1400">
                <a:solidFill>
                  <a:schemeClr val="bg1"/>
                </a:solidFill>
              </a:defRPr>
            </a:lvl3pPr>
            <a:lvl4pPr marL="0" indent="0" algn="r">
              <a:buNone/>
              <a:defRPr sz="1400">
                <a:solidFill>
                  <a:schemeClr val="bg1"/>
                </a:solidFill>
              </a:defRPr>
            </a:lvl4pPr>
            <a:lvl5pPr marL="0" indent="0" algn="r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AD329-141F-46A0-8AE7-8828C8C19AC4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FBDD3-ED6C-4E90-9B7F-93A69E08610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103C3-04C7-486C-8B78-E938A94A2753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7A493-ECE5-49CC-8899-82A1391D7DC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EE0EBB-190E-4033-B2FD-C21BF2144CB1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1F894-E9C5-493C-AC5A-4E6477A7757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CD9CF-3469-4E6C-8A58-90C03D7AC13D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5CE96-23D5-484A-8DBD-2E944A7EF4B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2C564-9C4A-4DBA-86BA-C9704039F6C4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3664AD-391A-4B06-87ED-C0E0F46B845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2264BA-B384-4100-99F3-9498E42FF892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8DED5-82B0-4036-89B8-88DD2C8E404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auto">
          <a:xfrm>
            <a:off x="304800" y="533400"/>
            <a:ext cx="8839200" cy="9144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777240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66E1307-BA4E-427F-A9D9-BCFA5B8310FF}" type="datetime1">
              <a:rPr lang="nl-NL" smtClean="0"/>
              <a:pPr/>
              <a:t>12-9-2017</a:t>
            </a:fld>
            <a:endParaRPr lang="nl-NL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BAB193-0EFB-43F4-A121-054C7886C1ED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Right Triangle 6"/>
          <p:cNvSpPr/>
          <p:nvPr/>
        </p:nvSpPr>
        <p:spPr bwMode="auto">
          <a:xfrm rot="16200000">
            <a:off x="0" y="0"/>
            <a:ext cx="304800" cy="3048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8" name="Right Triangle 7"/>
          <p:cNvSpPr/>
          <p:nvPr/>
        </p:nvSpPr>
        <p:spPr bwMode="auto">
          <a:xfrm rot="5400000">
            <a:off x="0" y="0"/>
            <a:ext cx="304800" cy="304800"/>
          </a:xfrm>
          <a:prstGeom prst="rtTriangl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304800"/>
            <a:ext cx="304800" cy="65532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10" name="Right Triangle 9"/>
          <p:cNvSpPr/>
          <p:nvPr/>
        </p:nvSpPr>
        <p:spPr bwMode="auto">
          <a:xfrm rot="5400000">
            <a:off x="8839200" y="6553200"/>
            <a:ext cx="304800" cy="304800"/>
          </a:xfrm>
          <a:prstGeom prst="rtTriangl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Right Triangle 10"/>
          <p:cNvSpPr/>
          <p:nvPr/>
        </p:nvSpPr>
        <p:spPr bwMode="auto">
          <a:xfrm rot="16200000">
            <a:off x="8839200" y="6553200"/>
            <a:ext cx="304800" cy="304800"/>
          </a:xfrm>
          <a:prstGeom prst="rtTriangl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0" y="6553200"/>
            <a:ext cx="8839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1038" name="Picture 17" descr="Prodemos woordbeeld + ondertitel groot links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38893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8" r:id="rId2"/>
    <p:sldLayoutId id="214748369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9" r:id="rId12"/>
  </p:sldLayoutIdLst>
  <p:transition advClick="0" advTm="7000"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/>
          <a:ea typeface="ＭＳ Ｐゴシック" pitchFamily="-110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A007F"/>
          </a:solidFill>
          <a:latin typeface="Verdana" pitchFamily="-110" charset="0"/>
          <a:ea typeface="ＭＳ Ｐゴシック" pitchFamily="-11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A007F"/>
          </a:solidFill>
          <a:latin typeface="Verdana" pitchFamily="-110" charset="0"/>
          <a:ea typeface="ＭＳ Ｐゴシック" pitchFamily="-11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A007F"/>
          </a:solidFill>
          <a:latin typeface="Verdana" pitchFamily="-110" charset="0"/>
          <a:ea typeface="ＭＳ Ｐゴシック" pitchFamily="-11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AA007F"/>
          </a:solidFill>
          <a:latin typeface="Verdana" pitchFamily="-110" charset="0"/>
          <a:ea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55600" indent="-355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1pPr>
      <a:lvl2pPr marL="720725" indent="-3651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2pPr>
      <a:lvl3pPr marL="1076325" indent="-355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3pPr>
      <a:lvl4pPr marL="1431925" indent="-355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4pPr>
      <a:lvl5pPr marL="1795463" indent="-36353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>
          <a:solidFill>
            <a:schemeClr val="tx1"/>
          </a:solidFill>
          <a:latin typeface="Verdana"/>
          <a:ea typeface="ＭＳ Ｐゴシック" pitchFamily="-110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24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12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nl-NL" sz="2400" dirty="0" smtClean="0">
                <a:solidFill>
                  <a:schemeClr val="tx1"/>
                </a:solidFill>
              </a:rPr>
              <a:t>Krachtenveld provincie</a:t>
            </a:r>
            <a:endParaRPr lang="nl-NL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E547B-2298-45F9-83B3-6BFD9FD9CC7F}" type="slidenum">
              <a:rPr lang="nl-NL" smtClean="0"/>
              <a:pPr/>
              <a:t>1</a:t>
            </a:fld>
            <a:endParaRPr lang="nl-NL"/>
          </a:p>
        </p:txBody>
      </p:sp>
      <p:pic>
        <p:nvPicPr>
          <p:cNvPr id="7" name="Picture 2" descr="http://www.noord-holland.nl/upload/660212b4-fe05-4525-8093-1468abb0a88f_website%2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80728"/>
            <a:ext cx="4019955" cy="313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12" y="0"/>
            <a:ext cx="6459188" cy="6858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70" y="2420886"/>
            <a:ext cx="727312" cy="43204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667" y="1052736"/>
            <a:ext cx="724671" cy="432048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60" y="5675208"/>
            <a:ext cx="723753" cy="418088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635" y="1628800"/>
            <a:ext cx="724671" cy="432048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61" y="3477403"/>
            <a:ext cx="723752" cy="431500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53" y="1844824"/>
            <a:ext cx="719807" cy="432048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971252"/>
            <a:ext cx="720080" cy="429854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61" y="4581128"/>
            <a:ext cx="723753" cy="432047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468" y="3480776"/>
            <a:ext cx="700417" cy="417588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60" y="3480776"/>
            <a:ext cx="727312" cy="434171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34648"/>
            <a:ext cx="723753" cy="418088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47198"/>
            <a:ext cx="723753" cy="432047"/>
          </a:xfrm>
          <a:prstGeom prst="rect">
            <a:avLst/>
          </a:prstGeom>
        </p:spPr>
      </p:pic>
      <p:pic>
        <p:nvPicPr>
          <p:cNvPr id="35" name="Afbeelding 3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9" y="1413050"/>
            <a:ext cx="723752" cy="431500"/>
          </a:xfrm>
          <a:prstGeom prst="rect">
            <a:avLst/>
          </a:prstGeom>
        </p:spPr>
      </p:pic>
      <p:pic>
        <p:nvPicPr>
          <p:cNvPr id="36" name="Afbeelding 35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413050"/>
            <a:ext cx="720080" cy="429854"/>
          </a:xfrm>
          <a:prstGeom prst="rect">
            <a:avLst/>
          </a:prstGeom>
        </p:spPr>
      </p:pic>
      <p:pic>
        <p:nvPicPr>
          <p:cNvPr id="37" name="Afbeelding 36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194" y="2204862"/>
            <a:ext cx="719807" cy="432048"/>
          </a:xfrm>
          <a:prstGeom prst="rect">
            <a:avLst/>
          </a:prstGeom>
        </p:spPr>
      </p:pic>
      <p:pic>
        <p:nvPicPr>
          <p:cNvPr id="38" name="Afbeelding 3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189260"/>
            <a:ext cx="724671" cy="432048"/>
          </a:xfrm>
          <a:prstGeom prst="rect">
            <a:avLst/>
          </a:prstGeom>
        </p:spPr>
      </p:pic>
      <p:pic>
        <p:nvPicPr>
          <p:cNvPr id="39" name="Afbeelding 3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48728"/>
            <a:ext cx="724671" cy="432048"/>
          </a:xfrm>
          <a:prstGeom prst="rect">
            <a:avLst/>
          </a:prstGeom>
        </p:spPr>
      </p:pic>
      <p:pic>
        <p:nvPicPr>
          <p:cNvPr id="40" name="Afbeelding 39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194" y="3026343"/>
            <a:ext cx="727312" cy="434171"/>
          </a:xfrm>
          <a:prstGeom prst="rect">
            <a:avLst/>
          </a:prstGeom>
        </p:spPr>
      </p:pic>
      <p:pic>
        <p:nvPicPr>
          <p:cNvPr id="43" name="Afbeelding 42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089" y="3841970"/>
            <a:ext cx="700417" cy="417588"/>
          </a:xfrm>
          <a:prstGeom prst="rect">
            <a:avLst/>
          </a:prstGeom>
        </p:spPr>
      </p:pic>
      <p:pic>
        <p:nvPicPr>
          <p:cNvPr id="44" name="Afbeelding 4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841970"/>
            <a:ext cx="727312" cy="43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1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51198 -0.295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08" y="-14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44444E-6 L -0.51996 -0.0817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7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77222 -0.207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611" y="-1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45902 -0.04861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51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66233 0.068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25" y="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0.16579 -0.0525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99" y="-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-0.37031 0.3044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1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-0.2677 0.2208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47274 0.5736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46" y="2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33333E-6 L -0.37031 0.73402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24" y="3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Demos template oranje grijs">
  <a:themeElements>
    <a:clrScheme name="ProDemos">
      <a:dk1>
        <a:srgbClr val="000000"/>
      </a:dk1>
      <a:lt1>
        <a:srgbClr val="FFFFFF"/>
      </a:lt1>
      <a:dk2>
        <a:srgbClr val="000000"/>
      </a:dk2>
      <a:lt2>
        <a:srgbClr val="A69B8E"/>
      </a:lt2>
      <a:accent1>
        <a:srgbClr val="EF9F3B"/>
      </a:accent1>
      <a:accent2>
        <a:srgbClr val="A21636"/>
      </a:accent2>
      <a:accent3>
        <a:srgbClr val="F3DB51"/>
      </a:accent3>
      <a:accent4>
        <a:srgbClr val="A69B8E"/>
      </a:accent4>
      <a:accent5>
        <a:srgbClr val="51B6E2"/>
      </a:accent5>
      <a:accent6>
        <a:srgbClr val="6AAF42"/>
      </a:accent6>
      <a:hlink>
        <a:srgbClr val="51B6E2"/>
      </a:hlink>
      <a:folHlink>
        <a:srgbClr val="6AAF4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2983</TotalTime>
  <Words>2</Words>
  <Application>Microsoft Office PowerPoint</Application>
  <PresentationFormat>Diavoorstelling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ProDemos template oranje grijs</vt:lpstr>
      <vt:lpstr>Aangepast ontwerp</vt:lpstr>
      <vt:lpstr> Krachtenveld provincie</vt:lpstr>
      <vt:lpstr>PowerPoint-presentatie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Betrekt mensen bij politiek  en samenleving</dc:title>
  <dc:creator>Presentatie</dc:creator>
  <cp:lastModifiedBy>Sedi van Loon</cp:lastModifiedBy>
  <cp:revision>175</cp:revision>
  <cp:lastPrinted>2012-08-13T12:00:21Z</cp:lastPrinted>
  <dcterms:created xsi:type="dcterms:W3CDTF">2011-10-14T09:05:31Z</dcterms:created>
  <dcterms:modified xsi:type="dcterms:W3CDTF">2017-09-12T14:04:26Z</dcterms:modified>
</cp:coreProperties>
</file>