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94" r:id="rId2"/>
    <p:sldId id="295" r:id="rId3"/>
    <p:sldId id="288" r:id="rId4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0" autoAdjust="0"/>
    <p:restoredTop sz="87133"/>
  </p:normalViewPr>
  <p:slideViewPr>
    <p:cSldViewPr snapToGrid="0" snapToObjects="1">
      <p:cViewPr>
        <p:scale>
          <a:sx n="150" d="100"/>
          <a:sy n="150" d="100"/>
        </p:scale>
        <p:origin x="0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17-7-2018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17-7-2018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5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Variant voor niveau vmbo</a:t>
            </a:r>
            <a:r>
              <a:rPr lang="nl-NL" baseline="0" dirty="0" smtClean="0"/>
              <a:t> en mbo entree en mbo </a:t>
            </a:r>
            <a:r>
              <a:rPr lang="nl-NL" dirty="0" smtClean="0"/>
              <a:t>2: de</a:t>
            </a:r>
            <a:r>
              <a:rPr lang="nl-NL" baseline="0" dirty="0" smtClean="0"/>
              <a:t> foto’s staan al klaar, alleen de teksten verschijnen stuk voor stuk.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08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Makkelijke variant: de</a:t>
            </a:r>
            <a:r>
              <a:rPr lang="nl-NL" baseline="0" dirty="0" smtClean="0"/>
              <a:t> foto’s staan al klaar, alleen de teksten verschijnen stuk voor stuk.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08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 smtClean="0">
                <a:solidFill>
                  <a:schemeClr val="bg2">
                    <a:lumMod val="75000"/>
                  </a:schemeClr>
                </a:solidFill>
              </a:rPr>
              <a:t>Kop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11" Type="http://schemas.openxmlformats.org/officeDocument/2006/relationships/image" Target="../media/image17.png"/><Relationship Id="rId5" Type="http://schemas.openxmlformats.org/officeDocument/2006/relationships/image" Target="../media/image8.jp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u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442505" y="403582"/>
            <a:ext cx="8235267" cy="36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de titel van de presentatie invoegen</a:t>
            </a:r>
            <a:endParaRPr lang="nl-NL" dirty="0" smtClean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Krachtenveld gemeente </a:t>
            </a:r>
            <a:r>
              <a:rPr lang="nl-NL" dirty="0" smtClean="0">
                <a:solidFill>
                  <a:schemeClr val="bg1"/>
                </a:solidFill>
              </a:rPr>
              <a:t>&amp; provincie Overijssel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" y="767447"/>
            <a:ext cx="2049577" cy="79857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965"/>
            <a:ext cx="2049577" cy="7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ze gemeenten in Overijssel hebben een nieuw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61" y="1357200"/>
            <a:ext cx="1799477" cy="10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vak 30"/>
          <p:cNvSpPr txBox="1"/>
          <p:nvPr/>
        </p:nvSpPr>
        <p:spPr>
          <a:xfrm>
            <a:off x="2160000" y="1864258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159998" y="1355165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2160000" y="2603162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2159998" y="3833400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7694679" y="1355164"/>
            <a:ext cx="1082217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26657" b="35309"/>
          <a:stretch/>
        </p:blipFill>
        <p:spPr>
          <a:xfrm>
            <a:off x="3599997" y="2602904"/>
            <a:ext cx="3854567" cy="99025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34331" r="16992" b="43111"/>
          <a:stretch/>
        </p:blipFill>
        <p:spPr>
          <a:xfrm>
            <a:off x="3599997" y="3834000"/>
            <a:ext cx="5134099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1" name="Tekstvak 20"/>
          <p:cNvSpPr txBox="1"/>
          <p:nvPr/>
        </p:nvSpPr>
        <p:spPr>
          <a:xfrm>
            <a:off x="2160000" y="1864387"/>
            <a:ext cx="1440000" cy="50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Wethouders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9998" y="729611"/>
            <a:ext cx="6270171" cy="900000"/>
          </a:xfrm>
          <a:ln>
            <a:noFill/>
          </a:ln>
        </p:spPr>
        <p:txBody>
          <a:bodyPr/>
          <a:lstStyle/>
          <a:p>
            <a:r>
              <a:rPr lang="nl-NL" dirty="0"/>
              <a:t>De macht in de gemeente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2159998" y="1355765"/>
            <a:ext cx="1440000" cy="50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Burgemeester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2160000" y="2603162"/>
            <a:ext cx="1440000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Gemeenteraad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159998" y="3834000"/>
            <a:ext cx="1440000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Kiezers </a:t>
            </a:r>
            <a:br>
              <a:rPr lang="nl-NL" sz="1400" b="1" dirty="0" smtClean="0">
                <a:solidFill>
                  <a:schemeClr val="bg1"/>
                </a:solidFill>
              </a:rPr>
            </a:br>
            <a:r>
              <a:rPr lang="nl-NL" sz="1000" b="1" dirty="0" smtClean="0">
                <a:solidFill>
                  <a:schemeClr val="bg1"/>
                </a:solidFill>
              </a:rPr>
              <a:t>(burgers)</a:t>
            </a:r>
            <a:endParaRPr lang="nl-NL" sz="1000" b="1" dirty="0">
              <a:solidFill>
                <a:schemeClr val="bg1"/>
              </a:solidFill>
            </a:endParaRPr>
          </a:p>
        </p:txBody>
      </p:sp>
      <p:grpSp>
        <p:nvGrpSpPr>
          <p:cNvPr id="12" name="Groeperen 11"/>
          <p:cNvGrpSpPr/>
          <p:nvPr/>
        </p:nvGrpSpPr>
        <p:grpSpPr>
          <a:xfrm>
            <a:off x="2259498" y="3322468"/>
            <a:ext cx="1002716" cy="720000"/>
            <a:chOff x="3527998" y="3322468"/>
            <a:chExt cx="1002716" cy="720000"/>
          </a:xfrm>
        </p:grpSpPr>
        <p:sp>
          <p:nvSpPr>
            <p:cNvPr id="9" name="Vijfhoek 8"/>
            <p:cNvSpPr/>
            <p:nvPr/>
          </p:nvSpPr>
          <p:spPr>
            <a:xfrm rot="16200000">
              <a:off x="3239998" y="3610468"/>
              <a:ext cx="720000" cy="144000"/>
            </a:xfrm>
            <a:prstGeom prst="homePlat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38100" dir="5400000" algn="tl" rotWithShape="0">
                <a:schemeClr val="bg2">
                  <a:lumMod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pc="300"/>
            </a:p>
          </p:txBody>
        </p:sp>
        <p:sp>
          <p:nvSpPr>
            <p:cNvPr id="29" name="Rechthoek 28"/>
            <p:cNvSpPr/>
            <p:nvPr/>
          </p:nvSpPr>
          <p:spPr>
            <a:xfrm>
              <a:off x="3659261" y="3582660"/>
              <a:ext cx="871453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300" dirty="0" smtClean="0">
                  <a:solidFill>
                    <a:schemeClr val="tx2"/>
                  </a:solidFill>
                </a:rPr>
                <a:t>KIEZEN</a:t>
              </a:r>
              <a:endParaRPr lang="nl-NL" spc="3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eperen 42"/>
          <p:cNvGrpSpPr/>
          <p:nvPr/>
        </p:nvGrpSpPr>
        <p:grpSpPr>
          <a:xfrm>
            <a:off x="2259498" y="2098724"/>
            <a:ext cx="995769" cy="720000"/>
            <a:chOff x="3527998" y="3322468"/>
            <a:chExt cx="995769" cy="720000"/>
          </a:xfrm>
        </p:grpSpPr>
        <p:sp>
          <p:nvSpPr>
            <p:cNvPr id="54" name="Vijfhoek 53"/>
            <p:cNvSpPr/>
            <p:nvPr/>
          </p:nvSpPr>
          <p:spPr>
            <a:xfrm rot="16200000">
              <a:off x="3239998" y="3610468"/>
              <a:ext cx="720000" cy="144000"/>
            </a:xfrm>
            <a:prstGeom prst="homePlat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38100" dir="5400000" algn="tl" rotWithShape="0">
                <a:schemeClr val="bg2">
                  <a:lumMod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pc="300"/>
            </a:p>
          </p:txBody>
        </p:sp>
        <p:sp>
          <p:nvSpPr>
            <p:cNvPr id="55" name="Rechthoek 54"/>
            <p:cNvSpPr/>
            <p:nvPr/>
          </p:nvSpPr>
          <p:spPr>
            <a:xfrm>
              <a:off x="3674161" y="3582660"/>
              <a:ext cx="84960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300" dirty="0" smtClean="0">
                  <a:solidFill>
                    <a:schemeClr val="tx2"/>
                  </a:solidFill>
                </a:rPr>
                <a:t>KIEZEN</a:t>
              </a:r>
              <a:endParaRPr lang="nl-NL" spc="3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r="21484"/>
          <a:stretch/>
        </p:blipFill>
        <p:spPr>
          <a:xfrm>
            <a:off x="0" y="464398"/>
            <a:ext cx="1822212" cy="4679101"/>
          </a:xfrm>
          <a:prstGeom prst="rect">
            <a:avLst/>
          </a:prstGeom>
        </p:spPr>
      </p:pic>
      <p:grpSp>
        <p:nvGrpSpPr>
          <p:cNvPr id="51" name="Groeperen 50"/>
          <p:cNvGrpSpPr/>
          <p:nvPr/>
        </p:nvGrpSpPr>
        <p:grpSpPr>
          <a:xfrm>
            <a:off x="3722749" y="2089425"/>
            <a:ext cx="276999" cy="1052596"/>
            <a:chOff x="2421396" y="2130251"/>
            <a:chExt cx="276999" cy="1052596"/>
          </a:xfrm>
        </p:grpSpPr>
        <p:sp>
          <p:nvSpPr>
            <p:cNvPr id="33" name="Vijfhoek 32"/>
            <p:cNvSpPr/>
            <p:nvPr/>
          </p:nvSpPr>
          <p:spPr>
            <a:xfrm rot="5400000">
              <a:off x="2091894" y="2566878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/>
            <p:cNvSpPr/>
            <p:nvPr/>
          </p:nvSpPr>
          <p:spPr>
            <a:xfrm rot="16200000">
              <a:off x="2033598" y="2518049"/>
              <a:ext cx="105259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 smtClean="0"/>
                <a:t>VOORSTEL</a:t>
              </a:r>
              <a:endParaRPr lang="nl-NL" spc="100" dirty="0"/>
            </a:p>
          </p:txBody>
        </p:sp>
      </p:grpSp>
      <p:grpSp>
        <p:nvGrpSpPr>
          <p:cNvPr id="50" name="Groeperen 49"/>
          <p:cNvGrpSpPr/>
          <p:nvPr/>
        </p:nvGrpSpPr>
        <p:grpSpPr>
          <a:xfrm>
            <a:off x="4238604" y="2084343"/>
            <a:ext cx="276999" cy="1052596"/>
            <a:chOff x="3981556" y="2160396"/>
            <a:chExt cx="276999" cy="1052596"/>
          </a:xfrm>
        </p:grpSpPr>
        <p:sp>
          <p:nvSpPr>
            <p:cNvPr id="24" name="Vijfhoek 23"/>
            <p:cNvSpPr/>
            <p:nvPr/>
          </p:nvSpPr>
          <p:spPr>
            <a:xfrm rot="16200000">
              <a:off x="3643237" y="2566878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/>
            <p:cNvSpPr/>
            <p:nvPr/>
          </p:nvSpPr>
          <p:spPr>
            <a:xfrm rot="16200000">
              <a:off x="3593758" y="2548194"/>
              <a:ext cx="105259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 smtClean="0"/>
                <a:t>BESLUIT</a:t>
              </a:r>
              <a:endParaRPr lang="nl-NL" spc="100" dirty="0"/>
            </a:p>
          </p:txBody>
        </p:sp>
      </p:grpSp>
      <p:pic>
        <p:nvPicPr>
          <p:cNvPr id="41" name="Afbeelding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93" y="1357200"/>
            <a:ext cx="1484885" cy="991160"/>
          </a:xfrm>
          <a:prstGeom prst="rect">
            <a:avLst/>
          </a:prstGeom>
        </p:spPr>
      </p:pic>
      <p:grpSp>
        <p:nvGrpSpPr>
          <p:cNvPr id="13" name="Groeperen 12"/>
          <p:cNvGrpSpPr/>
          <p:nvPr/>
        </p:nvGrpSpPr>
        <p:grpSpPr>
          <a:xfrm>
            <a:off x="4640579" y="1357200"/>
            <a:ext cx="4136317" cy="990000"/>
            <a:chOff x="4640579" y="1357200"/>
            <a:chExt cx="4136317" cy="990000"/>
          </a:xfrm>
        </p:grpSpPr>
        <p:sp>
          <p:nvSpPr>
            <p:cNvPr id="42" name="Tekstvak 41"/>
            <p:cNvSpPr txBox="1"/>
            <p:nvPr/>
          </p:nvSpPr>
          <p:spPr>
            <a:xfrm>
              <a:off x="7694678" y="1357200"/>
              <a:ext cx="1082218" cy="99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nl-NL" sz="1400" b="1" dirty="0" smtClean="0">
                  <a:solidFill>
                    <a:schemeClr val="bg1"/>
                  </a:solidFill>
                </a:rPr>
                <a:t>Regering</a:t>
              </a:r>
            </a:p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(koning en ministers)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9" name="Groeperen 48"/>
            <p:cNvGrpSpPr/>
            <p:nvPr/>
          </p:nvGrpSpPr>
          <p:grpSpPr>
            <a:xfrm>
              <a:off x="4640579" y="1868400"/>
              <a:ext cx="1739745" cy="276999"/>
              <a:chOff x="5009094" y="1550740"/>
              <a:chExt cx="1978101" cy="276999"/>
            </a:xfrm>
          </p:grpSpPr>
          <p:sp>
            <p:nvSpPr>
              <p:cNvPr id="36" name="Vijfhoek 35"/>
              <p:cNvSpPr/>
              <p:nvPr/>
            </p:nvSpPr>
            <p:spPr>
              <a:xfrm rot="10800000">
                <a:off x="5009094" y="1569741"/>
                <a:ext cx="1978101" cy="251999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38100" dir="5400000" algn="ctr" rotWithShape="0">
                  <a:schemeClr val="tx2">
                    <a:lumMod val="75000"/>
                    <a:lumOff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5338672" y="1550740"/>
                <a:ext cx="1052596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200" spc="100" dirty="0" smtClean="0"/>
                  <a:t>BENOEMT</a:t>
                </a:r>
                <a:endParaRPr lang="nl-NL" spc="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70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tatenzaal met Statenl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3" b="21316"/>
          <a:stretch/>
        </p:blipFill>
        <p:spPr bwMode="auto">
          <a:xfrm>
            <a:off x="3599998" y="2603472"/>
            <a:ext cx="4181928" cy="9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rtretfoto gedeputeerde Bert Boerm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80" r="4850" b="25963"/>
          <a:stretch/>
        </p:blipFill>
        <p:spPr bwMode="auto">
          <a:xfrm>
            <a:off x="3599997" y="1865903"/>
            <a:ext cx="420370" cy="50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vak 30"/>
          <p:cNvSpPr txBox="1"/>
          <p:nvPr/>
        </p:nvSpPr>
        <p:spPr>
          <a:xfrm>
            <a:off x="2160000" y="1864258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159998" y="1355165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2160000" y="2603162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2159998" y="3833400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7694679" y="1355164"/>
            <a:ext cx="1082217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34331" r="16992" b="43111"/>
          <a:stretch/>
        </p:blipFill>
        <p:spPr>
          <a:xfrm>
            <a:off x="3599997" y="3834000"/>
            <a:ext cx="5134099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nl-NL" dirty="0"/>
              <a:t>De macht in de </a:t>
            </a:r>
            <a:r>
              <a:rPr lang="nl-NL" dirty="0" smtClean="0"/>
              <a:t>provincie</a:t>
            </a:r>
            <a:endParaRPr lang="nl-NL" dirty="0"/>
          </a:p>
        </p:txBody>
      </p:sp>
      <p:pic>
        <p:nvPicPr>
          <p:cNvPr id="41" name="Afbeelding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197" r="3339" b="3821"/>
          <a:stretch/>
        </p:blipFill>
        <p:spPr>
          <a:xfrm>
            <a:off x="6209793" y="1357200"/>
            <a:ext cx="1484885" cy="98401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1417" y="1334397"/>
            <a:ext cx="1767030" cy="15559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chemeClr val="tx2"/>
                </a:solidFill>
              </a:rPr>
              <a:t>Commissaris </a:t>
            </a:r>
            <a:r>
              <a:rPr lang="nl-NL" sz="1000" b="1" dirty="0">
                <a:solidFill>
                  <a:schemeClr val="tx2"/>
                </a:solidFill>
              </a:rPr>
              <a:t>van de Koning</a:t>
            </a: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chemeClr val="tx2"/>
                </a:solidFill>
              </a:rPr>
              <a:t>Gedeputeerden</a:t>
            </a: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chemeClr val="tx2"/>
                </a:solidFill>
              </a:rPr>
              <a:t>Kiezers</a:t>
            </a: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chemeClr val="tx2"/>
                </a:solidFill>
              </a:rPr>
              <a:t>Provinciale Staten</a:t>
            </a: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chemeClr val="tx2"/>
                </a:solidFill>
              </a:rPr>
              <a:t>Regering</a:t>
            </a:r>
          </a:p>
        </p:txBody>
      </p:sp>
      <p:grpSp>
        <p:nvGrpSpPr>
          <p:cNvPr id="16" name="Groeperen 15"/>
          <p:cNvGrpSpPr/>
          <p:nvPr/>
        </p:nvGrpSpPr>
        <p:grpSpPr>
          <a:xfrm>
            <a:off x="179626" y="1307101"/>
            <a:ext cx="3420372" cy="552663"/>
            <a:chOff x="179626" y="1307101"/>
            <a:chExt cx="3420372" cy="552663"/>
          </a:xfrm>
        </p:grpSpPr>
        <p:sp>
          <p:nvSpPr>
            <p:cNvPr id="20" name="Tekstvak 19"/>
            <p:cNvSpPr txBox="1"/>
            <p:nvPr/>
          </p:nvSpPr>
          <p:spPr>
            <a:xfrm>
              <a:off x="2159998" y="1355765"/>
              <a:ext cx="1440000" cy="503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nl-NL" sz="1400" b="1" dirty="0" smtClean="0">
                  <a:solidFill>
                    <a:schemeClr val="bg1"/>
                  </a:solidFill>
                </a:rPr>
                <a:t>Commissaris </a:t>
              </a:r>
              <a:br>
                <a:rPr lang="nl-NL" sz="1400" b="1" dirty="0" smtClean="0">
                  <a:solidFill>
                    <a:schemeClr val="bg1"/>
                  </a:solidFill>
                </a:rPr>
              </a:br>
              <a:r>
                <a:rPr lang="nl-NL" sz="1400" b="1" dirty="0" smtClean="0">
                  <a:solidFill>
                    <a:schemeClr val="bg1"/>
                  </a:solidFill>
                </a:rPr>
                <a:t>van de Koning</a:t>
              </a:r>
              <a:endParaRPr lang="nl-NL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1307101"/>
              <a:ext cx="1291524" cy="184503"/>
            </a:xfrm>
            <a:prstGeom prst="rect">
              <a:avLst/>
            </a:prstGeom>
          </p:spPr>
        </p:pic>
      </p:grpSp>
      <p:grpSp>
        <p:nvGrpSpPr>
          <p:cNvPr id="17" name="Groeperen 16"/>
          <p:cNvGrpSpPr/>
          <p:nvPr/>
        </p:nvGrpSpPr>
        <p:grpSpPr>
          <a:xfrm>
            <a:off x="179626" y="1542566"/>
            <a:ext cx="3420374" cy="825820"/>
            <a:chOff x="179626" y="1542566"/>
            <a:chExt cx="3420374" cy="825820"/>
          </a:xfrm>
        </p:grpSpPr>
        <p:sp>
          <p:nvSpPr>
            <p:cNvPr id="21" name="Tekstvak 20"/>
            <p:cNvSpPr txBox="1"/>
            <p:nvPr/>
          </p:nvSpPr>
          <p:spPr>
            <a:xfrm>
              <a:off x="2160000" y="1864387"/>
              <a:ext cx="1440000" cy="503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nl-NL" sz="1400" b="1" dirty="0" smtClean="0">
                  <a:solidFill>
                    <a:schemeClr val="bg1"/>
                  </a:solidFill>
                </a:rPr>
                <a:t>Gedeputeerden</a:t>
              </a:r>
              <a:endParaRPr lang="nl-NL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1542566"/>
              <a:ext cx="1291524" cy="184503"/>
            </a:xfrm>
            <a:prstGeom prst="rect">
              <a:avLst/>
            </a:prstGeom>
          </p:spPr>
        </p:pic>
      </p:grpSp>
      <p:grpSp>
        <p:nvGrpSpPr>
          <p:cNvPr id="15" name="Groeperen 14"/>
          <p:cNvGrpSpPr/>
          <p:nvPr/>
        </p:nvGrpSpPr>
        <p:grpSpPr>
          <a:xfrm>
            <a:off x="179626" y="1778031"/>
            <a:ext cx="3420372" cy="3045969"/>
            <a:chOff x="179626" y="1778031"/>
            <a:chExt cx="3420372" cy="3045969"/>
          </a:xfrm>
        </p:grpSpPr>
        <p:sp>
          <p:nvSpPr>
            <p:cNvPr id="25" name="Tekstvak 24"/>
            <p:cNvSpPr txBox="1"/>
            <p:nvPr/>
          </p:nvSpPr>
          <p:spPr>
            <a:xfrm>
              <a:off x="2159998" y="3834000"/>
              <a:ext cx="1440000" cy="99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0" rIns="36000" bIns="36000" rtlCol="0" anchor="ctr" anchorCtr="0">
              <a:noAutofit/>
            </a:bodyPr>
            <a:lstStyle/>
            <a:p>
              <a:pPr algn="ctr"/>
              <a:r>
                <a:rPr lang="nl-NL" sz="1400" b="1" dirty="0" smtClean="0">
                  <a:solidFill>
                    <a:schemeClr val="bg1"/>
                  </a:solidFill>
                </a:rPr>
                <a:t>Kiezers </a:t>
              </a:r>
              <a:br>
                <a:rPr lang="nl-NL" sz="1400" b="1" dirty="0" smtClean="0">
                  <a:solidFill>
                    <a:schemeClr val="bg1"/>
                  </a:solidFill>
                </a:rPr>
              </a:br>
              <a:r>
                <a:rPr lang="nl-NL" sz="1000" b="1" dirty="0" smtClean="0">
                  <a:solidFill>
                    <a:schemeClr val="bg1"/>
                  </a:solidFill>
                </a:rPr>
                <a:t>(burgers)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1778031"/>
              <a:ext cx="1291524" cy="184503"/>
            </a:xfrm>
            <a:prstGeom prst="rect">
              <a:avLst/>
            </a:prstGeom>
          </p:spPr>
        </p:pic>
      </p:grpSp>
      <p:grpSp>
        <p:nvGrpSpPr>
          <p:cNvPr id="18" name="Groeperen 17"/>
          <p:cNvGrpSpPr/>
          <p:nvPr/>
        </p:nvGrpSpPr>
        <p:grpSpPr>
          <a:xfrm>
            <a:off x="179626" y="2013496"/>
            <a:ext cx="3420374" cy="1579666"/>
            <a:chOff x="179626" y="2013496"/>
            <a:chExt cx="3420374" cy="1579666"/>
          </a:xfrm>
        </p:grpSpPr>
        <p:sp>
          <p:nvSpPr>
            <p:cNvPr id="23" name="Tekstvak 22"/>
            <p:cNvSpPr txBox="1"/>
            <p:nvPr/>
          </p:nvSpPr>
          <p:spPr>
            <a:xfrm>
              <a:off x="2160000" y="2603162"/>
              <a:ext cx="1440000" cy="99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nl-NL" sz="1400" b="1" dirty="0" smtClean="0">
                  <a:solidFill>
                    <a:schemeClr val="bg1"/>
                  </a:solidFill>
                </a:rPr>
                <a:t>Provinciale </a:t>
              </a:r>
              <a:br>
                <a:rPr lang="nl-NL" sz="1400" b="1" dirty="0" smtClean="0">
                  <a:solidFill>
                    <a:schemeClr val="bg1"/>
                  </a:solidFill>
                </a:rPr>
              </a:br>
              <a:r>
                <a:rPr lang="nl-NL" sz="1400" b="1" dirty="0" smtClean="0">
                  <a:solidFill>
                    <a:schemeClr val="bg1"/>
                  </a:solidFill>
                </a:rPr>
                <a:t>Staten</a:t>
              </a:r>
              <a:endParaRPr lang="nl-NL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2013496"/>
              <a:ext cx="1291524" cy="184503"/>
            </a:xfrm>
            <a:prstGeom prst="rect">
              <a:avLst/>
            </a:prstGeom>
          </p:spPr>
        </p:pic>
      </p:grpSp>
      <p:grpSp>
        <p:nvGrpSpPr>
          <p:cNvPr id="19" name="Groeperen 18"/>
          <p:cNvGrpSpPr/>
          <p:nvPr/>
        </p:nvGrpSpPr>
        <p:grpSpPr>
          <a:xfrm>
            <a:off x="179626" y="1357200"/>
            <a:ext cx="8597270" cy="1076265"/>
            <a:chOff x="179626" y="1357200"/>
            <a:chExt cx="8597270" cy="1076265"/>
          </a:xfrm>
        </p:grpSpPr>
        <p:grpSp>
          <p:nvGrpSpPr>
            <p:cNvPr id="13" name="Groeperen 12"/>
            <p:cNvGrpSpPr/>
            <p:nvPr/>
          </p:nvGrpSpPr>
          <p:grpSpPr>
            <a:xfrm>
              <a:off x="4232050" y="1357200"/>
              <a:ext cx="4544846" cy="990000"/>
              <a:chOff x="4232050" y="1357200"/>
              <a:chExt cx="4544846" cy="990000"/>
            </a:xfrm>
          </p:grpSpPr>
          <p:sp>
            <p:nvSpPr>
              <p:cNvPr id="42" name="Tekstvak 41"/>
              <p:cNvSpPr txBox="1"/>
              <p:nvPr/>
            </p:nvSpPr>
            <p:spPr>
              <a:xfrm>
                <a:off x="7694678" y="1357200"/>
                <a:ext cx="1082218" cy="99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nl-NL" sz="1400" b="1" dirty="0" smtClean="0">
                    <a:solidFill>
                      <a:schemeClr val="bg1"/>
                    </a:solidFill>
                  </a:rPr>
                  <a:t>Regering</a:t>
                </a:r>
              </a:p>
              <a:p>
                <a:pPr algn="ctr"/>
                <a:r>
                  <a:rPr lang="nl-NL" sz="1000" b="1" dirty="0" smtClean="0">
                    <a:solidFill>
                      <a:schemeClr val="bg1"/>
                    </a:solidFill>
                  </a:rPr>
                  <a:t>(koning en ministers)</a:t>
                </a:r>
                <a:endParaRPr lang="nl-NL" sz="1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" name="Groeperen 48"/>
              <p:cNvGrpSpPr/>
              <p:nvPr/>
            </p:nvGrpSpPr>
            <p:grpSpPr>
              <a:xfrm>
                <a:off x="4232050" y="1459400"/>
                <a:ext cx="1977741" cy="276999"/>
                <a:chOff x="4544594" y="1141740"/>
                <a:chExt cx="2248704" cy="276999"/>
              </a:xfrm>
            </p:grpSpPr>
            <p:sp>
              <p:nvSpPr>
                <p:cNvPr id="36" name="Vijfhoek 35"/>
                <p:cNvSpPr/>
                <p:nvPr/>
              </p:nvSpPr>
              <p:spPr>
                <a:xfrm rot="10800000">
                  <a:off x="4544594" y="1157409"/>
                  <a:ext cx="2248704" cy="251999"/>
                </a:xfrm>
                <a:prstGeom prst="homePlat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381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" name="Rechthoek 36"/>
                <p:cNvSpPr/>
                <p:nvPr/>
              </p:nvSpPr>
              <p:spPr>
                <a:xfrm>
                  <a:off x="5309791" y="1141740"/>
                  <a:ext cx="1052596" cy="27699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l-NL" sz="1200" spc="100" dirty="0" smtClean="0"/>
                    <a:t>BENOEMT</a:t>
                  </a:r>
                  <a:endParaRPr lang="nl-NL" spc="100" dirty="0"/>
                </a:p>
              </p:txBody>
            </p:sp>
          </p:grpSp>
        </p:grpSp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2248962"/>
              <a:ext cx="1291524" cy="184503"/>
            </a:xfrm>
            <a:prstGeom prst="rect">
              <a:avLst/>
            </a:prstGeom>
          </p:spPr>
        </p:pic>
      </p:grpSp>
      <p:grpSp>
        <p:nvGrpSpPr>
          <p:cNvPr id="12" name="Groeperen 11"/>
          <p:cNvGrpSpPr/>
          <p:nvPr/>
        </p:nvGrpSpPr>
        <p:grpSpPr>
          <a:xfrm>
            <a:off x="2259498" y="3428343"/>
            <a:ext cx="1002716" cy="720000"/>
            <a:chOff x="3527998" y="3428343"/>
            <a:chExt cx="1002716" cy="720000"/>
          </a:xfrm>
        </p:grpSpPr>
        <p:sp>
          <p:nvSpPr>
            <p:cNvPr id="9" name="Vijfhoek 8"/>
            <p:cNvSpPr/>
            <p:nvPr/>
          </p:nvSpPr>
          <p:spPr>
            <a:xfrm rot="16200000">
              <a:off x="3239998" y="3716343"/>
              <a:ext cx="720000" cy="144000"/>
            </a:xfrm>
            <a:prstGeom prst="homePlat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38100" dir="5400000" algn="tl" rotWithShape="0">
                <a:schemeClr val="bg2">
                  <a:lumMod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pc="300"/>
            </a:p>
          </p:txBody>
        </p:sp>
        <p:sp>
          <p:nvSpPr>
            <p:cNvPr id="29" name="Rechthoek 28"/>
            <p:cNvSpPr/>
            <p:nvPr/>
          </p:nvSpPr>
          <p:spPr>
            <a:xfrm>
              <a:off x="3659261" y="3582660"/>
              <a:ext cx="871453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300" dirty="0" smtClean="0">
                  <a:solidFill>
                    <a:schemeClr val="tx2"/>
                  </a:solidFill>
                </a:rPr>
                <a:t>KIEZEN</a:t>
              </a:r>
              <a:endParaRPr lang="nl-NL" spc="3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eperen 42"/>
          <p:cNvGrpSpPr/>
          <p:nvPr/>
        </p:nvGrpSpPr>
        <p:grpSpPr>
          <a:xfrm>
            <a:off x="2259498" y="2214224"/>
            <a:ext cx="995769" cy="720000"/>
            <a:chOff x="3527998" y="3437968"/>
            <a:chExt cx="995769" cy="720000"/>
          </a:xfrm>
        </p:grpSpPr>
        <p:sp>
          <p:nvSpPr>
            <p:cNvPr id="54" name="Vijfhoek 53"/>
            <p:cNvSpPr/>
            <p:nvPr/>
          </p:nvSpPr>
          <p:spPr>
            <a:xfrm rot="16200000">
              <a:off x="3239998" y="3725968"/>
              <a:ext cx="720000" cy="144000"/>
            </a:xfrm>
            <a:prstGeom prst="homePlat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38100" dir="5400000" algn="tl" rotWithShape="0">
                <a:schemeClr val="bg2">
                  <a:lumMod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pc="300"/>
            </a:p>
          </p:txBody>
        </p:sp>
        <p:sp>
          <p:nvSpPr>
            <p:cNvPr id="55" name="Rechthoek 54"/>
            <p:cNvSpPr/>
            <p:nvPr/>
          </p:nvSpPr>
          <p:spPr>
            <a:xfrm>
              <a:off x="3674161" y="3582660"/>
              <a:ext cx="84960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300" dirty="0" smtClean="0">
                  <a:solidFill>
                    <a:schemeClr val="tx2"/>
                  </a:solidFill>
                </a:rPr>
                <a:t>KIEZEN</a:t>
              </a:r>
              <a:endParaRPr lang="nl-NL" spc="3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1" name="Groeperen 50"/>
          <p:cNvGrpSpPr/>
          <p:nvPr/>
        </p:nvGrpSpPr>
        <p:grpSpPr>
          <a:xfrm>
            <a:off x="3471128" y="2165268"/>
            <a:ext cx="276999" cy="1052596"/>
            <a:chOff x="2421396" y="2130251"/>
            <a:chExt cx="276999" cy="1052596"/>
          </a:xfrm>
        </p:grpSpPr>
        <p:sp>
          <p:nvSpPr>
            <p:cNvPr id="33" name="Vijfhoek 32"/>
            <p:cNvSpPr/>
            <p:nvPr/>
          </p:nvSpPr>
          <p:spPr>
            <a:xfrm rot="5400000">
              <a:off x="2091894" y="2566878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/>
            <p:cNvSpPr/>
            <p:nvPr/>
          </p:nvSpPr>
          <p:spPr>
            <a:xfrm rot="16200000">
              <a:off x="2033598" y="2518049"/>
              <a:ext cx="105259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 smtClean="0"/>
                <a:t>VOORSTEL</a:t>
              </a:r>
              <a:endParaRPr lang="nl-NL" spc="100" dirty="0"/>
            </a:p>
          </p:txBody>
        </p:sp>
      </p:grpSp>
      <p:pic>
        <p:nvPicPr>
          <p:cNvPr id="1030" name="Picture 6" descr="Portret Annemieke Traa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b="15967"/>
          <a:stretch/>
        </p:blipFill>
        <p:spPr bwMode="auto">
          <a:xfrm>
            <a:off x="4020367" y="1859886"/>
            <a:ext cx="423371" cy="5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rtretfoto gedeputeerde Eddy van Hijum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17273"/>
          <a:stretch/>
        </p:blipFill>
        <p:spPr bwMode="auto">
          <a:xfrm>
            <a:off x="4443738" y="1859765"/>
            <a:ext cx="418368" cy="5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Portretfoto gedeputeerde Hester Maij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4138" r="1" b="18539"/>
          <a:stretch/>
        </p:blipFill>
        <p:spPr bwMode="auto">
          <a:xfrm>
            <a:off x="4862106" y="1859164"/>
            <a:ext cx="424873" cy="5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ortretfoto gedeputeerde Monique van Haaf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11955"/>
          <a:stretch/>
        </p:blipFill>
        <p:spPr bwMode="auto">
          <a:xfrm>
            <a:off x="5286979" y="1859164"/>
            <a:ext cx="422927" cy="5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www.overijssel.nl/publish/pages/144635/portretfoto_boele_staal_2200p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8"/>
          <a:stretch/>
        </p:blipFill>
        <p:spPr bwMode="auto">
          <a:xfrm>
            <a:off x="3599997" y="1355764"/>
            <a:ext cx="420370" cy="5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eperen 49"/>
          <p:cNvGrpSpPr/>
          <p:nvPr/>
        </p:nvGrpSpPr>
        <p:grpSpPr>
          <a:xfrm>
            <a:off x="4734400" y="2043100"/>
            <a:ext cx="276999" cy="1052596"/>
            <a:chOff x="3981556" y="2160396"/>
            <a:chExt cx="276999" cy="1052596"/>
          </a:xfrm>
        </p:grpSpPr>
        <p:sp>
          <p:nvSpPr>
            <p:cNvPr id="24" name="Vijfhoek 23"/>
            <p:cNvSpPr/>
            <p:nvPr/>
          </p:nvSpPr>
          <p:spPr>
            <a:xfrm rot="16200000">
              <a:off x="3643237" y="2566878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/>
            <p:cNvSpPr/>
            <p:nvPr/>
          </p:nvSpPr>
          <p:spPr>
            <a:xfrm rot="16200000">
              <a:off x="3593758" y="2548194"/>
              <a:ext cx="105259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 smtClean="0"/>
                <a:t>BESLUIT</a:t>
              </a:r>
              <a:endParaRPr lang="nl-NL" spc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Demos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Demos" id="{5623BE15-3555-D448-A50F-ADCD93D30EFE}" vid="{41CAFD19-4C1A-F743-83CD-DFE734D6150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116</Words>
  <Application>Microsoft Office PowerPoint</Application>
  <PresentationFormat>Diavoorstelling (16:9)</PresentationFormat>
  <Paragraphs>46</Paragraphs>
  <Slides>3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ProDemos</vt:lpstr>
      <vt:lpstr>PowerPoint-presentatie</vt:lpstr>
      <vt:lpstr>De macht in de gemeente</vt:lpstr>
      <vt:lpstr>De macht in de provincie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Puntspatie [bno], Amsterdam</dc:creator>
  <cp:lastModifiedBy>Sedi van Loon</cp:lastModifiedBy>
  <cp:revision>300</cp:revision>
  <cp:lastPrinted>2017-06-07T13:51:27Z</cp:lastPrinted>
  <dcterms:created xsi:type="dcterms:W3CDTF">2017-05-11T09:22:58Z</dcterms:created>
  <dcterms:modified xsi:type="dcterms:W3CDTF">2018-07-17T11:51:24Z</dcterms:modified>
</cp:coreProperties>
</file>