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66" r:id="rId2"/>
    <p:sldId id="281" r:id="rId3"/>
    <p:sldId id="296" r:id="rId4"/>
    <p:sldId id="262" r:id="rId5"/>
    <p:sldId id="305" r:id="rId6"/>
    <p:sldId id="282" r:id="rId7"/>
    <p:sldId id="307" r:id="rId8"/>
    <p:sldId id="283" r:id="rId9"/>
    <p:sldId id="306" r:id="rId10"/>
    <p:sldId id="284" r:id="rId11"/>
    <p:sldId id="308" r:id="rId12"/>
    <p:sldId id="285" r:id="rId13"/>
    <p:sldId id="309" r:id="rId14"/>
    <p:sldId id="286" r:id="rId15"/>
    <p:sldId id="310" r:id="rId16"/>
    <p:sldId id="287" r:id="rId17"/>
    <p:sldId id="311" r:id="rId18"/>
    <p:sldId id="295" r:id="rId19"/>
  </p:sldIdLst>
  <p:sldSz cx="9144000" cy="5143500" type="screen16x9"/>
  <p:notesSz cx="6858000" cy="9144000"/>
  <p:defaultTextStyle>
    <a:defPPr>
      <a:defRPr lang="nl-NL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40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87084"/>
  </p:normalViewPr>
  <p:slideViewPr>
    <p:cSldViewPr snapToGrid="0" snapToObjects="1">
      <p:cViewPr>
        <p:scale>
          <a:sx n="100" d="100"/>
          <a:sy n="100" d="100"/>
        </p:scale>
        <p:origin x="-226" y="-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7" d="100"/>
          <a:sy n="117" d="100"/>
        </p:scale>
        <p:origin x="345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4FE8B-7A65-9B47-8F56-2D30012BDEEE}" type="datetimeFigureOut">
              <a:rPr lang="nl-NL" smtClean="0"/>
              <a:t>16-2-2018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52CEB-2BFA-B94E-A417-6D5514E5CF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4177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32D6E-9725-964D-938F-E18D8D177D2F}" type="datetimeFigureOut">
              <a:rPr lang="nl-NL" smtClean="0"/>
              <a:t>16-2-2018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51376-0157-B84F-87E6-9CFD05A294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50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2133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82481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90946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42956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4269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124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599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945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dia"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kstvak 3"/>
          <p:cNvSpPr txBox="1"/>
          <p:nvPr userDrawn="1"/>
        </p:nvSpPr>
        <p:spPr>
          <a:xfrm>
            <a:off x="0" y="468000"/>
            <a:ext cx="1764000" cy="4680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Beeld op de positie van dit grijze kader 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Breedte 5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Hoogte 13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Vert. positie 1,3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Hor. Positie 0 cm</a:t>
            </a: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rechts 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 smtClean="0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 userDrawn="1"/>
        </p:nvSpPr>
        <p:spPr>
          <a:xfrm>
            <a:off x="-1" y="468000"/>
            <a:ext cx="9144001" cy="4680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Beelddia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Beeld op de positie van dit grijze kader. 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Tekst vrij te positioneren.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Breedte 25,4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Hoogte 13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Vert. positie 1,3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Hor. Positie 0 cm</a:t>
            </a: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rechts 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 smtClean="0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  <a:p>
            <a:pPr marL="228600" indent="-228600">
              <a:buAutoNum type="arabicPeriod"/>
            </a:pP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Selecteer de afbeelding en ga naar menu ‘Schikken / Naar achtergrond’ </a:t>
            </a:r>
            <a:b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om de afbeelding achter de tekst te plaatsen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4000" y="1447920"/>
            <a:ext cx="5400000" cy="720000"/>
          </a:xfrm>
          <a:solidFill>
            <a:schemeClr val="tx1"/>
          </a:solidFill>
        </p:spPr>
        <p:txBody>
          <a:bodyPr lIns="180000" tIns="180000" rIns="180000" bIns="180000" anchor="ctr" anchorCtr="1"/>
          <a:lstStyle>
            <a:lvl1pPr algn="ctr"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  <p:sp>
        <p:nvSpPr>
          <p:cNvPr id="6" name="Tekstvak 5"/>
          <p:cNvSpPr txBox="1"/>
          <p:nvPr userDrawn="1"/>
        </p:nvSpPr>
        <p:spPr>
          <a:xfrm>
            <a:off x="5985164" y="2603697"/>
            <a:ext cx="2452255" cy="185913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b="1" dirty="0" smtClean="0">
                <a:solidFill>
                  <a:schemeClr val="bg2">
                    <a:lumMod val="75000"/>
                  </a:schemeClr>
                </a:solidFill>
              </a:rPr>
              <a:t>Kop</a:t>
            </a: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nl-NL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Plaatsing in gekleurd kader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Links of rechts tegen de rand aan plaatsen, hoogte afhankelijk van achterliggende afbeelding</a:t>
            </a: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Maak het kader rondom de tekst ca. 1 cm groter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4000" y="1447920"/>
            <a:ext cx="5400000" cy="720000"/>
          </a:xfrm>
          <a:solidFill>
            <a:schemeClr val="tx1"/>
          </a:solidFill>
        </p:spPr>
        <p:txBody>
          <a:bodyPr lIns="180000" tIns="180000" rIns="180000" bIns="180000" anchor="ctr" anchorCtr="1"/>
          <a:lstStyle>
            <a:lvl1pPr algn="ctr"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921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+ cirkel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60000" y="2160000"/>
            <a:ext cx="6270171" cy="27774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8" name="Ovaal 7"/>
          <p:cNvSpPr/>
          <p:nvPr userDrawn="1"/>
        </p:nvSpPr>
        <p:spPr>
          <a:xfrm>
            <a:off x="432000" y="792000"/>
            <a:ext cx="1835999" cy="183599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 userDrawn="1"/>
        </p:nvSpPr>
        <p:spPr>
          <a:xfrm>
            <a:off x="549899" y="936710"/>
            <a:ext cx="1600200" cy="154657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Beeld op de positie van dit </a:t>
            </a:r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grijzekader</a:t>
            </a: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Breedte 5,5 cm</a:t>
            </a:r>
          </a:p>
          <a:p>
            <a:pPr algn="ctr"/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Hoogte 5,5 cm</a:t>
            </a:r>
          </a:p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Vert. positie 2 m</a:t>
            </a:r>
          </a:p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Hor. positie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1 cm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150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ope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3771901"/>
            <a:ext cx="9144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2057401" y="3771900"/>
            <a:ext cx="6542322" cy="971550"/>
          </a:xfrm>
        </p:spPr>
        <p:txBody>
          <a:bodyPr anchor="b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2057401" y="4743451"/>
            <a:ext cx="6542322" cy="400050"/>
          </a:xfrm>
        </p:spPr>
        <p:txBody>
          <a:bodyPr/>
          <a:lstStyle>
            <a:lvl1pPr marL="0" indent="0" algn="l">
              <a:buNone/>
              <a:defRPr sz="1800" b="1" i="0">
                <a:latin typeface="Calibri" charset="0"/>
                <a:ea typeface="Calibri" charset="0"/>
                <a:cs typeface="Calibri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0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00" y="927156"/>
            <a:ext cx="6542322" cy="17907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000" y="2717856"/>
            <a:ext cx="6542322" cy="1241822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d 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2160000" y="2697695"/>
            <a:ext cx="3586680" cy="692497"/>
          </a:xfrm>
          <a:prstGeom prst="rect">
            <a:avLst/>
          </a:prstGeom>
        </p:spPr>
        <p:txBody>
          <a:bodyPr wrap="square" lIns="0" tIns="0" rIns="0" bIns="0" numCol="2">
            <a:noAutofit/>
          </a:bodyPr>
          <a:lstStyle/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﻿</a:t>
            </a:r>
            <a:r>
              <a:rPr lang="nl-NL" sz="1400" dirty="0" err="1">
                <a:solidFill>
                  <a:schemeClr val="bg1"/>
                </a:solidFill>
              </a:rPr>
              <a:t>ProDemos</a:t>
            </a:r>
            <a:endParaRPr lang="nl-NL" sz="1400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Hofweg</a:t>
            </a:r>
            <a:r>
              <a:rPr lang="nl-NL" sz="1400" dirty="0">
                <a:solidFill>
                  <a:schemeClr val="bg1"/>
                </a:solidFill>
              </a:rPr>
              <a:t> 1H</a:t>
            </a:r>
          </a:p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2511 AA Den Haag</a:t>
            </a:r>
          </a:p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(070) 757 02 00</a:t>
            </a: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info@prodemos.nl</a:t>
            </a:r>
            <a:endParaRPr lang="nl-NL" sz="1400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prodemos.nl</a:t>
            </a:r>
            <a:endParaRPr lang="nl-NL" sz="1400" dirty="0">
              <a:solidFill>
                <a:schemeClr val="bg1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0000" y="3688218"/>
            <a:ext cx="1511808" cy="271272"/>
          </a:xfrm>
          <a:prstGeom prst="rect">
            <a:avLst/>
          </a:prstGeom>
        </p:spPr>
      </p:pic>
      <p:sp>
        <p:nvSpPr>
          <p:cNvPr id="7" name="Rechthoek 6"/>
          <p:cNvSpPr/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69518"/>
            <a:ext cx="2049577" cy="795539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160000" y="1577870"/>
            <a:ext cx="6270171" cy="6472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250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825751"/>
          </a:xfrm>
          <a:prstGeom prst="rect">
            <a:avLst/>
          </a:prstGeom>
        </p:spPr>
        <p:txBody>
          <a:bodyPr vert="horz" lIns="0" tIns="46800" rIns="0" bIns="0" rtlCol="0" anchor="t" anchorCtr="0">
            <a:noAutofit/>
          </a:bodyPr>
          <a:lstStyle/>
          <a:p>
            <a:r>
              <a:rPr lang="nl-NL" dirty="0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0000" y="1620000"/>
            <a:ext cx="6270171" cy="3129336"/>
          </a:xfrm>
          <a:prstGeom prst="rect">
            <a:avLst/>
          </a:prstGeom>
        </p:spPr>
        <p:txBody>
          <a:bodyPr vert="horz" lIns="0" tIns="46800" rIns="0" bIns="0" rtlCol="0" anchor="t" anchorCtr="0">
            <a:noAutofit/>
          </a:bodyPr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5778" y="32161"/>
            <a:ext cx="1357449" cy="459648"/>
          </a:xfrm>
          <a:prstGeom prst="rect">
            <a:avLst/>
          </a:prstGeom>
        </p:spPr>
      </p:pic>
      <p:sp>
        <p:nvSpPr>
          <p:cNvPr id="10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890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8" r:id="rId2"/>
    <p:sldLayoutId id="2147483680" r:id="rId3"/>
    <p:sldLayoutId id="2147483676" r:id="rId4"/>
    <p:sldLayoutId id="2147483681" r:id="rId5"/>
    <p:sldLayoutId id="2147483677" r:id="rId6"/>
    <p:sldLayoutId id="2147483675" r:id="rId7"/>
    <p:sldLayoutId id="2147483673" r:id="rId8"/>
    <p:sldLayoutId id="2147483679" r:id="rId9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defTabSz="685800" rtl="0" eaLnBrk="1" latinLnBrk="0" hangingPunct="1">
        <a:lnSpc>
          <a:spcPts val="3600"/>
        </a:lnSpc>
        <a:spcBef>
          <a:spcPct val="0"/>
        </a:spcBef>
        <a:buNone/>
        <a:defRPr sz="320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108000" indent="-108000" algn="l" defTabSz="685800" rtl="0" eaLnBrk="1" fontAlgn="t" latinLnBrk="0" hangingPunct="1">
        <a:lnSpc>
          <a:spcPts val="24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216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324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432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540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png"/><Relationship Id="rId3" Type="http://schemas.openxmlformats.org/officeDocument/2006/relationships/image" Target="../media/image5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17" Type="http://schemas.openxmlformats.org/officeDocument/2006/relationships/image" Target="../media/image21.jpe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png"/><Relationship Id="rId15" Type="http://schemas.openxmlformats.org/officeDocument/2006/relationships/image" Target="../media/image22.jpeg"/><Relationship Id="rId10" Type="http://schemas.openxmlformats.org/officeDocument/2006/relationships/image" Target="../media/image14.jpe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png"/><Relationship Id="rId3" Type="http://schemas.openxmlformats.org/officeDocument/2006/relationships/image" Target="../media/image5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17" Type="http://schemas.openxmlformats.org/officeDocument/2006/relationships/image" Target="../media/image21.jpeg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png"/><Relationship Id="rId15" Type="http://schemas.openxmlformats.org/officeDocument/2006/relationships/image" Target="../media/image22.jpeg"/><Relationship Id="rId10" Type="http://schemas.openxmlformats.org/officeDocument/2006/relationships/image" Target="../media/image14.jpe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png"/><Relationship Id="rId3" Type="http://schemas.openxmlformats.org/officeDocument/2006/relationships/image" Target="../media/image5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17" Type="http://schemas.openxmlformats.org/officeDocument/2006/relationships/image" Target="../media/image21.jpeg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png"/><Relationship Id="rId15" Type="http://schemas.openxmlformats.org/officeDocument/2006/relationships/image" Target="../media/image22.jpeg"/><Relationship Id="rId10" Type="http://schemas.openxmlformats.org/officeDocument/2006/relationships/image" Target="../media/image14.jpe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png"/><Relationship Id="rId3" Type="http://schemas.openxmlformats.org/officeDocument/2006/relationships/image" Target="../media/image5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17" Type="http://schemas.openxmlformats.org/officeDocument/2006/relationships/image" Target="../media/image21.jpeg"/><Relationship Id="rId2" Type="http://schemas.openxmlformats.org/officeDocument/2006/relationships/notesSlide" Target="../notesSlides/notesSlide17.xm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png"/><Relationship Id="rId15" Type="http://schemas.openxmlformats.org/officeDocument/2006/relationships/image" Target="../media/image22.jpeg"/><Relationship Id="rId10" Type="http://schemas.openxmlformats.org/officeDocument/2006/relationships/image" Target="../media/image14.jpe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png"/><Relationship Id="rId3" Type="http://schemas.openxmlformats.org/officeDocument/2006/relationships/image" Target="../media/image5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17" Type="http://schemas.openxmlformats.org/officeDocument/2006/relationships/image" Target="../media/image21.jpe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jpe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png"/><Relationship Id="rId3" Type="http://schemas.openxmlformats.org/officeDocument/2006/relationships/image" Target="../media/image5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17" Type="http://schemas.openxmlformats.org/officeDocument/2006/relationships/image" Target="../media/image21.jpe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png"/><Relationship Id="rId15" Type="http://schemas.openxmlformats.org/officeDocument/2006/relationships/image" Target="../media/image22.jpeg"/><Relationship Id="rId10" Type="http://schemas.openxmlformats.org/officeDocument/2006/relationships/image" Target="../media/image14.jpe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png"/><Relationship Id="rId3" Type="http://schemas.openxmlformats.org/officeDocument/2006/relationships/image" Target="../media/image5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17" Type="http://schemas.openxmlformats.org/officeDocument/2006/relationships/image" Target="../media/image21.jpe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png"/><Relationship Id="rId15" Type="http://schemas.openxmlformats.org/officeDocument/2006/relationships/image" Target="../media/image22.jpeg"/><Relationship Id="rId10" Type="http://schemas.openxmlformats.org/officeDocument/2006/relationships/image" Target="../media/image14.jpe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png"/><Relationship Id="rId3" Type="http://schemas.openxmlformats.org/officeDocument/2006/relationships/image" Target="../media/image5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17" Type="http://schemas.openxmlformats.org/officeDocument/2006/relationships/image" Target="../media/image21.jpe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png"/><Relationship Id="rId15" Type="http://schemas.openxmlformats.org/officeDocument/2006/relationships/image" Target="../media/image22.jpeg"/><Relationship Id="rId10" Type="http://schemas.openxmlformats.org/officeDocument/2006/relationships/image" Target="../media/image14.jpe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vak 14"/>
          <p:cNvSpPr txBox="1"/>
          <p:nvPr/>
        </p:nvSpPr>
        <p:spPr>
          <a:xfrm>
            <a:off x="374904" y="419442"/>
            <a:ext cx="8414496" cy="3482618"/>
          </a:xfrm>
          <a:prstGeom prst="rect">
            <a:avLst/>
          </a:prstGeom>
          <a:solidFill>
            <a:schemeClr val="bg2"/>
          </a:solidFill>
        </p:spPr>
        <p:txBody>
          <a:bodyPr wrap="square" lIns="2160000" tIns="46800" rIns="2160000" rtlCol="0" anchor="ctr" anchorCtr="0">
            <a:noAutofit/>
          </a:bodyPr>
          <a:lstStyle/>
          <a:p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Openingsdia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Beeld op de positie van dit grijze kader. </a:t>
            </a: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 rechts 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 smtClean="0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Selecteer de afbeelding en ga naar menu ‘Schikken / Naar achtergrond’ om deze achter het blauwe kader te plaatsen</a:t>
            </a:r>
            <a:endParaRPr lang="nl-NL" baseline="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Verwijder dit grijze kader</a:t>
            </a:r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>
          <a:xfrm>
            <a:off x="2226890" y="129738"/>
            <a:ext cx="6436186" cy="273844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de titel van de presentatie invoegen</a:t>
            </a:r>
            <a:endParaRPr lang="nl-NL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318408"/>
            <a:ext cx="8220572" cy="347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eperen 4"/>
          <p:cNvGrpSpPr/>
          <p:nvPr/>
        </p:nvGrpSpPr>
        <p:grpSpPr>
          <a:xfrm>
            <a:off x="-6349" y="1"/>
            <a:ext cx="9150349" cy="5143499"/>
            <a:chOff x="-6349" y="1"/>
            <a:chExt cx="9150349" cy="5143499"/>
          </a:xfrm>
          <a:solidFill>
            <a:schemeClr val="tx1"/>
          </a:solidFill>
        </p:grpSpPr>
        <p:sp>
          <p:nvSpPr>
            <p:cNvPr id="6" name="Rechthoek 5"/>
            <p:cNvSpPr/>
            <p:nvPr/>
          </p:nvSpPr>
          <p:spPr>
            <a:xfrm>
              <a:off x="0" y="1"/>
              <a:ext cx="9144000" cy="44903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Rechthoek 6"/>
            <p:cNvSpPr/>
            <p:nvPr/>
          </p:nvSpPr>
          <p:spPr>
            <a:xfrm>
              <a:off x="0" y="3771900"/>
              <a:ext cx="9144000" cy="1371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Rechthoek 7"/>
            <p:cNvSpPr/>
            <p:nvPr/>
          </p:nvSpPr>
          <p:spPr>
            <a:xfrm>
              <a:off x="-6349" y="1"/>
              <a:ext cx="463550" cy="51434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8677772" y="1"/>
              <a:ext cx="463550" cy="51434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0" name="Titel 1"/>
          <p:cNvSpPr txBox="1">
            <a:spLocks/>
          </p:cNvSpPr>
          <p:nvPr/>
        </p:nvSpPr>
        <p:spPr>
          <a:xfrm>
            <a:off x="2160000" y="3780000"/>
            <a:ext cx="6629400" cy="1371599"/>
          </a:xfrm>
          <a:prstGeom prst="rect">
            <a:avLst/>
          </a:prstGeom>
        </p:spPr>
        <p:txBody>
          <a:bodyPr vert="horz" wrap="square" lIns="0" tIns="46800" rIns="0" bIns="0" rtlCol="0" anchor="ctr" anchorCtr="0">
            <a:noAutofit/>
          </a:bodyPr>
          <a:lstStyle>
            <a:lvl1pPr algn="l" defTabSz="6858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200" b="1" i="0" kern="120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fontAlgn="ctr">
              <a:lnSpc>
                <a:spcPts val="3200"/>
              </a:lnSpc>
            </a:pPr>
            <a:r>
              <a:rPr lang="nl-NL" dirty="0" smtClean="0">
                <a:solidFill>
                  <a:schemeClr val="bg1"/>
                </a:solidFill>
              </a:rPr>
              <a:t>Over de lijn Katwijk</a:t>
            </a:r>
            <a:endParaRPr lang="nl-NL" sz="1800" dirty="0">
              <a:solidFill>
                <a:schemeClr val="tx2"/>
              </a:solidFill>
            </a:endParaRPr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9970" y="2882074"/>
            <a:ext cx="2049577" cy="795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039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gemeente moet meer geld beschikbaar stellen voor toeristische evenementen.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5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577516"/>
            <a:ext cx="6676639" cy="439693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De gemeente moet meer geld beschikbaar stellen voor toeristische evenementen. 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M:\Dienst Op locatie\ProDemos Schuift Aan\Programma Verkiezingsspecial 2018\Materialen\Over de lijn stemwijzerstellingen\Logo's\Partijlogo's algemeen\CDA-cirkel-300x300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2774275"/>
            <a:ext cx="731520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Dienst Op locatie\ProDemos Schuift Aan\Programma Verkiezingsspecial 2018\Materialen\Over de lijn stemwijzerstellingen\Logo's\Partijlogo's algemeen\ChristenUnie logo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52517" y="3186581"/>
            <a:ext cx="1729078" cy="446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:\Dienst Op locatie\ProDemos Schuift Aan\Programma Verkiezingsspecial 2018\Materialen\Over de lijn stemwijzerstellingen\Logo's\Partijlogo's algemeen\D66-RGB-groen.jp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51295" y="4252171"/>
            <a:ext cx="1130300" cy="652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M:\Dienst Op locatie\ProDemos Schuift Aan\Programma Verkiezingsspecial 2018\Materialen\Over de lijn stemwijzerstellingen\Logo's\Partijlogo's algemeen\PvdA.png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13830" y="3722353"/>
            <a:ext cx="1167765" cy="38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:\Dienst Op locatie\ProDemos Schuift Aan\Programma Verkiezingsspecial 2018\Materialen\Over de lijn stemwijzerstellingen\Logo's\Partijlogo's algemeen\SGP logo.jpg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83887" y="1980801"/>
            <a:ext cx="941070" cy="69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M:\Dienst Op locatie\ProDemos Schuift Aan\Programma Verkiezingsspecial 2018\Materialen\Over de lijn stemwijzerstellingen\Logo's\Partijlogo's algemeen\VVD.jpg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8176" y="4107180"/>
            <a:ext cx="683971" cy="77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Durf logo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4241864"/>
            <a:ext cx="1115546" cy="482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3672445"/>
            <a:ext cx="1262993" cy="438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 descr="http://www.jezusleeft.nl/wp-content/uploads/2016/09/Logo-Jezus-leeft500.png"/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50669" y="3362634"/>
            <a:ext cx="851478" cy="674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81595" y="2680330"/>
            <a:ext cx="1020552" cy="372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3" name="Picture 19" descr="https://i2.wp.com/www.hartvoorkatwijk.nl/wp-content/uploads/2017/12/HVKTRANS.png?fit=3005%2C975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81366" y="2100073"/>
            <a:ext cx="1420781" cy="46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GB logo web"/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3985" y="1987083"/>
            <a:ext cx="1202429" cy="652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942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De </a:t>
            </a:r>
            <a:r>
              <a:rPr lang="nl-NL" dirty="0"/>
              <a:t>Westerbaan moet worden verlengd tot de Laan van Nieuw Zuid.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6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577516"/>
            <a:ext cx="6676639" cy="439693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De Westerbaan moet worden verlengd tot de Laan van Nieuw Zuid. 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M:\Dienst Op locatie\ProDemos Schuift Aan\Programma Verkiezingsspecial 2018\Materialen\Over de lijn stemwijzerstellingen\Logo's\Partijlogo's algemeen\CDA-cirkel-300x300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2068082"/>
            <a:ext cx="731520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Dienst Op locatie\ProDemos Schuift Aan\Programma Verkiezingsspecial 2018\Materialen\Over de lijn stemwijzerstellingen\Logo's\Partijlogo's algemeen\ChristenUnie logo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2967023"/>
            <a:ext cx="1729078" cy="446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:\Dienst Op locatie\ProDemos Schuift Aan\Programma Verkiezingsspecial 2018\Materialen\Over de lijn stemwijzerstellingen\Logo's\Partijlogo's algemeen\D66-RGB-groen.jp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71847" y="2760680"/>
            <a:ext cx="1130300" cy="652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M:\Dienst Op locatie\ProDemos Schuift Aan\Programma Verkiezingsspecial 2018\Materialen\Over de lijn stemwijzerstellingen\Logo's\Partijlogo's algemeen\PvdA.png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34382" y="3505795"/>
            <a:ext cx="1167765" cy="38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:\Dienst Op locatie\ProDemos Schuift Aan\Programma Verkiezingsspecial 2018\Materialen\Over de lijn stemwijzerstellingen\Logo's\Partijlogo's algemeen\SGP logo.jpg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8010" y="2068082"/>
            <a:ext cx="941070" cy="69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M:\Dienst Op locatie\ProDemos Schuift Aan\Programma Verkiezingsspecial 2018\Materialen\Over de lijn stemwijzerstellingen\Logo's\Partijlogo's algemeen\VVD.jpg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37629" y="2068677"/>
            <a:ext cx="683971" cy="77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Durf logo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4241864"/>
            <a:ext cx="1115546" cy="482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3672445"/>
            <a:ext cx="1262993" cy="438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 descr="http://www.jezusleeft.nl/wp-content/uploads/2016/09/Logo-Jezus-leeft500.png"/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2462" y="2035414"/>
            <a:ext cx="851478" cy="674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81594" y="4000253"/>
            <a:ext cx="1020552" cy="372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3" name="Picture 19" descr="https://i2.wp.com/www.hartvoorkatwijk.nl/wp-content/uploads/2017/12/HVKTRANS.png?fit=3005%2C975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89526" y="4241864"/>
            <a:ext cx="1420781" cy="46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GB logo web"/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99718" y="2035414"/>
            <a:ext cx="1202429" cy="652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62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gemeente moet er bij de woningbouwvereniging op aandringen dat oude flats vervangen worden door seniorenwoningen.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7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577516"/>
            <a:ext cx="6676639" cy="439693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De gemeente moet er bij de woningbouwvereniging op aandringen dat oude flats vervangen worden door seniorenwoningen. 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M:\Dienst Op locatie\ProDemos Schuift Aan\Programma Verkiezingsspecial 2018\Materialen\Over de lijn stemwijzerstellingen\Logo's\Partijlogo's algemeen\CDA-cirkel-300x300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2068082"/>
            <a:ext cx="731520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Dienst Op locatie\ProDemos Schuift Aan\Programma Verkiezingsspecial 2018\Materialen\Over de lijn stemwijzerstellingen\Logo's\Partijlogo's algemeen\ChristenUnie logo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2967023"/>
            <a:ext cx="1729078" cy="446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:\Dienst Op locatie\ProDemos Schuift Aan\Programma Verkiezingsspecial 2018\Materialen\Over de lijn stemwijzerstellingen\Logo's\Partijlogo's algemeen\D66-RGB-groen.jp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2823" y="2640649"/>
            <a:ext cx="1130300" cy="652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M:\Dienst Op locatie\ProDemos Schuift Aan\Programma Verkiezingsspecial 2018\Materialen\Over de lijn stemwijzerstellingen\Logo's\Partijlogo's algemeen\PvdA.png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85841" y="3500954"/>
            <a:ext cx="1167765" cy="38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:\Dienst Op locatie\ProDemos Schuift Aan\Programma Verkiezingsspecial 2018\Materialen\Over de lijn stemwijzerstellingen\Logo's\Partijlogo's algemeen\SGP logo.jpg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8010" y="2068082"/>
            <a:ext cx="941070" cy="69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M:\Dienst Op locatie\ProDemos Schuift Aan\Programma Verkiezingsspecial 2018\Materialen\Over de lijn stemwijzerstellingen\Logo's\Partijlogo's algemeen\VVD.jpg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45152" y="2799602"/>
            <a:ext cx="683971" cy="77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Durf logo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13577" y="4276908"/>
            <a:ext cx="1115546" cy="482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66130" y="3714848"/>
            <a:ext cx="1262993" cy="438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 descr="http://www.jezusleeft.nl/wp-content/uploads/2016/09/Logo-Jezus-leeft500.png"/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65831" y="4225128"/>
            <a:ext cx="851478" cy="674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85841" y="4050260"/>
            <a:ext cx="1020552" cy="372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3" name="Picture 19" descr="https://i2.wp.com/www.hartvoorkatwijk.nl/wp-content/uploads/2017/12/HVKTRANS.png?fit=3005%2C975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08342" y="2203349"/>
            <a:ext cx="1420781" cy="46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GB logo web"/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6348" y="3500954"/>
            <a:ext cx="1202429" cy="652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5508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gemeente moet de muziekschool blijven financieren.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8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577516"/>
            <a:ext cx="6676639" cy="439693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De gemeente moet er bij de woningbouwvereniging op aandringen dat oude flats vervangen worden door seniorenwoningen. 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M:\Dienst Op locatie\ProDemos Schuift Aan\Programma Verkiezingsspecial 2018\Materialen\Over de lijn stemwijzerstellingen\Logo's\Partijlogo's algemeen\CDA-cirkel-300x300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0627" y="3439583"/>
            <a:ext cx="731520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Dienst Op locatie\ProDemos Schuift Aan\Programma Verkiezingsspecial 2018\Materialen\Over de lijn stemwijzerstellingen\Logo's\Partijlogo's algemeen\ChristenUnie logo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23434" y="2068082"/>
            <a:ext cx="1729078" cy="446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:\Dienst Op locatie\ProDemos Schuift Aan\Programma Verkiezingsspecial 2018\Materialen\Over de lijn stemwijzerstellingen\Logo's\Partijlogo's algemeen\D66-RGB-groen.jp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6897" y="3500954"/>
            <a:ext cx="1130300" cy="652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M:\Dienst Op locatie\ProDemos Schuift Aan\Programma Verkiezingsspecial 2018\Materialen\Over de lijn stemwijzerstellingen\Logo's\Partijlogo's algemeen\PvdA.png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2102408"/>
            <a:ext cx="1167765" cy="38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:\Dienst Op locatie\ProDemos Schuift Aan\Programma Verkiezingsspecial 2018\Materialen\Over de lijn stemwijzerstellingen\Logo's\Partijlogo's algemeen\SGP logo.jpg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6348" y="2664335"/>
            <a:ext cx="941070" cy="69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M:\Dienst Op locatie\ProDemos Schuift Aan\Programma Verkiezingsspecial 2018\Materialen\Over de lijn stemwijzerstellingen\Logo's\Partijlogo's algemeen\VVD.jpg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8176" y="2580131"/>
            <a:ext cx="683971" cy="77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Durf logo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13577" y="4276908"/>
            <a:ext cx="1115546" cy="482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6897" y="2968795"/>
            <a:ext cx="1262993" cy="438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 descr="http://www.jezusleeft.nl/wp-content/uploads/2016/09/Logo-Jezus-leeft500.png"/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42649" y="2580131"/>
            <a:ext cx="851478" cy="674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6348" y="4332176"/>
            <a:ext cx="1020552" cy="372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3" name="Picture 19" descr="https://i2.wp.com/www.hartvoorkatwijk.nl/wp-content/uploads/2017/12/HVKTRANS.png?fit=3005%2C975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81366" y="2015015"/>
            <a:ext cx="1420781" cy="46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GB logo web"/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6348" y="3500954"/>
            <a:ext cx="1202429" cy="652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868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2160000" y="1593072"/>
            <a:ext cx="6270171" cy="665496"/>
          </a:xfrm>
          <a:prstGeom prst="rect">
            <a:avLst/>
          </a:prstGeom>
        </p:spPr>
        <p:txBody>
          <a:bodyPr lIns="0" tIns="0" rIns="0" bIns="0"/>
          <a:lstStyle>
            <a:lvl1pPr algn="l" defTabSz="6858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200" b="1" i="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nl-NL" dirty="0" smtClean="0">
                <a:solidFill>
                  <a:schemeClr val="bg1"/>
                </a:solidFill>
              </a:rPr>
              <a:t>prodemos.nl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5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Wanneer de provincie of het rijk windmolens voor de kust in zee willen plaatsen, moet de gemeente zich hier niet tegen verzetten.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Stelling 1</a:t>
            </a:r>
            <a:endParaRPr lang="nl-NL" dirty="0"/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93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577516"/>
            <a:ext cx="6676639" cy="439693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Wanneer de provincie of het rijk windmolens voor de kust in zee willen plaatsen, moet de gemeente zich hier niet tegen verzetten. 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M:\Dienst Op locatie\ProDemos Schuift Aan\Programma Verkiezingsspecial 2018\Materialen\Over de lijn stemwijzerstellingen\Logo's\Partijlogo's algemeen\CDA-cirkel-300x300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0627" y="2078292"/>
            <a:ext cx="731520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Dienst Op locatie\ProDemos Schuift Aan\Programma Verkiezingsspecial 2018\Materialen\Over de lijn stemwijzerstellingen\Logo's\Partijlogo's algemeen\ChristenUnie logo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3985" y="2586609"/>
            <a:ext cx="1729078" cy="446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:\Dienst Op locatie\ProDemos Schuift Aan\Programma Verkiezingsspecial 2018\Materialen\Over de lijn stemwijzerstellingen\Logo's\Partijlogo's algemeen\D66-RGB-groen.jp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2451" y="3307746"/>
            <a:ext cx="1130300" cy="652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M:\Dienst Op locatie\ProDemos Schuift Aan\Programma Verkiezingsspecial 2018\Materialen\Over de lijn stemwijzerstellingen\Logo's\Partijlogo's algemeen\PvdA.png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3985" y="1979232"/>
            <a:ext cx="1167765" cy="38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:\Dienst Op locatie\ProDemos Schuift Aan\Programma Verkiezingsspecial 2018\Materialen\Over de lijn stemwijzerstellingen\Logo's\Partijlogo's algemeen\SGP logo.jpg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61077" y="2923780"/>
            <a:ext cx="941070" cy="69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M:\Dienst Op locatie\ProDemos Schuift Aan\Programma Verkiezingsspecial 2018\Materialen\Over de lijn stemwijzerstellingen\Logo's\Partijlogo's algemeen\VVD.jpg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4283" y="3718560"/>
            <a:ext cx="683971" cy="77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Durf logo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89779" y="2078292"/>
            <a:ext cx="1115546" cy="482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71692" y="2923780"/>
            <a:ext cx="1262993" cy="438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 descr="http://www.jezusleeft.nl/wp-content/uploads/2016/09/Logo-Jezus-leeft500.png"/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70121" y="2391038"/>
            <a:ext cx="851478" cy="674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3985" y="4147759"/>
            <a:ext cx="1020552" cy="372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3" name="Picture 19" descr="https://i2.wp.com/www.hartvoorkatwijk.nl/wp-content/uploads/2017/12/HVKTRANS.png?fit=3005%2C975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59730" y="4103381"/>
            <a:ext cx="1420781" cy="46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GB logo web"/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68907" y="3307746"/>
            <a:ext cx="1202429" cy="652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146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Bij de jaarwisseling moet de gemeente een professionele vuurwerkshow organiseren.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2</a:t>
            </a:r>
          </a:p>
        </p:txBody>
      </p:sp>
      <p:sp>
        <p:nvSpPr>
          <p:cNvPr id="5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7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46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577516"/>
            <a:ext cx="6676639" cy="439693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Bij de jaarwisseling moet de gemeente een professionele vuurwerkshow organiseren. 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M:\Dienst Op locatie\ProDemos Schuift Aan\Programma Verkiezingsspecial 2018\Materialen\Over de lijn stemwijzerstellingen\Logo's\Partijlogo's algemeen\CDA-cirkel-300x300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0627" y="2078292"/>
            <a:ext cx="731520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Dienst Op locatie\ProDemos Schuift Aan\Programma Verkiezingsspecial 2018\Materialen\Over de lijn stemwijzerstellingen\Logo's\Partijlogo's algemeen\ChristenUnie logo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3985" y="2700577"/>
            <a:ext cx="1729078" cy="446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:\Dienst Op locatie\ProDemos Schuift Aan\Programma Verkiezingsspecial 2018\Materialen\Over de lijn stemwijzerstellingen\Logo's\Partijlogo's algemeen\D66-RGB-groen.jp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13762" y="3843052"/>
            <a:ext cx="1130300" cy="652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M:\Dienst Op locatie\ProDemos Schuift Aan\Programma Verkiezingsspecial 2018\Materialen\Over de lijn stemwijzerstellingen\Logo's\Partijlogo's algemeen\PvdA.png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3985" y="1979232"/>
            <a:ext cx="1167765" cy="38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:\Dienst Op locatie\ProDemos Schuift Aan\Programma Verkiezingsspecial 2018\Materialen\Over de lijn stemwijzerstellingen\Logo's\Partijlogo's algemeen\SGP logo.jpg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61077" y="2923780"/>
            <a:ext cx="941070" cy="69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M:\Dienst Op locatie\ProDemos Schuift Aan\Programma Verkiezingsspecial 2018\Materialen\Over de lijn stemwijzerstellingen\Logo's\Partijlogo's algemeen\VVD.jpg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4283" y="3718560"/>
            <a:ext cx="683971" cy="77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Durf logo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89779" y="2078292"/>
            <a:ext cx="1115546" cy="482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3362634"/>
            <a:ext cx="1262993" cy="438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 descr="http://www.jezusleeft.nl/wp-content/uploads/2016/09/Logo-Jezus-leeft500.png"/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2765" y="3025448"/>
            <a:ext cx="851478" cy="674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18950" y="2674228"/>
            <a:ext cx="1020552" cy="372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3" name="Picture 19" descr="https://i2.wp.com/www.hartvoorkatwijk.nl/wp-content/uploads/2017/12/HVKTRANS.png?fit=3005%2C975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3985" y="4103380"/>
            <a:ext cx="1420781" cy="46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GB logo web"/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68907" y="1993301"/>
            <a:ext cx="1202429" cy="652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728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Katwijk moet het raadgevend referendum invoeren.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3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54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577516"/>
            <a:ext cx="6676639" cy="439693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Katwijk moet het raadgevend referendum invoeren. 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M:\Dienst Op locatie\ProDemos Schuift Aan\Programma Verkiezingsspecial 2018\Materialen\Over de lijn stemwijzerstellingen\Logo's\Partijlogo's algemeen\CDA-cirkel-300x300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0627" y="2078292"/>
            <a:ext cx="731520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Dienst Op locatie\ProDemos Schuift Aan\Programma Verkiezingsspecial 2018\Materialen\Over de lijn stemwijzerstellingen\Logo's\Partijlogo's algemeen\ChristenUnie logo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40786" y="3737291"/>
            <a:ext cx="1729078" cy="446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:\Dienst Op locatie\ProDemos Schuift Aan\Programma Verkiezingsspecial 2018\Materialen\Over de lijn stemwijzerstellingen\Logo's\Partijlogo's algemeen\D66-RGB-groen.jp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3985" y="2490459"/>
            <a:ext cx="1130300" cy="652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M:\Dienst Op locatie\ProDemos Schuift Aan\Programma Verkiezingsspecial 2018\Materialen\Over de lijn stemwijzerstellingen\Logo's\Partijlogo's algemeen\PvdA.png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3985" y="1979232"/>
            <a:ext cx="1167765" cy="38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:\Dienst Op locatie\ProDemos Schuift Aan\Programma Verkiezingsspecial 2018\Materialen\Over de lijn stemwijzerstellingen\Logo's\Partijlogo's algemeen\SGP logo.jpg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61077" y="2923780"/>
            <a:ext cx="941070" cy="69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M:\Dienst Op locatie\ProDemos Schuift Aan\Programma Verkiezingsspecial 2018\Materialen\Over de lijn stemwijzerstellingen\Logo's\Partijlogo's algemeen\VVD.jpg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68907" y="1979232"/>
            <a:ext cx="683971" cy="77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Durf logo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68907" y="3712398"/>
            <a:ext cx="1115546" cy="482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3985" y="3273544"/>
            <a:ext cx="1262993" cy="438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 descr="http://www.jezusleeft.nl/wp-content/uploads/2016/09/Logo-Jezus-leeft500.png"/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69197" y="3766195"/>
            <a:ext cx="851478" cy="674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4773" y="2094398"/>
            <a:ext cx="1020552" cy="372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3" name="Picture 19" descr="https://i2.wp.com/www.hartvoorkatwijk.nl/wp-content/uploads/2017/12/HVKTRANS.png?fit=3005%2C975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60236" y="4238991"/>
            <a:ext cx="1420781" cy="46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GB logo web"/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68907" y="2905484"/>
            <a:ext cx="1202429" cy="652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2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winkels in de gemeente Katwijk moeten op zondag dicht blijven.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4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577516"/>
            <a:ext cx="6676639" cy="439693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De winkels in de gemeente Katwijk moeten op zondag dicht blijven. 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M:\Dienst Op locatie\ProDemos Schuift Aan\Programma Verkiezingsspecial 2018\Materialen\Over de lijn stemwijzerstellingen\Logo's\Partijlogo's algemeen\CDA-cirkel-300x300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3985" y="2561059"/>
            <a:ext cx="731520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Dienst Op locatie\ProDemos Schuift Aan\Programma Verkiezingsspecial 2018\Materialen\Over de lijn stemwijzerstellingen\Logo's\Partijlogo's algemeen\ChristenUnie logo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3985" y="2025763"/>
            <a:ext cx="1729078" cy="446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:\Dienst Op locatie\ProDemos Schuift Aan\Programma Verkiezingsspecial 2018\Materialen\Over de lijn stemwijzerstellingen\Logo's\Partijlogo's algemeen\D66-RGB-groen.jp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39899" y="4231672"/>
            <a:ext cx="1130300" cy="652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M:\Dienst Op locatie\ProDemos Schuift Aan\Programma Verkiezingsspecial 2018\Materialen\Over de lijn stemwijzerstellingen\Logo's\Partijlogo's algemeen\PvdA.png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2434" y="3718234"/>
            <a:ext cx="1167765" cy="38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:\Dienst Op locatie\ProDemos Schuift Aan\Programma Verkiezingsspecial 2018\Materialen\Over de lijn stemwijzerstellingen\Logo's\Partijlogo's algemeen\SGP logo.jpg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42751" y="2577054"/>
            <a:ext cx="941070" cy="69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M:\Dienst Op locatie\ProDemos Schuift Aan\Programma Verkiezingsspecial 2018\Materialen\Over de lijn stemwijzerstellingen\Logo's\Partijlogo's algemeen\VVD.jpg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8176" y="4107180"/>
            <a:ext cx="683971" cy="77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Durf logo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5923" y="3925932"/>
            <a:ext cx="1115546" cy="482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17836" y="2799225"/>
            <a:ext cx="1262993" cy="438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 descr="http://www.jezusleeft.nl/wp-content/uploads/2016/09/Logo-Jezus-leeft500.png"/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50669" y="3362634"/>
            <a:ext cx="851478" cy="674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3409784"/>
            <a:ext cx="1020552" cy="372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3" name="Picture 19" descr="https://i2.wp.com/www.hartvoorkatwijk.nl/wp-content/uploads/2017/12/HVKTRANS.png?fit=3005%2C975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81366" y="2100073"/>
            <a:ext cx="1420781" cy="46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GB logo web"/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21386" y="2758833"/>
            <a:ext cx="1202429" cy="652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094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Demos powerpointtemplate-NL groen">
  <a:themeElements>
    <a:clrScheme name="ProDemos groen">
      <a:dk1>
        <a:srgbClr val="58A337"/>
      </a:dk1>
      <a:lt1>
        <a:srgbClr val="FFFFFF"/>
      </a:lt1>
      <a:dk2>
        <a:srgbClr val="1A1918"/>
      </a:dk2>
      <a:lt2>
        <a:srgbClr val="E7E6E6"/>
      </a:lt2>
      <a:accent1>
        <a:srgbClr val="00B3E6"/>
      </a:accent1>
      <a:accent2>
        <a:srgbClr val="58A337"/>
      </a:accent2>
      <a:accent3>
        <a:srgbClr val="FCC241"/>
      </a:accent3>
      <a:accent4>
        <a:srgbClr val="EB5B24"/>
      </a:accent4>
      <a:accent5>
        <a:srgbClr val="D7007E"/>
      </a:accent5>
      <a:accent6>
        <a:srgbClr val="C7B8A3"/>
      </a:accent6>
      <a:hlink>
        <a:srgbClr val="00B3E6"/>
      </a:hlink>
      <a:folHlink>
        <a:srgbClr val="C7B8A3"/>
      </a:folHlink>
    </a:clrScheme>
    <a:fontScheme name="Office-th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oDemos powerpointtemplate-NL groen.pptx" id="{5FEADEC3-9408-0F43-ADC5-2A5DD6B59C01}" vid="{8C26B10D-7E0B-AE45-A999-1EFF06FCC7BF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</TotalTime>
  <Words>350</Words>
  <Application>Microsoft Office PowerPoint</Application>
  <PresentationFormat>Diavoorstelling (16:9)</PresentationFormat>
  <Paragraphs>69</Paragraphs>
  <Slides>18</Slides>
  <Notes>17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19" baseType="lpstr">
      <vt:lpstr>ProDemos powerpointtemplate-NL groen</vt:lpstr>
      <vt:lpstr>PowerPoint-presentatie</vt:lpstr>
      <vt:lpstr>Stelling 1</vt:lpstr>
      <vt:lpstr>PowerPoint-presentatie</vt:lpstr>
      <vt:lpstr>Stelling 2</vt:lpstr>
      <vt:lpstr>PowerPoint-presentatie</vt:lpstr>
      <vt:lpstr>Stelling 3</vt:lpstr>
      <vt:lpstr>PowerPoint-presentatie</vt:lpstr>
      <vt:lpstr>Stelling 4</vt:lpstr>
      <vt:lpstr>PowerPoint-presentatie</vt:lpstr>
      <vt:lpstr>Stelling 5</vt:lpstr>
      <vt:lpstr>PowerPoint-presentatie</vt:lpstr>
      <vt:lpstr>Stelling 6</vt:lpstr>
      <vt:lpstr>PowerPoint-presentatie</vt:lpstr>
      <vt:lpstr>Stelling 7</vt:lpstr>
      <vt:lpstr>PowerPoint-presentatie</vt:lpstr>
      <vt:lpstr>Stelling 8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Patrick Rijke</dc:creator>
  <cp:lastModifiedBy>Patrick Rijke</cp:lastModifiedBy>
  <cp:revision>35</cp:revision>
  <cp:lastPrinted>2017-06-07T13:51:27Z</cp:lastPrinted>
  <dcterms:created xsi:type="dcterms:W3CDTF">2017-11-17T13:38:05Z</dcterms:created>
  <dcterms:modified xsi:type="dcterms:W3CDTF">2018-02-16T13:14:11Z</dcterms:modified>
</cp:coreProperties>
</file>