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1" r:id="rId3"/>
    <p:sldId id="296" r:id="rId4"/>
    <p:sldId id="262" r:id="rId5"/>
    <p:sldId id="298" r:id="rId6"/>
    <p:sldId id="282" r:id="rId7"/>
    <p:sldId id="299" r:id="rId8"/>
    <p:sldId id="283" r:id="rId9"/>
    <p:sldId id="300" r:id="rId10"/>
    <p:sldId id="284" r:id="rId11"/>
    <p:sldId id="301" r:id="rId12"/>
    <p:sldId id="285" r:id="rId13"/>
    <p:sldId id="302" r:id="rId14"/>
    <p:sldId id="286" r:id="rId15"/>
    <p:sldId id="303" r:id="rId16"/>
    <p:sldId id="287" r:id="rId17"/>
    <p:sldId id="304" r:id="rId18"/>
    <p:sldId id="295" r:id="rId19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37" autoAdjust="0"/>
    <p:restoredTop sz="87084"/>
  </p:normalViewPr>
  <p:slideViewPr>
    <p:cSldViewPr snapToGrid="0" snapToObjects="1">
      <p:cViewPr varScale="1">
        <p:scale>
          <a:sx n="99" d="100"/>
          <a:sy n="99" d="100"/>
        </p:scale>
        <p:origin x="-25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24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9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9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9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Kop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518"/>
            <a:ext cx="2049577" cy="795539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8.jp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8.jp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8.jp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2.png"/><Relationship Id="rId12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8.jp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5.jpe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8.jp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8.png"/><Relationship Id="rId10" Type="http://schemas.openxmlformats.org/officeDocument/2006/relationships/image" Target="../media/image8.jp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8.jp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74904" y="419442"/>
            <a:ext cx="8414496" cy="3482618"/>
          </a:xfrm>
          <a:prstGeom prst="rect">
            <a:avLst/>
          </a:prstGeom>
          <a:solidFill>
            <a:schemeClr val="bg2"/>
          </a:solidFill>
        </p:spPr>
        <p:txBody>
          <a:bodyPr wrap="square" lIns="2160000" tIns="46800" rIns="2160000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Openingsdia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rechts 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om deze achter het blauwe kader te plaatsen</a:t>
            </a:r>
            <a:endParaRPr lang="nl-NL" baseline="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Verwijder dit grijze kader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2226890" y="129738"/>
            <a:ext cx="6436186" cy="27384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de titel van de presentatie invoegen</a:t>
            </a:r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8408"/>
            <a:ext cx="8220572" cy="34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eren 4"/>
          <p:cNvGrpSpPr/>
          <p:nvPr/>
        </p:nvGrpSpPr>
        <p:grpSpPr>
          <a:xfrm>
            <a:off x="-6349" y="1"/>
            <a:ext cx="9150349" cy="5143499"/>
            <a:chOff x="-6349" y="1"/>
            <a:chExt cx="9150349" cy="5143499"/>
          </a:xfrm>
          <a:solidFill>
            <a:schemeClr val="tx1"/>
          </a:solidFill>
        </p:grpSpPr>
        <p:sp>
          <p:nvSpPr>
            <p:cNvPr id="6" name="Rechthoek 5"/>
            <p:cNvSpPr/>
            <p:nvPr/>
          </p:nvSpPr>
          <p:spPr>
            <a:xfrm>
              <a:off x="0" y="1"/>
              <a:ext cx="9144000" cy="449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3771900"/>
              <a:ext cx="9144000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6349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677772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itel 1"/>
          <p:cNvSpPr txBox="1">
            <a:spLocks/>
          </p:cNvSpPr>
          <p:nvPr/>
        </p:nvSpPr>
        <p:spPr>
          <a:xfrm>
            <a:off x="2160000" y="3780000"/>
            <a:ext cx="6629400" cy="1371599"/>
          </a:xfrm>
          <a:prstGeom prst="rect">
            <a:avLst/>
          </a:prstGeom>
        </p:spPr>
        <p:txBody>
          <a:bodyPr vert="horz" wrap="square" lIns="0" tIns="4680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fontAlgn="ctr">
              <a:lnSpc>
                <a:spcPts val="3200"/>
              </a:lnSpc>
            </a:pPr>
            <a:r>
              <a:rPr lang="nl-NL" dirty="0" smtClean="0">
                <a:solidFill>
                  <a:schemeClr val="bg1"/>
                </a:solidFill>
              </a:rPr>
              <a:t>Over de lijn Huizen</a:t>
            </a:r>
            <a:endParaRPr lang="nl-NL" sz="1800" dirty="0">
              <a:solidFill>
                <a:schemeClr val="tx2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970" y="2882074"/>
            <a:ext cx="2049577" cy="79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méér mensen met een laag inkomen ondersteunen.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5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809706"/>
            <a:ext cx="6676639" cy="416474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méér mensen met een laag inkomen ondersteunen.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860" y="2029598"/>
            <a:ext cx="838200" cy="876300"/>
          </a:xfrm>
          <a:prstGeom prst="rect">
            <a:avLst/>
          </a:prstGeom>
        </p:spPr>
      </p:pic>
      <p:pic>
        <p:nvPicPr>
          <p:cNvPr id="13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38" y="2054872"/>
            <a:ext cx="1289432" cy="4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095" y="4210004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243" y="3238939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Tijdelijke aanduiding voor inhoud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1" r="31118"/>
          <a:stretch/>
        </p:blipFill>
        <p:spPr>
          <a:xfrm>
            <a:off x="6803740" y="4273816"/>
            <a:ext cx="1640002" cy="606728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18" y="2607545"/>
            <a:ext cx="1566873" cy="802239"/>
          </a:xfrm>
          <a:prstGeom prst="rect">
            <a:avLst/>
          </a:prstGeom>
        </p:spPr>
      </p:pic>
      <p:pic>
        <p:nvPicPr>
          <p:cNvPr id="23" name="Picture 2" descr="Afbeeldingsresultaat voor sgp 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18" y="3556406"/>
            <a:ext cx="1270689" cy="57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Afbeeldingsresultaat voor groenlinks 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938" y="4076699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Afbeeldingsresultaat voor christenunie 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241" y="2905898"/>
            <a:ext cx="1902217" cy="21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74" y="3053551"/>
            <a:ext cx="1131398" cy="105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89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Om de integratie van migranten te bevorderen moet de gemeente meer geld steken in taallessen.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6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91671"/>
            <a:ext cx="6676639" cy="438278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Om de integratie van migranten te bevorderen moet de gemeente meer geld steken in taallessen.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206" y="2809812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341" y="2801147"/>
            <a:ext cx="1237842" cy="71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37" y="3130622"/>
            <a:ext cx="838200" cy="876300"/>
          </a:xfrm>
          <a:prstGeom prst="rect">
            <a:avLst/>
          </a:prstGeom>
        </p:spPr>
      </p:pic>
      <p:pic>
        <p:nvPicPr>
          <p:cNvPr id="1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122" y="2238225"/>
            <a:ext cx="1289432" cy="4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Tijdelijke aanduiding voor inhoud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1" r="31118"/>
          <a:stretch/>
        </p:blipFill>
        <p:spPr>
          <a:xfrm>
            <a:off x="6561034" y="3520096"/>
            <a:ext cx="1640002" cy="606728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37" y="3940996"/>
            <a:ext cx="1566873" cy="802239"/>
          </a:xfrm>
          <a:prstGeom prst="rect">
            <a:avLst/>
          </a:prstGeom>
        </p:spPr>
      </p:pic>
      <p:pic>
        <p:nvPicPr>
          <p:cNvPr id="22" name="Picture 2" descr="Afbeeldingsresultaat voor sgp 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008" y="2776766"/>
            <a:ext cx="1136568" cy="51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fbeeldingsresultaat voor groenlinks 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008" y="4342116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Afbeeldingsresultaat voor christenunie 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389" y="2209671"/>
            <a:ext cx="2503788" cy="28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91" y="3815262"/>
            <a:ext cx="1131398" cy="105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0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Er mogen geen extra vuurwerkvrije zones worden ingesteld tijdens oud &amp; nieuw.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7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691563"/>
            <a:ext cx="6676639" cy="428288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Er mogen geen extra vuurwerkvrije zones worden ingesteld tijdens oud &amp; nieuw.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6"/>
          <a:stretch/>
        </p:blipFill>
        <p:spPr bwMode="auto">
          <a:xfrm>
            <a:off x="6103324" y="3049629"/>
            <a:ext cx="988675" cy="4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283" y="4217481"/>
            <a:ext cx="1179754" cy="39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833" y="2086155"/>
            <a:ext cx="775659" cy="810916"/>
          </a:xfrm>
          <a:prstGeom prst="rect">
            <a:avLst/>
          </a:prstGeom>
        </p:spPr>
      </p:pic>
      <p:pic>
        <p:nvPicPr>
          <p:cNvPr id="17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532" y="3290528"/>
            <a:ext cx="826316" cy="82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Tijdelijke aanduiding voor inhoud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1" r="31118"/>
          <a:stretch/>
        </p:blipFill>
        <p:spPr>
          <a:xfrm>
            <a:off x="7243508" y="2216930"/>
            <a:ext cx="1484952" cy="549366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23" y="1617889"/>
            <a:ext cx="1472212" cy="753773"/>
          </a:xfrm>
          <a:prstGeom prst="rect">
            <a:avLst/>
          </a:prstGeom>
        </p:spPr>
      </p:pic>
      <p:pic>
        <p:nvPicPr>
          <p:cNvPr id="3074" name="Picture 2" descr="Afbeeldingsresultaat voor sgp 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65" y="2923984"/>
            <a:ext cx="1070076" cy="48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fbeeldingsresultaat voor groenlinks 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260" y="4150347"/>
            <a:ext cx="1209941" cy="52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christenunie 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624" y="3724940"/>
            <a:ext cx="1776076" cy="20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873" y="2603846"/>
            <a:ext cx="922200" cy="85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98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Er mag geen Randweg-West komen.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809706"/>
            <a:ext cx="6676639" cy="416474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Er mag geen Randweg-West komen.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201" y="2039640"/>
            <a:ext cx="838200" cy="876300"/>
          </a:xfrm>
          <a:prstGeom prst="rect">
            <a:avLst/>
          </a:prstGeom>
        </p:spPr>
      </p:pic>
      <p:pic>
        <p:nvPicPr>
          <p:cNvPr id="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223" y="2006809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342" y="1984194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904" y="2977976"/>
            <a:ext cx="1289432" cy="4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206" y="2617088"/>
            <a:ext cx="1300818" cy="666019"/>
          </a:xfrm>
          <a:prstGeom prst="rect">
            <a:avLst/>
          </a:prstGeom>
        </p:spPr>
      </p:pic>
      <p:pic>
        <p:nvPicPr>
          <p:cNvPr id="21" name="Picture 2" descr="Afbeeldingsresultaat voor sgp 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360" y="4224466"/>
            <a:ext cx="1136568" cy="51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Tijdelijke aanduiding voor inhoud 10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1" r="31118"/>
          <a:stretch/>
        </p:blipFill>
        <p:spPr>
          <a:xfrm>
            <a:off x="3418385" y="4367724"/>
            <a:ext cx="1640002" cy="606728"/>
          </a:xfrm>
          <a:prstGeom prst="rect">
            <a:avLst/>
          </a:prstGeom>
        </p:spPr>
      </p:pic>
      <p:pic>
        <p:nvPicPr>
          <p:cNvPr id="2052" name="Picture 4" descr="Afbeeldingsresultaat voor groenlinks 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532376"/>
            <a:ext cx="1325343" cy="5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Afbeeldingsresultaat voor christenunie 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885" y="2287535"/>
            <a:ext cx="2503788" cy="28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206" y="3444977"/>
            <a:ext cx="944856" cy="879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91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prodemos.nl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Er moet een snelle verbinding over water (veerpont of waterbus) komen naar Amsterdam en Almere.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jdelijke aanduiding voor inhoud 10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1" r="31118"/>
          <a:stretch/>
        </p:blipFill>
        <p:spPr>
          <a:xfrm>
            <a:off x="3542751" y="3900610"/>
            <a:ext cx="1511789" cy="559295"/>
          </a:xfrm>
        </p:spPr>
      </p:pic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503" y="2120772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237" y="2058628"/>
            <a:ext cx="1308369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48" y="2829816"/>
            <a:ext cx="838200" cy="876300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502" y="3827540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667" y="2802431"/>
            <a:ext cx="1566873" cy="802239"/>
          </a:xfrm>
          <a:prstGeom prst="rect">
            <a:avLst/>
          </a:prstGeom>
        </p:spPr>
      </p:pic>
      <p:pic>
        <p:nvPicPr>
          <p:cNvPr id="22" name="Picture 2" descr="Afbeeldingsresultaat voor sgp 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958" y="3183543"/>
            <a:ext cx="1034091" cy="46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547" y="2570927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christenunie 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399" y="4703269"/>
            <a:ext cx="2355407" cy="27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092029" y="635563"/>
            <a:ext cx="641011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Er moet een snelle verbinding over water (veerpont of waterbus) komen naar Amsterdam en Almere. </a:t>
            </a:r>
          </a:p>
          <a:p>
            <a:endParaRPr lang="nl-N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657" y="3503566"/>
            <a:ext cx="1131398" cy="105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elk jaar een festival organiseren waarop culturele organisaties zich kunnen presenteren.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7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683879"/>
            <a:ext cx="6676639" cy="429057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elk jaar een festival organiseren waarop culturele organisaties zich kunnen presenteren.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1992221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750" y="2738007"/>
            <a:ext cx="1308369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75" y="2809812"/>
            <a:ext cx="838200" cy="876300"/>
          </a:xfrm>
          <a:prstGeom prst="rect">
            <a:avLst/>
          </a:prstGeom>
        </p:spPr>
      </p:pic>
      <p:pic>
        <p:nvPicPr>
          <p:cNvPr id="16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670" y="2042747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Tijdelijke aanduiding voor inhoud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1" r="31118"/>
          <a:stretch/>
        </p:blipFill>
        <p:spPr>
          <a:xfrm>
            <a:off x="2155684" y="2020593"/>
            <a:ext cx="1511789" cy="559295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799" y="4113929"/>
            <a:ext cx="1566873" cy="802239"/>
          </a:xfrm>
          <a:prstGeom prst="rect">
            <a:avLst/>
          </a:prstGeom>
        </p:spPr>
      </p:pic>
      <p:pic>
        <p:nvPicPr>
          <p:cNvPr id="22" name="Picture 2" descr="Afbeeldingsresultaat voor sgp 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684" y="4172504"/>
            <a:ext cx="1034091" cy="46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197" y="3401535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Afbeeldingsresultaat voor christenunie 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037" y="4132634"/>
            <a:ext cx="28956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037" y="2976713"/>
            <a:ext cx="1131398" cy="105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42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inwoners van Huizen moeten over belangrijke onderwerpen hun mening kunnen geven via een referendum.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201" y="2185000"/>
            <a:ext cx="1075762" cy="6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56" y="2315247"/>
            <a:ext cx="1087898" cy="36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834" y="2183291"/>
            <a:ext cx="838200" cy="876300"/>
          </a:xfrm>
          <a:prstGeom prst="rect">
            <a:avLst/>
          </a:prstGeom>
        </p:spPr>
      </p:pic>
      <p:pic>
        <p:nvPicPr>
          <p:cNvPr id="18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310" y="3024804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18297" y="5143500"/>
            <a:ext cx="6270171" cy="3129336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9" name="Tijdelijke aanduiding voor inhoud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1" r="31118"/>
          <a:stretch/>
        </p:blipFill>
        <p:spPr>
          <a:xfrm>
            <a:off x="3547866" y="2663894"/>
            <a:ext cx="1640002" cy="606728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201" y="3136900"/>
            <a:ext cx="1566873" cy="802239"/>
          </a:xfrm>
          <a:prstGeom prst="rect">
            <a:avLst/>
          </a:prstGeom>
        </p:spPr>
      </p:pic>
      <p:pic>
        <p:nvPicPr>
          <p:cNvPr id="22" name="Picture 2" descr="Afbeeldingsresultaat voor sgp 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678" y="3323244"/>
            <a:ext cx="1044469" cy="47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91" y="4156748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Afbeeldingsresultaat voor christenunie 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59" y="4172797"/>
            <a:ext cx="2503788" cy="28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218414" y="620202"/>
            <a:ext cx="6448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De inwoners van Huizen moeten over belangrijke onderwerpen hun mening kunnen geven via een referendum.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414" y="4024575"/>
            <a:ext cx="11271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82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Langs de </a:t>
            </a:r>
            <a:r>
              <a:rPr lang="nl-NL" dirty="0" err="1"/>
              <a:t>Gooimeerkust</a:t>
            </a:r>
            <a:r>
              <a:rPr lang="nl-NL" dirty="0"/>
              <a:t> moeten meer plekken komen om te kunnen zwemmen.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668511"/>
            <a:ext cx="6676639" cy="430594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Langs de </a:t>
            </a:r>
            <a:r>
              <a:rPr lang="nl-NL" dirty="0" err="1"/>
              <a:t>Gooimeerkust</a:t>
            </a:r>
            <a:r>
              <a:rPr lang="nl-NL" dirty="0"/>
              <a:t> moeten meer plekken komen om te kunnen zwemmen.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988" y="2137128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921" y="3479136"/>
            <a:ext cx="1289432" cy="4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296" y="3307892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553" y="4154863"/>
            <a:ext cx="838200" cy="876300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537" y="2839409"/>
            <a:ext cx="1566873" cy="802239"/>
          </a:xfrm>
          <a:prstGeom prst="rect">
            <a:avLst/>
          </a:prstGeom>
        </p:spPr>
      </p:pic>
      <p:pic>
        <p:nvPicPr>
          <p:cNvPr id="22" name="Tijdelijke aanduiding voor inhoud 10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1" r="31118"/>
          <a:stretch/>
        </p:blipFill>
        <p:spPr>
          <a:xfrm>
            <a:off x="2108160" y="4104751"/>
            <a:ext cx="1640002" cy="606728"/>
          </a:xfrm>
          <a:prstGeom prst="rect">
            <a:avLst/>
          </a:prstGeom>
        </p:spPr>
      </p:pic>
      <p:pic>
        <p:nvPicPr>
          <p:cNvPr id="23" name="Picture 2" descr="Afbeeldingsresultaat voor sgp 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690" y="2203131"/>
            <a:ext cx="1136568" cy="51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Afbeeldingsresultaat voor groenlinks 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411" y="2174655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Afbeeldingsresultaat voor christenunie 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988" y="2952262"/>
            <a:ext cx="2503788" cy="28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74" y="2459232"/>
            <a:ext cx="1131398" cy="105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6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emos powerpointtemplate-NL groen">
  <a:themeElements>
    <a:clrScheme name="ProDemos groen">
      <a:dk1>
        <a:srgbClr val="58A337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oDemos powerpointtemplate-NL groen.pptx" id="{5FEADEC3-9408-0F43-ADC5-2A5DD6B59C01}" vid="{8C26B10D-7E0B-AE45-A999-1EFF06FCC7B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351</Words>
  <Application>Microsoft Office PowerPoint</Application>
  <PresentationFormat>Diavoorstelling (16:9)</PresentationFormat>
  <Paragraphs>69</Paragraphs>
  <Slides>18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ProDemos powerpointtemplate-NL groen</vt:lpstr>
      <vt:lpstr>PowerPoint-presentatie</vt:lpstr>
      <vt:lpstr>Stelling 1</vt:lpstr>
      <vt:lpstr>PowerPoint-presentatie</vt:lpstr>
      <vt:lpstr>Stelling 2</vt:lpstr>
      <vt:lpstr>PowerPoint-presentatie</vt:lpstr>
      <vt:lpstr>Stelling 3</vt:lpstr>
      <vt:lpstr>PowerPoint-presentatie</vt:lpstr>
      <vt:lpstr>Stelling 4</vt:lpstr>
      <vt:lpstr>PowerPoint-presentatie</vt:lpstr>
      <vt:lpstr>Stelling 5</vt:lpstr>
      <vt:lpstr>PowerPoint-presentatie</vt:lpstr>
      <vt:lpstr>Stelling 6</vt:lpstr>
      <vt:lpstr>PowerPoint-presentatie</vt:lpstr>
      <vt:lpstr>Stelling 7</vt:lpstr>
      <vt:lpstr>PowerPoint-presentatie</vt:lpstr>
      <vt:lpstr>Stelling 8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Rijke</dc:creator>
  <cp:lastModifiedBy>Patrick Rijke</cp:lastModifiedBy>
  <cp:revision>32</cp:revision>
  <cp:lastPrinted>2017-06-07T13:51:27Z</cp:lastPrinted>
  <dcterms:created xsi:type="dcterms:W3CDTF">2017-11-17T13:38:05Z</dcterms:created>
  <dcterms:modified xsi:type="dcterms:W3CDTF">2018-02-16T10:22:32Z</dcterms:modified>
</cp:coreProperties>
</file>