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6"/>
  </p:notesMasterIdLst>
  <p:handoutMasterIdLst>
    <p:handoutMasterId r:id="rId7"/>
  </p:handoutMasterIdLst>
  <p:sldIdLst>
    <p:sldId id="291" r:id="rId2"/>
    <p:sldId id="288" r:id="rId3"/>
    <p:sldId id="293" r:id="rId4"/>
    <p:sldId id="292" r:id="rId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466"/>
    <p:restoredTop sz="87133"/>
  </p:normalViewPr>
  <p:slideViewPr>
    <p:cSldViewPr snapToGrid="0" snapToObjects="1">
      <p:cViewPr>
        <p:scale>
          <a:sx n="143" d="100"/>
          <a:sy n="143" d="100"/>
        </p:scale>
        <p:origin x="-42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11-1-2018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Voeg voor de </a:t>
            </a:r>
            <a:r>
              <a:rPr lang="nl-NL" dirty="0" err="1" smtClean="0"/>
              <a:t>openingsdia</a:t>
            </a:r>
            <a:r>
              <a:rPr lang="nl-NL" baseline="0" dirty="0" smtClean="0"/>
              <a:t> een afbeelding toe uit het </a:t>
            </a:r>
            <a:r>
              <a:rPr lang="nl-NL" baseline="0" dirty="0" err="1" smtClean="0"/>
              <a:t>ProDemos</a:t>
            </a:r>
            <a:r>
              <a:rPr lang="nl-NL" baseline="0" dirty="0" smtClean="0"/>
              <a:t> beeldarchief.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Ga in het menu naar Schikken / Naar achtergrond</a:t>
            </a:r>
          </a:p>
          <a:p>
            <a:pPr marL="228600" indent="-228600">
              <a:buAutoNum type="arabicPeriod"/>
            </a:pPr>
            <a:r>
              <a:rPr lang="nl-NL" baseline="0" dirty="0" smtClean="0"/>
              <a:t>Vergroot </a:t>
            </a:r>
            <a:r>
              <a:rPr lang="nl-NL" baseline="0" dirty="0" err="1" smtClean="0"/>
              <a:t>zonodig</a:t>
            </a:r>
            <a:r>
              <a:rPr lang="nl-NL" baseline="0" smtClean="0"/>
              <a:t> de afbeelding, zorg dat het kader gevuld is en maak een aardige uitsnede.</a:t>
            </a:r>
            <a:endParaRPr lang="nl-NL" smtClean="0"/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5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Makkelijke variant: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08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Moeilijke variant: alleen witte kaders</a:t>
            </a:r>
            <a:r>
              <a:rPr lang="nl-NL" baseline="0" dirty="0" smtClean="0"/>
              <a:t>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63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18"/>
            <a:ext cx="2049577" cy="795539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pn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openxmlformats.org/officeDocument/2006/relationships/image" Target="../media/image8.jpg"/><Relationship Id="rId12" Type="http://schemas.openxmlformats.org/officeDocument/2006/relationships/image" Target="../media/image10.jp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7.png"/><Relationship Id="rId5" Type="http://schemas.openxmlformats.org/officeDocument/2006/relationships/image" Target="../media/image6.jpg"/><Relationship Id="rId15" Type="http://schemas.openxmlformats.org/officeDocument/2006/relationships/image" Target="../media/image19.png"/><Relationship Id="rId10" Type="http://schemas.openxmlformats.org/officeDocument/2006/relationships/image" Target="../media/image15.jpg"/><Relationship Id="rId4" Type="http://schemas.openxmlformats.org/officeDocument/2006/relationships/image" Target="../media/image16.png"/><Relationship Id="rId9" Type="http://schemas.openxmlformats.org/officeDocument/2006/relationships/image" Target="../media/image14.jpg"/><Relationship Id="rId1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6" b="16309"/>
          <a:stretch/>
        </p:blipFill>
        <p:spPr>
          <a:xfrm>
            <a:off x="143301" y="259306"/>
            <a:ext cx="8571268" cy="3698545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Krachtenveld </a:t>
            </a:r>
            <a:r>
              <a:rPr lang="nl-NL" dirty="0" smtClean="0">
                <a:solidFill>
                  <a:schemeClr val="bg1"/>
                </a:solidFill>
              </a:rPr>
              <a:t>provincie Gelderland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767447"/>
            <a:ext cx="2049577" cy="79857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65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Afbeelding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2" t="1295" r="21805" b="27296"/>
          <a:stretch/>
        </p:blipFill>
        <p:spPr>
          <a:xfrm>
            <a:off x="4022011" y="1864801"/>
            <a:ext cx="419688" cy="502610"/>
          </a:xfrm>
          <a:prstGeom prst="rect">
            <a:avLst/>
          </a:prstGeom>
        </p:spPr>
      </p:pic>
      <p:pic>
        <p:nvPicPr>
          <p:cNvPr id="48" name="Afbeelding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3" t="-1" r="17955" b="24630"/>
          <a:stretch/>
        </p:blipFill>
        <p:spPr>
          <a:xfrm>
            <a:off x="4442406" y="1864800"/>
            <a:ext cx="419684" cy="502431"/>
          </a:xfrm>
          <a:prstGeom prst="rect">
            <a:avLst/>
          </a:prstGeom>
        </p:spPr>
      </p:pic>
      <p:pic>
        <p:nvPicPr>
          <p:cNvPr id="46" name="Afbeelding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0" r="24150" b="41055"/>
          <a:stretch/>
        </p:blipFill>
        <p:spPr>
          <a:xfrm>
            <a:off x="3599997" y="1863793"/>
            <a:ext cx="422016" cy="5036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6" b="33427"/>
          <a:stretch/>
        </p:blipFill>
        <p:spPr>
          <a:xfrm>
            <a:off x="3599997" y="2603357"/>
            <a:ext cx="3845710" cy="989805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99997" y="38340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</a:t>
            </a:r>
            <a:r>
              <a:rPr lang="nl-NL" dirty="0" smtClean="0"/>
              <a:t>provincie</a:t>
            </a:r>
            <a:endParaRPr lang="nl-NL" dirty="0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97" r="3339" b="3821"/>
          <a:stretch/>
        </p:blipFill>
        <p:spPr>
          <a:xfrm>
            <a:off x="6209793" y="1357200"/>
            <a:ext cx="1484885" cy="9911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1417" y="1334397"/>
            <a:ext cx="1767030" cy="15559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 smtClean="0">
                <a:solidFill>
                  <a:schemeClr val="tx2"/>
                </a:solidFill>
              </a:rPr>
              <a:t>Commissaris </a:t>
            </a:r>
            <a:r>
              <a:rPr lang="nl-NL" sz="1000" b="1" dirty="0">
                <a:solidFill>
                  <a:schemeClr val="tx2"/>
                </a:solidFill>
              </a:rPr>
              <a:t>van de Koning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Regering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8" r="20915" b="32353"/>
          <a:stretch/>
        </p:blipFill>
        <p:spPr>
          <a:xfrm>
            <a:off x="3599997" y="1357200"/>
            <a:ext cx="422016" cy="503140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6" t="3313" r="22175" b="24968"/>
          <a:stretch/>
        </p:blipFill>
        <p:spPr>
          <a:xfrm>
            <a:off x="4861045" y="1864800"/>
            <a:ext cx="421414" cy="503999"/>
          </a:xfrm>
          <a:prstGeom prst="rect">
            <a:avLst/>
          </a:prstGeom>
        </p:spPr>
      </p:pic>
      <p:pic>
        <p:nvPicPr>
          <p:cNvPr id="53" name="Afbeelding 5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3" t="2720" r="23655" b="32093"/>
          <a:stretch/>
        </p:blipFill>
        <p:spPr>
          <a:xfrm>
            <a:off x="5280729" y="1864143"/>
            <a:ext cx="420369" cy="503087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8565" r="9743" b="6847"/>
          <a:stretch/>
        </p:blipFill>
        <p:spPr>
          <a:xfrm>
            <a:off x="5700416" y="1864800"/>
            <a:ext cx="419322" cy="503999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734400" y="2043100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grpSp>
        <p:nvGrpSpPr>
          <p:cNvPr id="16" name="Groeperen 15"/>
          <p:cNvGrpSpPr/>
          <p:nvPr/>
        </p:nvGrpSpPr>
        <p:grpSpPr>
          <a:xfrm>
            <a:off x="179626" y="1307101"/>
            <a:ext cx="3420372" cy="552663"/>
            <a:chOff x="179626" y="1307101"/>
            <a:chExt cx="3420372" cy="552663"/>
          </a:xfrm>
        </p:grpSpPr>
        <p:sp>
          <p:nvSpPr>
            <p:cNvPr id="20" name="Tekstvak 19"/>
            <p:cNvSpPr txBox="1"/>
            <p:nvPr/>
          </p:nvSpPr>
          <p:spPr>
            <a:xfrm>
              <a:off x="2159998" y="1355765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van de Koning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307101"/>
              <a:ext cx="1291524" cy="184503"/>
            </a:xfrm>
            <a:prstGeom prst="rect">
              <a:avLst/>
            </a:prstGeom>
          </p:spPr>
        </p:pic>
      </p:grpSp>
      <p:grpSp>
        <p:nvGrpSpPr>
          <p:cNvPr id="17" name="Groeperen 16"/>
          <p:cNvGrpSpPr/>
          <p:nvPr/>
        </p:nvGrpSpPr>
        <p:grpSpPr>
          <a:xfrm>
            <a:off x="179626" y="1542566"/>
            <a:ext cx="3420374" cy="825820"/>
            <a:chOff x="179626" y="1542566"/>
            <a:chExt cx="3420374" cy="825820"/>
          </a:xfrm>
        </p:grpSpPr>
        <p:sp>
          <p:nvSpPr>
            <p:cNvPr id="21" name="Tekstvak 20"/>
            <p:cNvSpPr txBox="1"/>
            <p:nvPr/>
          </p:nvSpPr>
          <p:spPr>
            <a:xfrm>
              <a:off x="2160000" y="1864387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Gedeputeerden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542566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79626" y="1778031"/>
            <a:ext cx="3420372" cy="3045969"/>
            <a:chOff x="179626" y="1778031"/>
            <a:chExt cx="3420372" cy="3045969"/>
          </a:xfrm>
        </p:grpSpPr>
        <p:sp>
          <p:nvSpPr>
            <p:cNvPr id="25" name="Tekstvak 24"/>
            <p:cNvSpPr txBox="1"/>
            <p:nvPr/>
          </p:nvSpPr>
          <p:spPr>
            <a:xfrm>
              <a:off x="2159998" y="38340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Kiezers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000" b="1" dirty="0" smtClean="0">
                  <a:solidFill>
                    <a:schemeClr val="bg1"/>
                  </a:solidFill>
                </a:rPr>
                <a:t>(burgers)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1778031"/>
              <a:ext cx="1291524" cy="184503"/>
            </a:xfrm>
            <a:prstGeom prst="rect">
              <a:avLst/>
            </a:prstGeom>
          </p:spPr>
        </p:pic>
      </p:grpSp>
      <p:grpSp>
        <p:nvGrpSpPr>
          <p:cNvPr id="18" name="Groeperen 17"/>
          <p:cNvGrpSpPr/>
          <p:nvPr/>
        </p:nvGrpSpPr>
        <p:grpSpPr>
          <a:xfrm>
            <a:off x="179626" y="2013496"/>
            <a:ext cx="3420374" cy="1579666"/>
            <a:chOff x="179626" y="2013496"/>
            <a:chExt cx="3420374" cy="1579666"/>
          </a:xfrm>
        </p:grpSpPr>
        <p:sp>
          <p:nvSpPr>
            <p:cNvPr id="23" name="Tekstvak 22"/>
            <p:cNvSpPr txBox="1"/>
            <p:nvPr/>
          </p:nvSpPr>
          <p:spPr>
            <a:xfrm>
              <a:off x="2160000" y="2603162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Staten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013496"/>
              <a:ext cx="1291524" cy="184503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179626" y="1279330"/>
            <a:ext cx="8597270" cy="1154135"/>
            <a:chOff x="179626" y="1279330"/>
            <a:chExt cx="8597270" cy="1154135"/>
          </a:xfrm>
        </p:grpSpPr>
        <p:grpSp>
          <p:nvGrpSpPr>
            <p:cNvPr id="13" name="Groeperen 12"/>
            <p:cNvGrpSpPr/>
            <p:nvPr/>
          </p:nvGrpSpPr>
          <p:grpSpPr>
            <a:xfrm>
              <a:off x="4474598" y="1279330"/>
              <a:ext cx="4302298" cy="1067870"/>
              <a:chOff x="4474598" y="1279330"/>
              <a:chExt cx="4302298" cy="1067870"/>
            </a:xfrm>
          </p:grpSpPr>
          <p:sp>
            <p:nvSpPr>
              <p:cNvPr id="42" name="Tekstvak 41"/>
              <p:cNvSpPr txBox="1"/>
              <p:nvPr/>
            </p:nvSpPr>
            <p:spPr>
              <a:xfrm>
                <a:off x="7694678" y="1357200"/>
                <a:ext cx="1082218" cy="99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Regering</a:t>
                </a:r>
              </a:p>
              <a:p>
                <a:pPr algn="ctr"/>
                <a:r>
                  <a:rPr lang="nl-NL" sz="1000" b="1" dirty="0" smtClean="0">
                    <a:solidFill>
                      <a:schemeClr val="bg1"/>
                    </a:solidFill>
                  </a:rPr>
                  <a:t>(koning en ministers)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9" name="Groeperen 48"/>
              <p:cNvGrpSpPr/>
              <p:nvPr/>
            </p:nvGrpSpPr>
            <p:grpSpPr>
              <a:xfrm>
                <a:off x="4474598" y="1279330"/>
                <a:ext cx="1880329" cy="276999"/>
                <a:chOff x="4820372" y="961670"/>
                <a:chExt cx="2137946" cy="276999"/>
              </a:xfrm>
            </p:grpSpPr>
            <p:sp>
              <p:nvSpPr>
                <p:cNvPr id="36" name="Vijfhoek 35"/>
                <p:cNvSpPr/>
                <p:nvPr/>
              </p:nvSpPr>
              <p:spPr>
                <a:xfrm rot="10800000">
                  <a:off x="4820372" y="980674"/>
                  <a:ext cx="2137946" cy="251999"/>
                </a:xfrm>
                <a:prstGeom prst="homePlat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8100" dir="5400000" algn="ctr" rotWithShape="0">
                    <a:schemeClr val="tx2">
                      <a:lumMod val="75000"/>
                      <a:lumOff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7" name="Rechthoek 36"/>
                <p:cNvSpPr/>
                <p:nvPr/>
              </p:nvSpPr>
              <p:spPr>
                <a:xfrm>
                  <a:off x="5309792" y="961670"/>
                  <a:ext cx="1052596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NL" sz="1200" spc="100" dirty="0" smtClean="0"/>
                    <a:t>BENOEMT</a:t>
                  </a:r>
                  <a:endParaRPr lang="nl-NL" spc="100" dirty="0"/>
                </a:p>
              </p:txBody>
            </p:sp>
          </p:grpSp>
        </p:grp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26" y="2248962"/>
              <a:ext cx="1291524" cy="184503"/>
            </a:xfrm>
            <a:prstGeom prst="rect">
              <a:avLst/>
            </a:prstGeom>
          </p:spPr>
        </p:pic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1" name="Groeperen 50"/>
          <p:cNvGrpSpPr/>
          <p:nvPr/>
        </p:nvGrpSpPr>
        <p:grpSpPr>
          <a:xfrm>
            <a:off x="3471128" y="2165268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32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kstvak 60"/>
          <p:cNvSpPr txBox="1"/>
          <p:nvPr/>
        </p:nvSpPr>
        <p:spPr>
          <a:xfrm>
            <a:off x="6209793" y="1357120"/>
            <a:ext cx="2567103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8" name="Tekstvak 57"/>
          <p:cNvSpPr txBox="1"/>
          <p:nvPr/>
        </p:nvSpPr>
        <p:spPr>
          <a:xfrm>
            <a:off x="2160000" y="2603162"/>
            <a:ext cx="5294564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7" name="Tekstvak 56"/>
          <p:cNvSpPr txBox="1"/>
          <p:nvPr/>
        </p:nvSpPr>
        <p:spPr>
          <a:xfrm>
            <a:off x="2159998" y="3833400"/>
            <a:ext cx="657409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32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</a:t>
            </a:r>
            <a:r>
              <a:rPr lang="nl-NL" dirty="0" smtClean="0"/>
              <a:t>provincie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51531" y="1348767"/>
            <a:ext cx="1767030" cy="1125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000" b="1" dirty="0" smtClean="0">
                <a:solidFill>
                  <a:schemeClr val="tx2"/>
                </a:solidFill>
              </a:rPr>
              <a:t>Commissaris </a:t>
            </a:r>
            <a:r>
              <a:rPr lang="nl-NL" sz="1000" b="1" dirty="0">
                <a:solidFill>
                  <a:schemeClr val="tx2"/>
                </a:solidFill>
              </a:rPr>
              <a:t>van de Koning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000" b="1" dirty="0">
                <a:solidFill>
                  <a:schemeClr val="tx2"/>
                </a:solidFill>
              </a:rPr>
              <a:t>Regering</a:t>
            </a:r>
          </a:p>
        </p:txBody>
      </p:sp>
      <p:sp>
        <p:nvSpPr>
          <p:cNvPr id="60" name="Tekstvak 59"/>
          <p:cNvSpPr txBox="1"/>
          <p:nvPr/>
        </p:nvSpPr>
        <p:spPr>
          <a:xfrm>
            <a:off x="2159998" y="1355165"/>
            <a:ext cx="1861306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59" name="Tekstvak 58"/>
          <p:cNvSpPr txBox="1"/>
          <p:nvPr/>
        </p:nvSpPr>
        <p:spPr>
          <a:xfrm>
            <a:off x="2160000" y="1864258"/>
            <a:ext cx="3959738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?</a:t>
            </a:r>
            <a:endParaRPr lang="nl-NL" sz="18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45" name="Groeperen 44"/>
          <p:cNvGrpSpPr/>
          <p:nvPr/>
        </p:nvGrpSpPr>
        <p:grpSpPr>
          <a:xfrm>
            <a:off x="179626" y="1307101"/>
            <a:ext cx="3842387" cy="553239"/>
            <a:chOff x="179626" y="1307101"/>
            <a:chExt cx="3842387" cy="553239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8" r="20915" b="32353"/>
            <a:stretch/>
          </p:blipFill>
          <p:spPr>
            <a:xfrm>
              <a:off x="3599997" y="1357200"/>
              <a:ext cx="422016" cy="503140"/>
            </a:xfrm>
            <a:prstGeom prst="rect">
              <a:avLst/>
            </a:prstGeom>
          </p:spPr>
        </p:pic>
        <p:grpSp>
          <p:nvGrpSpPr>
            <p:cNvPr id="16" name="Groeperen 15"/>
            <p:cNvGrpSpPr/>
            <p:nvPr/>
          </p:nvGrpSpPr>
          <p:grpSpPr>
            <a:xfrm>
              <a:off x="179626" y="1307101"/>
              <a:ext cx="3420372" cy="552663"/>
              <a:chOff x="179626" y="1307101"/>
              <a:chExt cx="3420372" cy="552663"/>
            </a:xfrm>
          </p:grpSpPr>
          <p:sp>
            <p:nvSpPr>
              <p:cNvPr id="20" name="Tekstvak 19"/>
              <p:cNvSpPr txBox="1"/>
              <p:nvPr/>
            </p:nvSpPr>
            <p:spPr>
              <a:xfrm>
                <a:off x="2159998" y="1355765"/>
                <a:ext cx="1440000" cy="5039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Commissaris </a:t>
                </a:r>
                <a:br>
                  <a:rPr lang="nl-NL" sz="1400" b="1" dirty="0" smtClean="0">
                    <a:solidFill>
                      <a:schemeClr val="bg1"/>
                    </a:solidFill>
                  </a:rPr>
                </a:br>
                <a:r>
                  <a:rPr lang="nl-NL" sz="1400" b="1" dirty="0" smtClean="0">
                    <a:solidFill>
                      <a:schemeClr val="bg1"/>
                    </a:solidFill>
                  </a:rPr>
                  <a:t>van de Koning</a:t>
                </a:r>
                <a:endParaRPr lang="nl-NL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Afbeelding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626" y="1307101"/>
                <a:ext cx="1291524" cy="184503"/>
              </a:xfrm>
              <a:prstGeom prst="rect">
                <a:avLst/>
              </a:prstGeom>
            </p:spPr>
          </p:pic>
        </p:grpSp>
      </p:grpSp>
      <p:grpSp>
        <p:nvGrpSpPr>
          <p:cNvPr id="62" name="Groeperen 61"/>
          <p:cNvGrpSpPr/>
          <p:nvPr/>
        </p:nvGrpSpPr>
        <p:grpSpPr>
          <a:xfrm>
            <a:off x="179626" y="1542566"/>
            <a:ext cx="5940112" cy="826233"/>
            <a:chOff x="179626" y="1542566"/>
            <a:chExt cx="5940112" cy="826233"/>
          </a:xfrm>
        </p:grpSpPr>
        <p:pic>
          <p:nvPicPr>
            <p:cNvPr id="47" name="Afbeelding 4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9" t="1918" r="22299" b="27124"/>
            <a:stretch/>
          </p:blipFill>
          <p:spPr>
            <a:xfrm>
              <a:off x="4022011" y="1864801"/>
              <a:ext cx="419688" cy="502610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67" t="1691" r="16671" b="24213"/>
            <a:stretch/>
          </p:blipFill>
          <p:spPr>
            <a:xfrm>
              <a:off x="4442406" y="1864800"/>
              <a:ext cx="419684" cy="502431"/>
            </a:xfrm>
            <a:prstGeom prst="rect">
              <a:avLst/>
            </a:prstGeom>
          </p:spPr>
        </p:pic>
        <p:pic>
          <p:nvPicPr>
            <p:cNvPr id="46" name="Afbeelding 4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0" r="24150" b="41055"/>
            <a:stretch/>
          </p:blipFill>
          <p:spPr>
            <a:xfrm>
              <a:off x="3599997" y="1863793"/>
              <a:ext cx="422016" cy="503618"/>
            </a:xfrm>
            <a:prstGeom prst="rect">
              <a:avLst/>
            </a:prstGeom>
          </p:spPr>
        </p:pic>
        <p:pic>
          <p:nvPicPr>
            <p:cNvPr id="52" name="Afbeelding 5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46" t="3313" r="22175" b="24968"/>
            <a:stretch/>
          </p:blipFill>
          <p:spPr>
            <a:xfrm>
              <a:off x="4861045" y="1864800"/>
              <a:ext cx="421414" cy="503999"/>
            </a:xfrm>
            <a:prstGeom prst="rect">
              <a:avLst/>
            </a:prstGeom>
          </p:spPr>
        </p:pic>
        <p:pic>
          <p:nvPicPr>
            <p:cNvPr id="53" name="Afbeelding 5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33" t="2720" r="23655" b="32093"/>
            <a:stretch/>
          </p:blipFill>
          <p:spPr>
            <a:xfrm>
              <a:off x="5280729" y="1864143"/>
              <a:ext cx="420369" cy="503087"/>
            </a:xfrm>
            <a:prstGeom prst="rect">
              <a:avLst/>
            </a:prstGeom>
          </p:spPr>
        </p:pic>
        <p:pic>
          <p:nvPicPr>
            <p:cNvPr id="56" name="Afbeelding 5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9" t="8565" r="9743" b="6847"/>
            <a:stretch/>
          </p:blipFill>
          <p:spPr>
            <a:xfrm>
              <a:off x="5700416" y="1864800"/>
              <a:ext cx="419322" cy="503999"/>
            </a:xfrm>
            <a:prstGeom prst="rect">
              <a:avLst/>
            </a:prstGeom>
          </p:spPr>
        </p:pic>
        <p:grpSp>
          <p:nvGrpSpPr>
            <p:cNvPr id="17" name="Groeperen 16"/>
            <p:cNvGrpSpPr/>
            <p:nvPr/>
          </p:nvGrpSpPr>
          <p:grpSpPr>
            <a:xfrm>
              <a:off x="179626" y="1542566"/>
              <a:ext cx="3420374" cy="825820"/>
              <a:chOff x="179626" y="1542566"/>
              <a:chExt cx="3420374" cy="825820"/>
            </a:xfrm>
          </p:grpSpPr>
          <p:sp>
            <p:nvSpPr>
              <p:cNvPr id="21" name="Tekstvak 20"/>
              <p:cNvSpPr txBox="1"/>
              <p:nvPr/>
            </p:nvSpPr>
            <p:spPr>
              <a:xfrm>
                <a:off x="2160000" y="1864387"/>
                <a:ext cx="1440000" cy="5039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Gedeputeerden</a:t>
                </a:r>
                <a:endParaRPr lang="nl-NL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8" name="Afbeelding 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626" y="1542566"/>
                <a:ext cx="1291524" cy="184503"/>
              </a:xfrm>
              <a:prstGeom prst="rect">
                <a:avLst/>
              </a:prstGeom>
            </p:spPr>
          </p:pic>
        </p:grpSp>
      </p:grpSp>
      <p:grpSp>
        <p:nvGrpSpPr>
          <p:cNvPr id="22" name="Groeperen 21"/>
          <p:cNvGrpSpPr/>
          <p:nvPr/>
        </p:nvGrpSpPr>
        <p:grpSpPr>
          <a:xfrm>
            <a:off x="179626" y="1778031"/>
            <a:ext cx="8554470" cy="3045969"/>
            <a:chOff x="179626" y="1778031"/>
            <a:chExt cx="8554470" cy="3045969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1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" t="34331" r="16992" b="43111"/>
            <a:stretch/>
          </p:blipFill>
          <p:spPr>
            <a:xfrm>
              <a:off x="3599997" y="3834000"/>
              <a:ext cx="5134099" cy="99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grpSp>
          <p:nvGrpSpPr>
            <p:cNvPr id="15" name="Groeperen 14"/>
            <p:cNvGrpSpPr/>
            <p:nvPr/>
          </p:nvGrpSpPr>
          <p:grpSpPr>
            <a:xfrm>
              <a:off x="179626" y="1778031"/>
              <a:ext cx="3420372" cy="3045969"/>
              <a:chOff x="179626" y="1778031"/>
              <a:chExt cx="3420372" cy="3045969"/>
            </a:xfrm>
          </p:grpSpPr>
          <p:sp>
            <p:nvSpPr>
              <p:cNvPr id="25" name="Tekstvak 24"/>
              <p:cNvSpPr txBox="1"/>
              <p:nvPr/>
            </p:nvSpPr>
            <p:spPr>
              <a:xfrm>
                <a:off x="2159998" y="3834000"/>
                <a:ext cx="1440000" cy="99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Kiezers </a:t>
                </a:r>
                <a:br>
                  <a:rPr lang="nl-NL" sz="1400" b="1" dirty="0" smtClean="0">
                    <a:solidFill>
                      <a:schemeClr val="bg1"/>
                    </a:solidFill>
                  </a:rPr>
                </a:br>
                <a:r>
                  <a:rPr lang="nl-NL" sz="1000" b="1" dirty="0" smtClean="0">
                    <a:solidFill>
                      <a:schemeClr val="bg1"/>
                    </a:solidFill>
                  </a:rPr>
                  <a:t>(burgers)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" name="Afbeelding 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626" y="1778031"/>
                <a:ext cx="1291524" cy="184503"/>
              </a:xfrm>
              <a:prstGeom prst="rect">
                <a:avLst/>
              </a:prstGeom>
            </p:spPr>
          </p:pic>
        </p:grpSp>
      </p:grpSp>
      <p:grpSp>
        <p:nvGrpSpPr>
          <p:cNvPr id="26" name="Groeperen 25"/>
          <p:cNvGrpSpPr/>
          <p:nvPr/>
        </p:nvGrpSpPr>
        <p:grpSpPr>
          <a:xfrm>
            <a:off x="179626" y="2013496"/>
            <a:ext cx="7272905" cy="1579666"/>
            <a:chOff x="179626" y="2013496"/>
            <a:chExt cx="7272905" cy="1579666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" t="27627" b="34258"/>
            <a:stretch/>
          </p:blipFill>
          <p:spPr>
            <a:xfrm>
              <a:off x="3599997" y="2603357"/>
              <a:ext cx="3852534" cy="989805"/>
            </a:xfrm>
            <a:prstGeom prst="rect">
              <a:avLst/>
            </a:prstGeom>
          </p:spPr>
        </p:pic>
        <p:grpSp>
          <p:nvGrpSpPr>
            <p:cNvPr id="18" name="Groeperen 17"/>
            <p:cNvGrpSpPr/>
            <p:nvPr/>
          </p:nvGrpSpPr>
          <p:grpSpPr>
            <a:xfrm>
              <a:off x="179626" y="2013496"/>
              <a:ext cx="3420374" cy="1579666"/>
              <a:chOff x="179626" y="2013496"/>
              <a:chExt cx="3420374" cy="1579666"/>
            </a:xfrm>
          </p:grpSpPr>
          <p:sp>
            <p:nvSpPr>
              <p:cNvPr id="23" name="Tekstvak 22"/>
              <p:cNvSpPr txBox="1"/>
              <p:nvPr/>
            </p:nvSpPr>
            <p:spPr>
              <a:xfrm>
                <a:off x="2160000" y="2603162"/>
                <a:ext cx="1440000" cy="99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Provinciale </a:t>
                </a:r>
                <a:br>
                  <a:rPr lang="nl-NL" sz="1400" b="1" dirty="0" smtClean="0">
                    <a:solidFill>
                      <a:schemeClr val="bg1"/>
                    </a:solidFill>
                  </a:rPr>
                </a:br>
                <a:r>
                  <a:rPr lang="nl-NL" sz="1400" b="1" dirty="0" smtClean="0">
                    <a:solidFill>
                      <a:schemeClr val="bg1"/>
                    </a:solidFill>
                  </a:rPr>
                  <a:t>Staten</a:t>
                </a:r>
                <a:endParaRPr lang="nl-NL" sz="14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626" y="2013496"/>
                <a:ext cx="1291524" cy="184503"/>
              </a:xfrm>
              <a:prstGeom prst="rect">
                <a:avLst/>
              </a:prstGeom>
            </p:spPr>
          </p:pic>
        </p:grpSp>
      </p:grpSp>
      <p:grpSp>
        <p:nvGrpSpPr>
          <p:cNvPr id="44" name="Groeperen 43"/>
          <p:cNvGrpSpPr/>
          <p:nvPr/>
        </p:nvGrpSpPr>
        <p:grpSpPr>
          <a:xfrm>
            <a:off x="179626" y="1279330"/>
            <a:ext cx="8597270" cy="1154135"/>
            <a:chOff x="179626" y="1279330"/>
            <a:chExt cx="8597270" cy="1154135"/>
          </a:xfrm>
        </p:grpSpPr>
        <p:pic>
          <p:nvPicPr>
            <p:cNvPr id="41" name="Afbeelding 40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" t="197" r="3339" b="3821"/>
            <a:stretch/>
          </p:blipFill>
          <p:spPr>
            <a:xfrm>
              <a:off x="6209793" y="1357200"/>
              <a:ext cx="1484885" cy="991160"/>
            </a:xfrm>
            <a:prstGeom prst="rect">
              <a:avLst/>
            </a:prstGeom>
          </p:spPr>
        </p:pic>
        <p:grpSp>
          <p:nvGrpSpPr>
            <p:cNvPr id="19" name="Groeperen 18"/>
            <p:cNvGrpSpPr/>
            <p:nvPr/>
          </p:nvGrpSpPr>
          <p:grpSpPr>
            <a:xfrm>
              <a:off x="179626" y="1279330"/>
              <a:ext cx="8597270" cy="1154135"/>
              <a:chOff x="179626" y="1279330"/>
              <a:chExt cx="8597270" cy="1154135"/>
            </a:xfrm>
          </p:grpSpPr>
          <p:grpSp>
            <p:nvGrpSpPr>
              <p:cNvPr id="13" name="Groeperen 12"/>
              <p:cNvGrpSpPr/>
              <p:nvPr/>
            </p:nvGrpSpPr>
            <p:grpSpPr>
              <a:xfrm>
                <a:off x="4474598" y="1279330"/>
                <a:ext cx="4302298" cy="1067870"/>
                <a:chOff x="4474598" y="1279330"/>
                <a:chExt cx="4302298" cy="1067870"/>
              </a:xfrm>
            </p:grpSpPr>
            <p:sp>
              <p:nvSpPr>
                <p:cNvPr id="42" name="Tekstvak 41"/>
                <p:cNvSpPr txBox="1"/>
                <p:nvPr/>
              </p:nvSpPr>
              <p:spPr>
                <a:xfrm>
                  <a:off x="7694678" y="1357200"/>
                  <a:ext cx="1082218" cy="99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txBody>
                <a:bodyPr wrap="square" lIns="36000" tIns="36000" rIns="36000" bIns="36000" rtlCol="0" anchor="ctr" anchorCtr="0">
                  <a:noAutofit/>
                </a:bodyPr>
                <a:lstStyle/>
                <a:p>
                  <a:pPr algn="ctr"/>
                  <a:r>
                    <a:rPr lang="nl-NL" sz="1400" b="1" dirty="0" smtClean="0">
                      <a:solidFill>
                        <a:schemeClr val="bg1"/>
                      </a:solidFill>
                    </a:rPr>
                    <a:t>Regering</a:t>
                  </a:r>
                </a:p>
                <a:p>
                  <a:pPr algn="ctr"/>
                  <a:r>
                    <a:rPr lang="nl-NL" sz="1000" b="1" dirty="0" smtClean="0">
                      <a:solidFill>
                        <a:schemeClr val="bg1"/>
                      </a:solidFill>
                    </a:rPr>
                    <a:t>(koning en ministers)</a:t>
                  </a:r>
                  <a:endParaRPr lang="nl-NL" sz="1000" b="1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49" name="Groeperen 48"/>
                <p:cNvGrpSpPr/>
                <p:nvPr/>
              </p:nvGrpSpPr>
              <p:grpSpPr>
                <a:xfrm>
                  <a:off x="4474598" y="1279330"/>
                  <a:ext cx="1880329" cy="276999"/>
                  <a:chOff x="4820372" y="961670"/>
                  <a:chExt cx="2137946" cy="276999"/>
                </a:xfrm>
              </p:grpSpPr>
              <p:sp>
                <p:nvSpPr>
                  <p:cNvPr id="36" name="Vijfhoek 35"/>
                  <p:cNvSpPr/>
                  <p:nvPr/>
                </p:nvSpPr>
                <p:spPr>
                  <a:xfrm rot="10800000">
                    <a:off x="4820372" y="980674"/>
                    <a:ext cx="2137946" cy="251999"/>
                  </a:xfrm>
                  <a:prstGeom prst="homePlat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noFill/>
                  </a:ln>
                  <a:effectLst>
                    <a:outerShdw blurRad="38100" dir="5400000" algn="ctr" rotWithShape="0">
                      <a:schemeClr val="tx2">
                        <a:lumMod val="75000"/>
                        <a:lumOff val="25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7" name="Rechthoek 36"/>
                  <p:cNvSpPr/>
                  <p:nvPr/>
                </p:nvSpPr>
                <p:spPr>
                  <a:xfrm>
                    <a:off x="5309792" y="961670"/>
                    <a:ext cx="1052596" cy="276999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nl-NL" sz="1200" spc="100" dirty="0" smtClean="0"/>
                      <a:t>BENOEMT</a:t>
                    </a:r>
                    <a:endParaRPr lang="nl-NL" spc="100" dirty="0"/>
                  </a:p>
                </p:txBody>
              </p:sp>
            </p:grpSp>
          </p:grpSp>
          <p:pic>
            <p:nvPicPr>
              <p:cNvPr id="14" name="Afbeelding 13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626" y="2248962"/>
                <a:ext cx="1291524" cy="184503"/>
              </a:xfrm>
              <a:prstGeom prst="rect">
                <a:avLst/>
              </a:prstGeom>
            </p:spPr>
          </p:pic>
        </p:grpSp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1" name="Groeperen 50"/>
          <p:cNvGrpSpPr/>
          <p:nvPr/>
        </p:nvGrpSpPr>
        <p:grpSpPr>
          <a:xfrm>
            <a:off x="3471128" y="2165268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grpSp>
        <p:nvGrpSpPr>
          <p:cNvPr id="50" name="Groeperen 49"/>
          <p:cNvGrpSpPr/>
          <p:nvPr/>
        </p:nvGrpSpPr>
        <p:grpSpPr>
          <a:xfrm>
            <a:off x="4734400" y="2043100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</p:spTree>
    <p:extLst>
      <p:ext uri="{BB962C8B-B14F-4D97-AF65-F5344CB8AC3E}">
        <p14:creationId xmlns:p14="http://schemas.microsoft.com/office/powerpoint/2010/main" val="5998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 err="1" smtClean="0">
                <a:solidFill>
                  <a:schemeClr val="bg1"/>
                </a:solidFill>
              </a:rPr>
              <a:t>prodemos.nl</a:t>
            </a:r>
            <a:r>
              <a:rPr lang="nl-NL" dirty="0" smtClean="0">
                <a:solidFill>
                  <a:schemeClr val="bg1"/>
                </a:solidFill>
              </a:rPr>
              <a:t>/mbo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Demos">
  <a:themeElements>
    <a:clrScheme name="ProDemos groen">
      <a:dk1>
        <a:srgbClr val="58A337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oDemos" id="{5623BE15-3555-D448-A50F-ADCD93D30EFE}" vid="{41CAFD19-4C1A-F743-83CD-DFE734D6150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</TotalTime>
  <Words>157</Words>
  <Application>Microsoft Office PowerPoint</Application>
  <PresentationFormat>Diavoorstelling (16:9)</PresentationFormat>
  <Paragraphs>60</Paragraphs>
  <Slides>4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ProDemos</vt:lpstr>
      <vt:lpstr>PowerPoint-presentatie</vt:lpstr>
      <vt:lpstr>De macht in de provincie</vt:lpstr>
      <vt:lpstr>De macht in de provincie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Puntspatie [bno], Amsterdam</dc:creator>
  <cp:lastModifiedBy>Gerard Mostert</cp:lastModifiedBy>
  <cp:revision>289</cp:revision>
  <cp:lastPrinted>2017-06-07T13:51:27Z</cp:lastPrinted>
  <dcterms:created xsi:type="dcterms:W3CDTF">2017-05-11T09:22:58Z</dcterms:created>
  <dcterms:modified xsi:type="dcterms:W3CDTF">2018-01-11T12:37:40Z</dcterms:modified>
</cp:coreProperties>
</file>