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507" r:id="rId5"/>
    <p:sldId id="257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636" r:id="rId24"/>
    <p:sldId id="561" r:id="rId25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F1EE02-F0DA-1C07-11CD-EAB3CA3AEA38}" name="Jonnick Kirwan" initials="JK" userId="S::jonnick@prodemos.nl::9a59ccf2-ff56-4baa-9c1a-5e00a0986d43" providerId="AD"/>
  <p188:author id="{1FA71CA2-32E9-1C6F-CE0B-7452064C281D}" name="Ward Dekker" initials="WD" userId="S::ward@prodemos.nl::b9a7c396-5430-4fc0-9018-2c60a00188bb" providerId="AD"/>
  <p188:author id="{9E6728E1-5837-1E81-5AA7-4B2DBEB9920F}" name="Sandra Boersma" initials="SB" userId="S::sandra@prodemos.nl::aa0d5c04-0f93-4a70-8f86-d3f3b8229c3c" providerId="AD"/>
  <p188:author id="{CDF592EC-F61F-9F0E-6732-3884B38945CF}" name="Janneke Francissen" initials="JF" userId="S::janneke@prodemos.nl::e9f1ff48-2d42-4ce7-81e6-7b659a81b717" providerId="AD"/>
  <p188:author id="{69C7EAFF-5257-5BCC-A44E-11CE66D2D3C4}" name="Sedi van Loon" initials="Sv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40859-D287-3A62-640B-A617795605FB}" v="33" dt="2025-10-01T22:19:06.464"/>
    <p1510:client id="{072C28E3-0766-40E5-9C62-9A85318D7072}" v="156" vWet="157" dt="2025-10-02T14:44:48.190"/>
    <p1510:client id="{36FF660E-A85F-4E80-9BF3-447B26D48126}" v="1" dt="2025-10-02T14:58:33.995"/>
    <p1510:client id="{C47551FF-4FCB-4387-AE13-6E57E12A3A4B}" v="3" dt="2025-10-02T14:44:51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es van Dijk" userId="15484f1a-d14c-4d76-ad31-ba8dbb0f5e95" providerId="ADAL" clId="{7DCD77FA-93BD-49BC-8CD1-7F87C4D37D5B}"/>
    <pc:docChg chg="undo custSel addSld delSld modSld delSection modSection">
      <pc:chgData name="Cees van Dijk" userId="15484f1a-d14c-4d76-ad31-ba8dbb0f5e95" providerId="ADAL" clId="{7DCD77FA-93BD-49BC-8CD1-7F87C4D37D5B}" dt="2025-10-02T15:01:20.679" v="192" actId="478"/>
      <pc:docMkLst>
        <pc:docMk/>
      </pc:docMkLst>
      <pc:sldChg chg="delSp mod">
        <pc:chgData name="Cees van Dijk" userId="15484f1a-d14c-4d76-ad31-ba8dbb0f5e95" providerId="ADAL" clId="{7DCD77FA-93BD-49BC-8CD1-7F87C4D37D5B}" dt="2025-10-02T15:01:20.679" v="192" actId="478"/>
        <pc:sldMkLst>
          <pc:docMk/>
          <pc:sldMk cId="1424847646" sldId="257"/>
        </pc:sldMkLst>
        <pc:spChg chg="del">
          <ac:chgData name="Cees van Dijk" userId="15484f1a-d14c-4d76-ad31-ba8dbb0f5e95" providerId="ADAL" clId="{7DCD77FA-93BD-49BC-8CD1-7F87C4D37D5B}" dt="2025-10-02T15:01:20.679" v="192" actId="478"/>
          <ac:spMkLst>
            <pc:docMk/>
            <pc:sldMk cId="1424847646" sldId="257"/>
            <ac:spMk id="32" creationId="{055B6E82-25AF-7854-1466-CE496CE2659D}"/>
          </ac:spMkLst>
        </pc:spChg>
      </pc:sldChg>
      <pc:sldChg chg="del">
        <pc:chgData name="Cees van Dijk" userId="15484f1a-d14c-4d76-ad31-ba8dbb0f5e95" providerId="ADAL" clId="{7DCD77FA-93BD-49BC-8CD1-7F87C4D37D5B}" dt="2025-10-02T14:57:53.952" v="49" actId="47"/>
        <pc:sldMkLst>
          <pc:docMk/>
          <pc:sldMk cId="3170251372" sldId="261"/>
        </pc:sldMkLst>
      </pc:sldChg>
      <pc:sldChg chg="del">
        <pc:chgData name="Cees van Dijk" userId="15484f1a-d14c-4d76-ad31-ba8dbb0f5e95" providerId="ADAL" clId="{7DCD77FA-93BD-49BC-8CD1-7F87C4D37D5B}" dt="2025-10-02T14:57:54.132" v="50" actId="47"/>
        <pc:sldMkLst>
          <pc:docMk/>
          <pc:sldMk cId="2174065371" sldId="262"/>
        </pc:sldMkLst>
      </pc:sldChg>
      <pc:sldChg chg="del">
        <pc:chgData name="Cees van Dijk" userId="15484f1a-d14c-4d76-ad31-ba8dbb0f5e95" providerId="ADAL" clId="{7DCD77FA-93BD-49BC-8CD1-7F87C4D37D5B}" dt="2025-10-02T14:57:54.333" v="51" actId="47"/>
        <pc:sldMkLst>
          <pc:docMk/>
          <pc:sldMk cId="970615285" sldId="263"/>
        </pc:sldMkLst>
      </pc:sldChg>
      <pc:sldChg chg="del">
        <pc:chgData name="Cees van Dijk" userId="15484f1a-d14c-4d76-ad31-ba8dbb0f5e95" providerId="ADAL" clId="{7DCD77FA-93BD-49BC-8CD1-7F87C4D37D5B}" dt="2025-10-02T14:57:55.123" v="52" actId="47"/>
        <pc:sldMkLst>
          <pc:docMk/>
          <pc:sldMk cId="1540956238" sldId="264"/>
        </pc:sldMkLst>
      </pc:sldChg>
      <pc:sldChg chg="del">
        <pc:chgData name="Cees van Dijk" userId="15484f1a-d14c-4d76-ad31-ba8dbb0f5e95" providerId="ADAL" clId="{7DCD77FA-93BD-49BC-8CD1-7F87C4D37D5B}" dt="2025-10-02T14:57:48.047" v="27" actId="47"/>
        <pc:sldMkLst>
          <pc:docMk/>
          <pc:sldMk cId="234115516" sldId="285"/>
        </pc:sldMkLst>
      </pc:sldChg>
      <pc:sldChg chg="del">
        <pc:chgData name="Cees van Dijk" userId="15484f1a-d14c-4d76-ad31-ba8dbb0f5e95" providerId="ADAL" clId="{7DCD77FA-93BD-49BC-8CD1-7F87C4D37D5B}" dt="2025-10-02T14:57:56.313" v="56" actId="47"/>
        <pc:sldMkLst>
          <pc:docMk/>
          <pc:sldMk cId="636331667" sldId="293"/>
        </pc:sldMkLst>
      </pc:sldChg>
      <pc:sldChg chg="del">
        <pc:chgData name="Cees van Dijk" userId="15484f1a-d14c-4d76-ad31-ba8dbb0f5e95" providerId="ADAL" clId="{7DCD77FA-93BD-49BC-8CD1-7F87C4D37D5B}" dt="2025-10-02T14:57:56.494" v="57" actId="47"/>
        <pc:sldMkLst>
          <pc:docMk/>
          <pc:sldMk cId="2935304398" sldId="295"/>
        </pc:sldMkLst>
      </pc:sldChg>
      <pc:sldChg chg="del">
        <pc:chgData name="Cees van Dijk" userId="15484f1a-d14c-4d76-ad31-ba8dbb0f5e95" providerId="ADAL" clId="{7DCD77FA-93BD-49BC-8CD1-7F87C4D37D5B}" dt="2025-10-02T14:57:56.112" v="55" actId="47"/>
        <pc:sldMkLst>
          <pc:docMk/>
          <pc:sldMk cId="3738738206" sldId="296"/>
        </pc:sldMkLst>
      </pc:sldChg>
      <pc:sldChg chg="del">
        <pc:chgData name="Cees van Dijk" userId="15484f1a-d14c-4d76-ad31-ba8dbb0f5e95" providerId="ADAL" clId="{7DCD77FA-93BD-49BC-8CD1-7F87C4D37D5B}" dt="2025-10-02T14:57:43.212" v="2" actId="47"/>
        <pc:sldMkLst>
          <pc:docMk/>
          <pc:sldMk cId="3127928983" sldId="300"/>
        </pc:sldMkLst>
      </pc:sldChg>
      <pc:sldChg chg="del">
        <pc:chgData name="Cees van Dijk" userId="15484f1a-d14c-4d76-ad31-ba8dbb0f5e95" providerId="ADAL" clId="{7DCD77FA-93BD-49BC-8CD1-7F87C4D37D5B}" dt="2025-10-02T14:57:58.282" v="61" actId="47"/>
        <pc:sldMkLst>
          <pc:docMk/>
          <pc:sldMk cId="3645643128" sldId="302"/>
        </pc:sldMkLst>
      </pc:sldChg>
      <pc:sldChg chg="del">
        <pc:chgData name="Cees van Dijk" userId="15484f1a-d14c-4d76-ad31-ba8dbb0f5e95" providerId="ADAL" clId="{7DCD77FA-93BD-49BC-8CD1-7F87C4D37D5B}" dt="2025-10-02T14:58:00.475" v="67" actId="47"/>
        <pc:sldMkLst>
          <pc:docMk/>
          <pc:sldMk cId="332049710" sldId="304"/>
        </pc:sldMkLst>
      </pc:sldChg>
      <pc:sldChg chg="del">
        <pc:chgData name="Cees van Dijk" userId="15484f1a-d14c-4d76-ad31-ba8dbb0f5e95" providerId="ADAL" clId="{7DCD77FA-93BD-49BC-8CD1-7F87C4D37D5B}" dt="2025-10-02T14:57:57.248" v="58" actId="47"/>
        <pc:sldMkLst>
          <pc:docMk/>
          <pc:sldMk cId="3293100419" sldId="305"/>
        </pc:sldMkLst>
      </pc:sldChg>
      <pc:sldChg chg="del">
        <pc:chgData name="Cees van Dijk" userId="15484f1a-d14c-4d76-ad31-ba8dbb0f5e95" providerId="ADAL" clId="{7DCD77FA-93BD-49BC-8CD1-7F87C4D37D5B}" dt="2025-10-02T14:58:35.522" v="80" actId="47"/>
        <pc:sldMkLst>
          <pc:docMk/>
          <pc:sldMk cId="1265505461" sldId="336"/>
        </pc:sldMkLst>
      </pc:sldChg>
      <pc:sldChg chg="del">
        <pc:chgData name="Cees van Dijk" userId="15484f1a-d14c-4d76-ad31-ba8dbb0f5e95" providerId="ADAL" clId="{7DCD77FA-93BD-49BC-8CD1-7F87C4D37D5B}" dt="2025-10-02T14:57:46.813" v="20" actId="47"/>
        <pc:sldMkLst>
          <pc:docMk/>
          <pc:sldMk cId="4254566226" sldId="359"/>
        </pc:sldMkLst>
      </pc:sldChg>
      <pc:sldChg chg="del">
        <pc:chgData name="Cees van Dijk" userId="15484f1a-d14c-4d76-ad31-ba8dbb0f5e95" providerId="ADAL" clId="{7DCD77FA-93BD-49BC-8CD1-7F87C4D37D5B}" dt="2025-10-02T14:57:53.761" v="48" actId="47"/>
        <pc:sldMkLst>
          <pc:docMk/>
          <pc:sldMk cId="4005441676" sldId="369"/>
        </pc:sldMkLst>
      </pc:sldChg>
      <pc:sldChg chg="del">
        <pc:chgData name="Cees van Dijk" userId="15484f1a-d14c-4d76-ad31-ba8dbb0f5e95" providerId="ADAL" clId="{7DCD77FA-93BD-49BC-8CD1-7F87C4D37D5B}" dt="2025-10-02T14:58:23.462" v="77" actId="47"/>
        <pc:sldMkLst>
          <pc:docMk/>
          <pc:sldMk cId="3903225548" sldId="390"/>
        </pc:sldMkLst>
      </pc:sldChg>
      <pc:sldChg chg="del">
        <pc:chgData name="Cees van Dijk" userId="15484f1a-d14c-4d76-ad31-ba8dbb0f5e95" providerId="ADAL" clId="{7DCD77FA-93BD-49BC-8CD1-7F87C4D37D5B}" dt="2025-10-02T14:57:59.548" v="65" actId="47"/>
        <pc:sldMkLst>
          <pc:docMk/>
          <pc:sldMk cId="745814052" sldId="394"/>
        </pc:sldMkLst>
      </pc:sldChg>
      <pc:sldChg chg="del">
        <pc:chgData name="Cees van Dijk" userId="15484f1a-d14c-4d76-ad31-ba8dbb0f5e95" providerId="ADAL" clId="{7DCD77FA-93BD-49BC-8CD1-7F87C4D37D5B}" dt="2025-10-02T14:57:47.076" v="22" actId="47"/>
        <pc:sldMkLst>
          <pc:docMk/>
          <pc:sldMk cId="3298752810" sldId="396"/>
        </pc:sldMkLst>
      </pc:sldChg>
      <pc:sldChg chg="del">
        <pc:chgData name="Cees van Dijk" userId="15484f1a-d14c-4d76-ad31-ba8dbb0f5e95" providerId="ADAL" clId="{7DCD77FA-93BD-49BC-8CD1-7F87C4D37D5B}" dt="2025-10-02T14:57:47.249" v="23" actId="47"/>
        <pc:sldMkLst>
          <pc:docMk/>
          <pc:sldMk cId="3428722465" sldId="398"/>
        </pc:sldMkLst>
      </pc:sldChg>
      <pc:sldChg chg="del">
        <pc:chgData name="Cees van Dijk" userId="15484f1a-d14c-4d76-ad31-ba8dbb0f5e95" providerId="ADAL" clId="{7DCD77FA-93BD-49BC-8CD1-7F87C4D37D5B}" dt="2025-10-02T14:57:57.643" v="60" actId="47"/>
        <pc:sldMkLst>
          <pc:docMk/>
          <pc:sldMk cId="447487390" sldId="399"/>
        </pc:sldMkLst>
      </pc:sldChg>
      <pc:sldChg chg="del">
        <pc:chgData name="Cees van Dijk" userId="15484f1a-d14c-4d76-ad31-ba8dbb0f5e95" providerId="ADAL" clId="{7DCD77FA-93BD-49BC-8CD1-7F87C4D37D5B}" dt="2025-10-02T14:57:41.726" v="1" actId="47"/>
        <pc:sldMkLst>
          <pc:docMk/>
          <pc:sldMk cId="1094659038" sldId="438"/>
        </pc:sldMkLst>
      </pc:sldChg>
      <pc:sldChg chg="del">
        <pc:chgData name="Cees van Dijk" userId="15484f1a-d14c-4d76-ad31-ba8dbb0f5e95" providerId="ADAL" clId="{7DCD77FA-93BD-49BC-8CD1-7F87C4D37D5B}" dt="2025-10-02T14:57:55.892" v="54" actId="47"/>
        <pc:sldMkLst>
          <pc:docMk/>
          <pc:sldMk cId="4077229982" sldId="458"/>
        </pc:sldMkLst>
      </pc:sldChg>
      <pc:sldChg chg="del">
        <pc:chgData name="Cees van Dijk" userId="15484f1a-d14c-4d76-ad31-ba8dbb0f5e95" providerId="ADAL" clId="{7DCD77FA-93BD-49BC-8CD1-7F87C4D37D5B}" dt="2025-10-02T14:57:57.442" v="59" actId="47"/>
        <pc:sldMkLst>
          <pc:docMk/>
          <pc:sldMk cId="3103709754" sldId="459"/>
        </pc:sldMkLst>
      </pc:sldChg>
      <pc:sldChg chg="del">
        <pc:chgData name="Cees van Dijk" userId="15484f1a-d14c-4d76-ad31-ba8dbb0f5e95" providerId="ADAL" clId="{7DCD77FA-93BD-49BC-8CD1-7F87C4D37D5B}" dt="2025-10-02T14:58:24.722" v="78" actId="47"/>
        <pc:sldMkLst>
          <pc:docMk/>
          <pc:sldMk cId="3092430976" sldId="461"/>
        </pc:sldMkLst>
      </pc:sldChg>
      <pc:sldChg chg="del">
        <pc:chgData name="Cees van Dijk" userId="15484f1a-d14c-4d76-ad31-ba8dbb0f5e95" providerId="ADAL" clId="{7DCD77FA-93BD-49BC-8CD1-7F87C4D37D5B}" dt="2025-10-02T14:57:43.896" v="4" actId="47"/>
        <pc:sldMkLst>
          <pc:docMk/>
          <pc:sldMk cId="3162152416" sldId="490"/>
        </pc:sldMkLst>
      </pc:sldChg>
      <pc:sldChg chg="del">
        <pc:chgData name="Cees van Dijk" userId="15484f1a-d14c-4d76-ad31-ba8dbb0f5e95" providerId="ADAL" clId="{7DCD77FA-93BD-49BC-8CD1-7F87C4D37D5B}" dt="2025-10-02T14:57:44.592" v="8" actId="47"/>
        <pc:sldMkLst>
          <pc:docMk/>
          <pc:sldMk cId="3526530481" sldId="493"/>
        </pc:sldMkLst>
      </pc:sldChg>
      <pc:sldChg chg="del">
        <pc:chgData name="Cees van Dijk" userId="15484f1a-d14c-4d76-ad31-ba8dbb0f5e95" providerId="ADAL" clId="{7DCD77FA-93BD-49BC-8CD1-7F87C4D37D5B}" dt="2025-10-02T14:57:44.745" v="9" actId="47"/>
        <pc:sldMkLst>
          <pc:docMk/>
          <pc:sldMk cId="4125269990" sldId="495"/>
        </pc:sldMkLst>
      </pc:sldChg>
      <pc:sldChg chg="del">
        <pc:chgData name="Cees van Dijk" userId="15484f1a-d14c-4d76-ad31-ba8dbb0f5e95" providerId="ADAL" clId="{7DCD77FA-93BD-49BC-8CD1-7F87C4D37D5B}" dt="2025-10-02T14:57:44.927" v="10" actId="47"/>
        <pc:sldMkLst>
          <pc:docMk/>
          <pc:sldMk cId="3661857580" sldId="496"/>
        </pc:sldMkLst>
      </pc:sldChg>
      <pc:sldChg chg="del">
        <pc:chgData name="Cees van Dijk" userId="15484f1a-d14c-4d76-ad31-ba8dbb0f5e95" providerId="ADAL" clId="{7DCD77FA-93BD-49BC-8CD1-7F87C4D37D5B}" dt="2025-10-02T14:57:45.146" v="11" actId="47"/>
        <pc:sldMkLst>
          <pc:docMk/>
          <pc:sldMk cId="504375783" sldId="497"/>
        </pc:sldMkLst>
      </pc:sldChg>
      <pc:sldChg chg="del">
        <pc:chgData name="Cees van Dijk" userId="15484f1a-d14c-4d76-ad31-ba8dbb0f5e95" providerId="ADAL" clId="{7DCD77FA-93BD-49BC-8CD1-7F87C4D37D5B}" dt="2025-10-02T14:57:45.262" v="12" actId="47"/>
        <pc:sldMkLst>
          <pc:docMk/>
          <pc:sldMk cId="2820208571" sldId="498"/>
        </pc:sldMkLst>
      </pc:sldChg>
      <pc:sldChg chg="del">
        <pc:chgData name="Cees van Dijk" userId="15484f1a-d14c-4d76-ad31-ba8dbb0f5e95" providerId="ADAL" clId="{7DCD77FA-93BD-49BC-8CD1-7F87C4D37D5B}" dt="2025-10-02T14:57:45.634" v="14" actId="47"/>
        <pc:sldMkLst>
          <pc:docMk/>
          <pc:sldMk cId="568603274" sldId="500"/>
        </pc:sldMkLst>
      </pc:sldChg>
      <pc:sldChg chg="del">
        <pc:chgData name="Cees van Dijk" userId="15484f1a-d14c-4d76-ad31-ba8dbb0f5e95" providerId="ADAL" clId="{7DCD77FA-93BD-49BC-8CD1-7F87C4D37D5B}" dt="2025-10-02T14:57:45.808" v="15" actId="47"/>
        <pc:sldMkLst>
          <pc:docMk/>
          <pc:sldMk cId="535902764" sldId="501"/>
        </pc:sldMkLst>
      </pc:sldChg>
      <pc:sldChg chg="del">
        <pc:chgData name="Cees van Dijk" userId="15484f1a-d14c-4d76-ad31-ba8dbb0f5e95" providerId="ADAL" clId="{7DCD77FA-93BD-49BC-8CD1-7F87C4D37D5B}" dt="2025-10-02T14:57:46.175" v="17" actId="47"/>
        <pc:sldMkLst>
          <pc:docMk/>
          <pc:sldMk cId="2288297966" sldId="503"/>
        </pc:sldMkLst>
      </pc:sldChg>
      <pc:sldChg chg="del">
        <pc:chgData name="Cees van Dijk" userId="15484f1a-d14c-4d76-ad31-ba8dbb0f5e95" providerId="ADAL" clId="{7DCD77FA-93BD-49BC-8CD1-7F87C4D37D5B}" dt="2025-10-02T14:57:46.897" v="21" actId="47"/>
        <pc:sldMkLst>
          <pc:docMk/>
          <pc:sldMk cId="1334633138" sldId="507"/>
        </pc:sldMkLst>
      </pc:sldChg>
      <pc:sldChg chg="modSp add mod">
        <pc:chgData name="Cees van Dijk" userId="15484f1a-d14c-4d76-ad31-ba8dbb0f5e95" providerId="ADAL" clId="{7DCD77FA-93BD-49BC-8CD1-7F87C4D37D5B}" dt="2025-10-02T14:58:39.973" v="84" actId="20577"/>
        <pc:sldMkLst>
          <pc:docMk/>
          <pc:sldMk cId="2744635475" sldId="507"/>
        </pc:sldMkLst>
        <pc:spChg chg="mod">
          <ac:chgData name="Cees van Dijk" userId="15484f1a-d14c-4d76-ad31-ba8dbb0f5e95" providerId="ADAL" clId="{7DCD77FA-93BD-49BC-8CD1-7F87C4D37D5B}" dt="2025-10-02T14:58:39.973" v="84" actId="20577"/>
          <ac:spMkLst>
            <pc:docMk/>
            <pc:sldMk cId="2744635475" sldId="507"/>
            <ac:spMk id="3" creationId="{DF7C3DF0-6035-2E84-F4C3-7676A50FBC8E}"/>
          </ac:spMkLst>
        </pc:spChg>
      </pc:sldChg>
      <pc:sldChg chg="del">
        <pc:chgData name="Cees van Dijk" userId="15484f1a-d14c-4d76-ad31-ba8dbb0f5e95" providerId="ADAL" clId="{7DCD77FA-93BD-49BC-8CD1-7F87C4D37D5B}" dt="2025-10-02T14:57:47.753" v="24" actId="47"/>
        <pc:sldMkLst>
          <pc:docMk/>
          <pc:sldMk cId="2178175094" sldId="509"/>
        </pc:sldMkLst>
      </pc:sldChg>
      <pc:sldChg chg="del">
        <pc:chgData name="Cees van Dijk" userId="15484f1a-d14c-4d76-ad31-ba8dbb0f5e95" providerId="ADAL" clId="{7DCD77FA-93BD-49BC-8CD1-7F87C4D37D5B}" dt="2025-10-02T14:57:47.794" v="25" actId="47"/>
        <pc:sldMkLst>
          <pc:docMk/>
          <pc:sldMk cId="2922006517" sldId="510"/>
        </pc:sldMkLst>
      </pc:sldChg>
      <pc:sldChg chg="del">
        <pc:chgData name="Cees van Dijk" userId="15484f1a-d14c-4d76-ad31-ba8dbb0f5e95" providerId="ADAL" clId="{7DCD77FA-93BD-49BC-8CD1-7F87C4D37D5B}" dt="2025-10-02T14:57:48.375" v="29" actId="47"/>
        <pc:sldMkLst>
          <pc:docMk/>
          <pc:sldMk cId="1377259632" sldId="512"/>
        </pc:sldMkLst>
      </pc:sldChg>
      <pc:sldChg chg="del">
        <pc:chgData name="Cees van Dijk" userId="15484f1a-d14c-4d76-ad31-ba8dbb0f5e95" providerId="ADAL" clId="{7DCD77FA-93BD-49BC-8CD1-7F87C4D37D5B}" dt="2025-10-02T14:57:48.585" v="30" actId="47"/>
        <pc:sldMkLst>
          <pc:docMk/>
          <pc:sldMk cId="786791205" sldId="513"/>
        </pc:sldMkLst>
      </pc:sldChg>
      <pc:sldChg chg="del">
        <pc:chgData name="Cees van Dijk" userId="15484f1a-d14c-4d76-ad31-ba8dbb0f5e95" providerId="ADAL" clId="{7DCD77FA-93BD-49BC-8CD1-7F87C4D37D5B}" dt="2025-10-02T14:57:48.812" v="31" actId="47"/>
        <pc:sldMkLst>
          <pc:docMk/>
          <pc:sldMk cId="720556657" sldId="514"/>
        </pc:sldMkLst>
      </pc:sldChg>
      <pc:sldChg chg="del">
        <pc:chgData name="Cees van Dijk" userId="15484f1a-d14c-4d76-ad31-ba8dbb0f5e95" providerId="ADAL" clId="{7DCD77FA-93BD-49BC-8CD1-7F87C4D37D5B}" dt="2025-10-02T14:57:48.948" v="32" actId="47"/>
        <pc:sldMkLst>
          <pc:docMk/>
          <pc:sldMk cId="527645525" sldId="515"/>
        </pc:sldMkLst>
      </pc:sldChg>
      <pc:sldChg chg="del">
        <pc:chgData name="Cees van Dijk" userId="15484f1a-d14c-4d76-ad31-ba8dbb0f5e95" providerId="ADAL" clId="{7DCD77FA-93BD-49BC-8CD1-7F87C4D37D5B}" dt="2025-10-02T14:57:49.143" v="33" actId="47"/>
        <pc:sldMkLst>
          <pc:docMk/>
          <pc:sldMk cId="519498476" sldId="516"/>
        </pc:sldMkLst>
      </pc:sldChg>
      <pc:sldChg chg="del">
        <pc:chgData name="Cees van Dijk" userId="15484f1a-d14c-4d76-ad31-ba8dbb0f5e95" providerId="ADAL" clId="{7DCD77FA-93BD-49BC-8CD1-7F87C4D37D5B}" dt="2025-10-02T14:57:49.702" v="36" actId="47"/>
        <pc:sldMkLst>
          <pc:docMk/>
          <pc:sldMk cId="2109738067" sldId="524"/>
        </pc:sldMkLst>
      </pc:sldChg>
      <pc:sldChg chg="del">
        <pc:chgData name="Cees van Dijk" userId="15484f1a-d14c-4d76-ad31-ba8dbb0f5e95" providerId="ADAL" clId="{7DCD77FA-93BD-49BC-8CD1-7F87C4D37D5B}" dt="2025-10-02T14:57:49.877" v="37" actId="47"/>
        <pc:sldMkLst>
          <pc:docMk/>
          <pc:sldMk cId="4216894687" sldId="525"/>
        </pc:sldMkLst>
      </pc:sldChg>
      <pc:sldChg chg="del">
        <pc:chgData name="Cees van Dijk" userId="15484f1a-d14c-4d76-ad31-ba8dbb0f5e95" providerId="ADAL" clId="{7DCD77FA-93BD-49BC-8CD1-7F87C4D37D5B}" dt="2025-10-02T14:57:50.603" v="38" actId="47"/>
        <pc:sldMkLst>
          <pc:docMk/>
          <pc:sldMk cId="88623897" sldId="526"/>
        </pc:sldMkLst>
      </pc:sldChg>
      <pc:sldChg chg="del">
        <pc:chgData name="Cees van Dijk" userId="15484f1a-d14c-4d76-ad31-ba8dbb0f5e95" providerId="ADAL" clId="{7DCD77FA-93BD-49BC-8CD1-7F87C4D37D5B}" dt="2025-10-02T14:57:50.797" v="39" actId="47"/>
        <pc:sldMkLst>
          <pc:docMk/>
          <pc:sldMk cId="1935498782" sldId="527"/>
        </pc:sldMkLst>
      </pc:sldChg>
      <pc:sldChg chg="del">
        <pc:chgData name="Cees van Dijk" userId="15484f1a-d14c-4d76-ad31-ba8dbb0f5e95" providerId="ADAL" clId="{7DCD77FA-93BD-49BC-8CD1-7F87C4D37D5B}" dt="2025-10-02T14:57:50.973" v="40" actId="47"/>
        <pc:sldMkLst>
          <pc:docMk/>
          <pc:sldMk cId="2135563682" sldId="528"/>
        </pc:sldMkLst>
      </pc:sldChg>
      <pc:sldChg chg="del">
        <pc:chgData name="Cees van Dijk" userId="15484f1a-d14c-4d76-ad31-ba8dbb0f5e95" providerId="ADAL" clId="{7DCD77FA-93BD-49BC-8CD1-7F87C4D37D5B}" dt="2025-10-02T14:57:51.148" v="41" actId="47"/>
        <pc:sldMkLst>
          <pc:docMk/>
          <pc:sldMk cId="1351211898" sldId="529"/>
        </pc:sldMkLst>
      </pc:sldChg>
      <pc:sldChg chg="del">
        <pc:chgData name="Cees van Dijk" userId="15484f1a-d14c-4d76-ad31-ba8dbb0f5e95" providerId="ADAL" clId="{7DCD77FA-93BD-49BC-8CD1-7F87C4D37D5B}" dt="2025-10-02T14:57:51.330" v="42" actId="47"/>
        <pc:sldMkLst>
          <pc:docMk/>
          <pc:sldMk cId="4015616101" sldId="530"/>
        </pc:sldMkLst>
      </pc:sldChg>
      <pc:sldChg chg="del">
        <pc:chgData name="Cees van Dijk" userId="15484f1a-d14c-4d76-ad31-ba8dbb0f5e95" providerId="ADAL" clId="{7DCD77FA-93BD-49BC-8CD1-7F87C4D37D5B}" dt="2025-10-02T14:57:51.522" v="43" actId="47"/>
        <pc:sldMkLst>
          <pc:docMk/>
          <pc:sldMk cId="2923678363" sldId="531"/>
        </pc:sldMkLst>
      </pc:sldChg>
      <pc:sldChg chg="del">
        <pc:chgData name="Cees van Dijk" userId="15484f1a-d14c-4d76-ad31-ba8dbb0f5e95" providerId="ADAL" clId="{7DCD77FA-93BD-49BC-8CD1-7F87C4D37D5B}" dt="2025-10-02T14:57:51.698" v="44" actId="47"/>
        <pc:sldMkLst>
          <pc:docMk/>
          <pc:sldMk cId="1866641802" sldId="532"/>
        </pc:sldMkLst>
      </pc:sldChg>
      <pc:sldChg chg="del">
        <pc:chgData name="Cees van Dijk" userId="15484f1a-d14c-4d76-ad31-ba8dbb0f5e95" providerId="ADAL" clId="{7DCD77FA-93BD-49BC-8CD1-7F87C4D37D5B}" dt="2025-10-02T14:57:51.893" v="45" actId="47"/>
        <pc:sldMkLst>
          <pc:docMk/>
          <pc:sldMk cId="2957473591" sldId="533"/>
        </pc:sldMkLst>
      </pc:sldChg>
      <pc:sldChg chg="del">
        <pc:chgData name="Cees van Dijk" userId="15484f1a-d14c-4d76-ad31-ba8dbb0f5e95" providerId="ADAL" clId="{7DCD77FA-93BD-49BC-8CD1-7F87C4D37D5B}" dt="2025-10-02T14:57:52.132" v="46" actId="47"/>
        <pc:sldMkLst>
          <pc:docMk/>
          <pc:sldMk cId="3748955815" sldId="534"/>
        </pc:sldMkLst>
      </pc:sldChg>
      <pc:sldChg chg="del">
        <pc:chgData name="Cees van Dijk" userId="15484f1a-d14c-4d76-ad31-ba8dbb0f5e95" providerId="ADAL" clId="{7DCD77FA-93BD-49BC-8CD1-7F87C4D37D5B}" dt="2025-10-02T14:58:22.942" v="75" actId="47"/>
        <pc:sldMkLst>
          <pc:docMk/>
          <pc:sldMk cId="3935016515" sldId="556"/>
        </pc:sldMkLst>
      </pc:sldChg>
      <pc:sldChg chg="del">
        <pc:chgData name="Cees van Dijk" userId="15484f1a-d14c-4d76-ad31-ba8dbb0f5e95" providerId="ADAL" clId="{7DCD77FA-93BD-49BC-8CD1-7F87C4D37D5B}" dt="2025-10-02T14:58:23.207" v="76" actId="47"/>
        <pc:sldMkLst>
          <pc:docMk/>
          <pc:sldMk cId="3694574604" sldId="557"/>
        </pc:sldMkLst>
      </pc:sldChg>
      <pc:sldChg chg="del">
        <pc:chgData name="Cees van Dijk" userId="15484f1a-d14c-4d76-ad31-ba8dbb0f5e95" providerId="ADAL" clId="{7DCD77FA-93BD-49BC-8CD1-7F87C4D37D5B}" dt="2025-10-02T14:57:45.447" v="13" actId="47"/>
        <pc:sldMkLst>
          <pc:docMk/>
          <pc:sldMk cId="1845851268" sldId="566"/>
        </pc:sldMkLst>
      </pc:sldChg>
      <pc:sldChg chg="del">
        <pc:chgData name="Cees van Dijk" userId="15484f1a-d14c-4d76-ad31-ba8dbb0f5e95" providerId="ADAL" clId="{7DCD77FA-93BD-49BC-8CD1-7F87C4D37D5B}" dt="2025-10-02T14:57:46.002" v="16" actId="47"/>
        <pc:sldMkLst>
          <pc:docMk/>
          <pc:sldMk cId="3567819475" sldId="567"/>
        </pc:sldMkLst>
      </pc:sldChg>
      <pc:sldChg chg="del">
        <pc:chgData name="Cees van Dijk" userId="15484f1a-d14c-4d76-ad31-ba8dbb0f5e95" providerId="ADAL" clId="{7DCD77FA-93BD-49BC-8CD1-7F87C4D37D5B}" dt="2025-10-02T14:57:46.348" v="18" actId="47"/>
        <pc:sldMkLst>
          <pc:docMk/>
          <pc:sldMk cId="2232305090" sldId="568"/>
        </pc:sldMkLst>
      </pc:sldChg>
      <pc:sldChg chg="del">
        <pc:chgData name="Cees van Dijk" userId="15484f1a-d14c-4d76-ad31-ba8dbb0f5e95" providerId="ADAL" clId="{7DCD77FA-93BD-49BC-8CD1-7F87C4D37D5B}" dt="2025-10-02T14:57:46.763" v="19" actId="47"/>
        <pc:sldMkLst>
          <pc:docMk/>
          <pc:sldMk cId="3181517649" sldId="569"/>
        </pc:sldMkLst>
      </pc:sldChg>
      <pc:sldChg chg="del">
        <pc:chgData name="Cees van Dijk" userId="15484f1a-d14c-4d76-ad31-ba8dbb0f5e95" providerId="ADAL" clId="{7DCD77FA-93BD-49BC-8CD1-7F87C4D37D5B}" dt="2025-10-02T14:57:44.432" v="7" actId="47"/>
        <pc:sldMkLst>
          <pc:docMk/>
          <pc:sldMk cId="2775213176" sldId="572"/>
        </pc:sldMkLst>
      </pc:sldChg>
      <pc:sldChg chg="del">
        <pc:chgData name="Cees van Dijk" userId="15484f1a-d14c-4d76-ad31-ba8dbb0f5e95" providerId="ADAL" clId="{7DCD77FA-93BD-49BC-8CD1-7F87C4D37D5B}" dt="2025-10-02T14:57:44.094" v="5" actId="47"/>
        <pc:sldMkLst>
          <pc:docMk/>
          <pc:sldMk cId="2562210838" sldId="573"/>
        </pc:sldMkLst>
      </pc:sldChg>
      <pc:sldChg chg="del">
        <pc:chgData name="Cees van Dijk" userId="15484f1a-d14c-4d76-ad31-ba8dbb0f5e95" providerId="ADAL" clId="{7DCD77FA-93BD-49BC-8CD1-7F87C4D37D5B}" dt="2025-10-02T14:57:43.714" v="3" actId="47"/>
        <pc:sldMkLst>
          <pc:docMk/>
          <pc:sldMk cId="65568688" sldId="574"/>
        </pc:sldMkLst>
      </pc:sldChg>
      <pc:sldChg chg="del">
        <pc:chgData name="Cees van Dijk" userId="15484f1a-d14c-4d76-ad31-ba8dbb0f5e95" providerId="ADAL" clId="{7DCD77FA-93BD-49BC-8CD1-7F87C4D37D5B}" dt="2025-10-02T14:58:22.696" v="74" actId="47"/>
        <pc:sldMkLst>
          <pc:docMk/>
          <pc:sldMk cId="2049392990" sldId="592"/>
        </pc:sldMkLst>
      </pc:sldChg>
      <pc:sldChg chg="del">
        <pc:chgData name="Cees van Dijk" userId="15484f1a-d14c-4d76-ad31-ba8dbb0f5e95" providerId="ADAL" clId="{7DCD77FA-93BD-49BC-8CD1-7F87C4D37D5B}" dt="2025-10-02T14:57:48.199" v="28" actId="47"/>
        <pc:sldMkLst>
          <pc:docMk/>
          <pc:sldMk cId="3442805399" sldId="595"/>
        </pc:sldMkLst>
      </pc:sldChg>
      <pc:sldChg chg="del">
        <pc:chgData name="Cees van Dijk" userId="15484f1a-d14c-4d76-ad31-ba8dbb0f5e95" providerId="ADAL" clId="{7DCD77FA-93BD-49BC-8CD1-7F87C4D37D5B}" dt="2025-10-02T14:57:58.479" v="62" actId="47"/>
        <pc:sldMkLst>
          <pc:docMk/>
          <pc:sldMk cId="3800079716" sldId="603"/>
        </pc:sldMkLst>
      </pc:sldChg>
      <pc:sldChg chg="del">
        <pc:chgData name="Cees van Dijk" userId="15484f1a-d14c-4d76-ad31-ba8dbb0f5e95" providerId="ADAL" clId="{7DCD77FA-93BD-49BC-8CD1-7F87C4D37D5B}" dt="2025-10-02T14:57:58.682" v="63" actId="47"/>
        <pc:sldMkLst>
          <pc:docMk/>
          <pc:sldMk cId="3617379062" sldId="604"/>
        </pc:sldMkLst>
      </pc:sldChg>
      <pc:sldChg chg="del">
        <pc:chgData name="Cees van Dijk" userId="15484f1a-d14c-4d76-ad31-ba8dbb0f5e95" providerId="ADAL" clId="{7DCD77FA-93BD-49BC-8CD1-7F87C4D37D5B}" dt="2025-10-02T14:57:59.333" v="64" actId="47"/>
        <pc:sldMkLst>
          <pc:docMk/>
          <pc:sldMk cId="3539047905" sldId="605"/>
        </pc:sldMkLst>
      </pc:sldChg>
      <pc:sldChg chg="del">
        <pc:chgData name="Cees van Dijk" userId="15484f1a-d14c-4d76-ad31-ba8dbb0f5e95" providerId="ADAL" clId="{7DCD77FA-93BD-49BC-8CD1-7F87C4D37D5B}" dt="2025-10-02T14:57:59.762" v="66" actId="47"/>
        <pc:sldMkLst>
          <pc:docMk/>
          <pc:sldMk cId="3291541985" sldId="606"/>
        </pc:sldMkLst>
      </pc:sldChg>
      <pc:sldChg chg="del">
        <pc:chgData name="Cees van Dijk" userId="15484f1a-d14c-4d76-ad31-ba8dbb0f5e95" providerId="ADAL" clId="{7DCD77FA-93BD-49BC-8CD1-7F87C4D37D5B}" dt="2025-10-02T14:58:00.663" v="68" actId="47"/>
        <pc:sldMkLst>
          <pc:docMk/>
          <pc:sldMk cId="3082272850" sldId="607"/>
        </pc:sldMkLst>
      </pc:sldChg>
      <pc:sldChg chg="del">
        <pc:chgData name="Cees van Dijk" userId="15484f1a-d14c-4d76-ad31-ba8dbb0f5e95" providerId="ADAL" clId="{7DCD77FA-93BD-49BC-8CD1-7F87C4D37D5B}" dt="2025-10-02T14:57:49.502" v="35" actId="47"/>
        <pc:sldMkLst>
          <pc:docMk/>
          <pc:sldMk cId="1792342610" sldId="608"/>
        </pc:sldMkLst>
      </pc:sldChg>
      <pc:sldChg chg="del">
        <pc:chgData name="Cees van Dijk" userId="15484f1a-d14c-4d76-ad31-ba8dbb0f5e95" providerId="ADAL" clId="{7DCD77FA-93BD-49BC-8CD1-7F87C4D37D5B}" dt="2025-10-02T14:57:49.360" v="34" actId="47"/>
        <pc:sldMkLst>
          <pc:docMk/>
          <pc:sldMk cId="380982937" sldId="610"/>
        </pc:sldMkLst>
      </pc:sldChg>
      <pc:sldChg chg="del">
        <pc:chgData name="Cees van Dijk" userId="15484f1a-d14c-4d76-ad31-ba8dbb0f5e95" providerId="ADAL" clId="{7DCD77FA-93BD-49BC-8CD1-7F87C4D37D5B}" dt="2025-10-02T14:57:55.388" v="53" actId="47"/>
        <pc:sldMkLst>
          <pc:docMk/>
          <pc:sldMk cId="3339928422" sldId="614"/>
        </pc:sldMkLst>
      </pc:sldChg>
      <pc:sldChg chg="del">
        <pc:chgData name="Cees van Dijk" userId="15484f1a-d14c-4d76-ad31-ba8dbb0f5e95" providerId="ADAL" clId="{7DCD77FA-93BD-49BC-8CD1-7F87C4D37D5B}" dt="2025-10-02T14:57:41.165" v="0" actId="47"/>
        <pc:sldMkLst>
          <pc:docMk/>
          <pc:sldMk cId="2623560582" sldId="615"/>
        </pc:sldMkLst>
      </pc:sldChg>
      <pc:sldChg chg="del">
        <pc:chgData name="Cees van Dijk" userId="15484f1a-d14c-4d76-ad31-ba8dbb0f5e95" providerId="ADAL" clId="{7DCD77FA-93BD-49BC-8CD1-7F87C4D37D5B}" dt="2025-10-02T14:57:44.259" v="6" actId="47"/>
        <pc:sldMkLst>
          <pc:docMk/>
          <pc:sldMk cId="3026605761" sldId="616"/>
        </pc:sldMkLst>
      </pc:sldChg>
      <pc:sldChg chg="del">
        <pc:chgData name="Cees van Dijk" userId="15484f1a-d14c-4d76-ad31-ba8dbb0f5e95" providerId="ADAL" clId="{7DCD77FA-93BD-49BC-8CD1-7F87C4D37D5B}" dt="2025-10-02T14:57:47.845" v="26" actId="47"/>
        <pc:sldMkLst>
          <pc:docMk/>
          <pc:sldMk cId="1290766556" sldId="617"/>
        </pc:sldMkLst>
      </pc:sldChg>
      <pc:sldChg chg="add del">
        <pc:chgData name="Cees van Dijk" userId="15484f1a-d14c-4d76-ad31-ba8dbb0f5e95" providerId="ADAL" clId="{7DCD77FA-93BD-49BC-8CD1-7F87C4D37D5B}" dt="2025-10-02T14:58:18.913" v="73" actId="47"/>
        <pc:sldMkLst>
          <pc:docMk/>
          <pc:sldMk cId="244458418" sldId="618"/>
        </pc:sldMkLst>
      </pc:sldChg>
      <pc:sldChg chg="modSp mod">
        <pc:chgData name="Cees van Dijk" userId="15484f1a-d14c-4d76-ad31-ba8dbb0f5e95" providerId="ADAL" clId="{7DCD77FA-93BD-49BC-8CD1-7F87C4D37D5B}" dt="2025-10-02T14:59:22.582" v="96" actId="1076"/>
        <pc:sldMkLst>
          <pc:docMk/>
          <pc:sldMk cId="2181434684" sldId="620"/>
        </pc:sldMkLst>
        <pc:picChg chg="mod">
          <ac:chgData name="Cees van Dijk" userId="15484f1a-d14c-4d76-ad31-ba8dbb0f5e95" providerId="ADAL" clId="{7DCD77FA-93BD-49BC-8CD1-7F87C4D37D5B}" dt="2025-10-02T14:59:18.713" v="91" actId="1076"/>
          <ac:picMkLst>
            <pc:docMk/>
            <pc:sldMk cId="2181434684" sldId="620"/>
            <ac:picMk id="2" creationId="{4FBC5050-82BA-214E-C93B-B4D5A9D245E9}"/>
          </ac:picMkLst>
        </pc:picChg>
        <pc:picChg chg="mod">
          <ac:chgData name="Cees van Dijk" userId="15484f1a-d14c-4d76-ad31-ba8dbb0f5e95" providerId="ADAL" clId="{7DCD77FA-93BD-49BC-8CD1-7F87C4D37D5B}" dt="2025-10-02T14:59:14.682" v="86" actId="1076"/>
          <ac:picMkLst>
            <pc:docMk/>
            <pc:sldMk cId="2181434684" sldId="620"/>
            <ac:picMk id="11" creationId="{EFFD3A46-9B76-DE28-CDC1-A873C4712B15}"/>
          </ac:picMkLst>
        </pc:picChg>
        <pc:picChg chg="mod">
          <ac:chgData name="Cees van Dijk" userId="15484f1a-d14c-4d76-ad31-ba8dbb0f5e95" providerId="ADAL" clId="{7DCD77FA-93BD-49BC-8CD1-7F87C4D37D5B}" dt="2025-10-02T14:59:22.582" v="96" actId="1076"/>
          <ac:picMkLst>
            <pc:docMk/>
            <pc:sldMk cId="2181434684" sldId="620"/>
            <ac:picMk id="13" creationId="{4B9DD074-446D-AF59-5BC4-65D04CE64F9D}"/>
          </ac:picMkLst>
        </pc:picChg>
        <pc:picChg chg="mod">
          <ac:chgData name="Cees van Dijk" userId="15484f1a-d14c-4d76-ad31-ba8dbb0f5e95" providerId="ADAL" clId="{7DCD77FA-93BD-49BC-8CD1-7F87C4D37D5B}" dt="2025-10-02T14:59:16.183" v="88" actId="1076"/>
          <ac:picMkLst>
            <pc:docMk/>
            <pc:sldMk cId="2181434684" sldId="620"/>
            <ac:picMk id="14" creationId="{E95A4647-DA98-A6C3-39C0-6CCD22A47864}"/>
          </ac:picMkLst>
        </pc:picChg>
        <pc:picChg chg="mod">
          <ac:chgData name="Cees van Dijk" userId="15484f1a-d14c-4d76-ad31-ba8dbb0f5e95" providerId="ADAL" clId="{7DCD77FA-93BD-49BC-8CD1-7F87C4D37D5B}" dt="2025-10-02T14:59:16.836" v="89" actId="1076"/>
          <ac:picMkLst>
            <pc:docMk/>
            <pc:sldMk cId="2181434684" sldId="620"/>
            <ac:picMk id="15" creationId="{37258756-4FF6-F7B7-0F8C-41DECCBE5F11}"/>
          </ac:picMkLst>
        </pc:picChg>
        <pc:picChg chg="mod">
          <ac:chgData name="Cees van Dijk" userId="15484f1a-d14c-4d76-ad31-ba8dbb0f5e95" providerId="ADAL" clId="{7DCD77FA-93BD-49BC-8CD1-7F87C4D37D5B}" dt="2025-10-02T14:59:13.714" v="85" actId="1076"/>
          <ac:picMkLst>
            <pc:docMk/>
            <pc:sldMk cId="2181434684" sldId="620"/>
            <ac:picMk id="16" creationId="{19386483-E9C6-6BE3-FFFD-0AF71F3ECCAE}"/>
          </ac:picMkLst>
        </pc:picChg>
        <pc:picChg chg="mod">
          <ac:chgData name="Cees van Dijk" userId="15484f1a-d14c-4d76-ad31-ba8dbb0f5e95" providerId="ADAL" clId="{7DCD77FA-93BD-49BC-8CD1-7F87C4D37D5B}" dt="2025-10-02T14:59:19.445" v="92" actId="1076"/>
          <ac:picMkLst>
            <pc:docMk/>
            <pc:sldMk cId="2181434684" sldId="620"/>
            <ac:picMk id="17" creationId="{954C6AA9-0EC0-1622-4AEF-D6B13BFB9489}"/>
          </ac:picMkLst>
        </pc:picChg>
        <pc:picChg chg="mod">
          <ac:chgData name="Cees van Dijk" userId="15484f1a-d14c-4d76-ad31-ba8dbb0f5e95" providerId="ADAL" clId="{7DCD77FA-93BD-49BC-8CD1-7F87C4D37D5B}" dt="2025-10-02T14:59:17.560" v="90" actId="1076"/>
          <ac:picMkLst>
            <pc:docMk/>
            <pc:sldMk cId="2181434684" sldId="620"/>
            <ac:picMk id="19" creationId="{4B0A763F-DF76-7228-30D6-C09F633CE329}"/>
          </ac:picMkLst>
        </pc:picChg>
        <pc:picChg chg="mod">
          <ac:chgData name="Cees van Dijk" userId="15484f1a-d14c-4d76-ad31-ba8dbb0f5e95" providerId="ADAL" clId="{7DCD77FA-93BD-49BC-8CD1-7F87C4D37D5B}" dt="2025-10-02T14:59:21.872" v="95" actId="1076"/>
          <ac:picMkLst>
            <pc:docMk/>
            <pc:sldMk cId="2181434684" sldId="620"/>
            <ac:picMk id="20" creationId="{C774125C-49F2-C635-A050-D52E9515F208}"/>
          </ac:picMkLst>
        </pc:picChg>
        <pc:picChg chg="mod">
          <ac:chgData name="Cees van Dijk" userId="15484f1a-d14c-4d76-ad31-ba8dbb0f5e95" providerId="ADAL" clId="{7DCD77FA-93BD-49BC-8CD1-7F87C4D37D5B}" dt="2025-10-02T14:59:20.975" v="94" actId="1076"/>
          <ac:picMkLst>
            <pc:docMk/>
            <pc:sldMk cId="2181434684" sldId="620"/>
            <ac:picMk id="21" creationId="{08BDC345-5EF4-1140-B316-290228766426}"/>
          </ac:picMkLst>
        </pc:picChg>
        <pc:picChg chg="mod">
          <ac:chgData name="Cees van Dijk" userId="15484f1a-d14c-4d76-ad31-ba8dbb0f5e95" providerId="ADAL" clId="{7DCD77FA-93BD-49BC-8CD1-7F87C4D37D5B}" dt="2025-10-02T14:59:15.347" v="87" actId="1076"/>
          <ac:picMkLst>
            <pc:docMk/>
            <pc:sldMk cId="2181434684" sldId="620"/>
            <ac:picMk id="24" creationId="{047B228F-B29E-B863-4D3E-7216B245D820}"/>
          </ac:picMkLst>
        </pc:picChg>
      </pc:sldChg>
      <pc:sldChg chg="modSp mod">
        <pc:chgData name="Cees van Dijk" userId="15484f1a-d14c-4d76-ad31-ba8dbb0f5e95" providerId="ADAL" clId="{7DCD77FA-93BD-49BC-8CD1-7F87C4D37D5B}" dt="2025-10-02T14:59:33.124" v="107" actId="1076"/>
        <pc:sldMkLst>
          <pc:docMk/>
          <pc:sldMk cId="3652088617" sldId="622"/>
        </pc:sldMkLst>
        <pc:picChg chg="mod">
          <ac:chgData name="Cees van Dijk" userId="15484f1a-d14c-4d76-ad31-ba8dbb0f5e95" providerId="ADAL" clId="{7DCD77FA-93BD-49BC-8CD1-7F87C4D37D5B}" dt="2025-10-02T14:59:30.846" v="104" actId="1076"/>
          <ac:picMkLst>
            <pc:docMk/>
            <pc:sldMk cId="3652088617" sldId="622"/>
            <ac:picMk id="2" creationId="{597ECA4E-898C-0EA4-A539-BF1B86A33AE5}"/>
          </ac:picMkLst>
        </pc:picChg>
        <pc:picChg chg="mod">
          <ac:chgData name="Cees van Dijk" userId="15484f1a-d14c-4d76-ad31-ba8dbb0f5e95" providerId="ADAL" clId="{7DCD77FA-93BD-49BC-8CD1-7F87C4D37D5B}" dt="2025-10-02T14:59:28.039" v="101" actId="1076"/>
          <ac:picMkLst>
            <pc:docMk/>
            <pc:sldMk cId="3652088617" sldId="622"/>
            <ac:picMk id="11" creationId="{26EEC1A2-F06E-D890-E99E-DBB4F80B90AB}"/>
          </ac:picMkLst>
        </pc:picChg>
        <pc:picChg chg="mod">
          <ac:chgData name="Cees van Dijk" userId="15484f1a-d14c-4d76-ad31-ba8dbb0f5e95" providerId="ADAL" clId="{7DCD77FA-93BD-49BC-8CD1-7F87C4D37D5B}" dt="2025-10-02T14:59:26.543" v="99" actId="1076"/>
          <ac:picMkLst>
            <pc:docMk/>
            <pc:sldMk cId="3652088617" sldId="622"/>
            <ac:picMk id="12" creationId="{98FD2FD0-D379-1501-11FB-3EC4491990DF}"/>
          </ac:picMkLst>
        </pc:picChg>
        <pc:picChg chg="mod">
          <ac:chgData name="Cees van Dijk" userId="15484f1a-d14c-4d76-ad31-ba8dbb0f5e95" providerId="ADAL" clId="{7DCD77FA-93BD-49BC-8CD1-7F87C4D37D5B}" dt="2025-10-02T14:59:29.187" v="102" actId="1076"/>
          <ac:picMkLst>
            <pc:docMk/>
            <pc:sldMk cId="3652088617" sldId="622"/>
            <ac:picMk id="13" creationId="{9BB85C6F-4CE4-3705-8D16-482B8ACE36C0}"/>
          </ac:picMkLst>
        </pc:picChg>
        <pc:picChg chg="mod">
          <ac:chgData name="Cees van Dijk" userId="15484f1a-d14c-4d76-ad31-ba8dbb0f5e95" providerId="ADAL" clId="{7DCD77FA-93BD-49BC-8CD1-7F87C4D37D5B}" dt="2025-10-02T14:59:25.846" v="98" actId="1076"/>
          <ac:picMkLst>
            <pc:docMk/>
            <pc:sldMk cId="3652088617" sldId="622"/>
            <ac:picMk id="14" creationId="{E16F0109-F413-EC19-18B4-09E1F4937DDE}"/>
          </ac:picMkLst>
        </pc:picChg>
        <pc:picChg chg="mod">
          <ac:chgData name="Cees van Dijk" userId="15484f1a-d14c-4d76-ad31-ba8dbb0f5e95" providerId="ADAL" clId="{7DCD77FA-93BD-49BC-8CD1-7F87C4D37D5B}" dt="2025-10-02T14:59:32.062" v="106" actId="1076"/>
          <ac:picMkLst>
            <pc:docMk/>
            <pc:sldMk cId="3652088617" sldId="622"/>
            <ac:picMk id="16" creationId="{F308DB67-EDDE-B20F-9149-0B8202EA3F0E}"/>
          </ac:picMkLst>
        </pc:picChg>
        <pc:picChg chg="mod">
          <ac:chgData name="Cees van Dijk" userId="15484f1a-d14c-4d76-ad31-ba8dbb0f5e95" providerId="ADAL" clId="{7DCD77FA-93BD-49BC-8CD1-7F87C4D37D5B}" dt="2025-10-02T14:59:30.222" v="103" actId="1076"/>
          <ac:picMkLst>
            <pc:docMk/>
            <pc:sldMk cId="3652088617" sldId="622"/>
            <ac:picMk id="17" creationId="{800EC954-480D-E132-E3A5-6495AFCBEF3E}"/>
          </ac:picMkLst>
        </pc:picChg>
        <pc:picChg chg="mod">
          <ac:chgData name="Cees van Dijk" userId="15484f1a-d14c-4d76-ad31-ba8dbb0f5e95" providerId="ADAL" clId="{7DCD77FA-93BD-49BC-8CD1-7F87C4D37D5B}" dt="2025-10-02T14:59:27.403" v="100" actId="1076"/>
          <ac:picMkLst>
            <pc:docMk/>
            <pc:sldMk cId="3652088617" sldId="622"/>
            <ac:picMk id="18" creationId="{85642986-901F-FE67-DC3F-ABEFF60E721D}"/>
          </ac:picMkLst>
        </pc:picChg>
        <pc:picChg chg="mod">
          <ac:chgData name="Cees van Dijk" userId="15484f1a-d14c-4d76-ad31-ba8dbb0f5e95" providerId="ADAL" clId="{7DCD77FA-93BD-49BC-8CD1-7F87C4D37D5B}" dt="2025-10-02T14:59:24.737" v="97" actId="1076"/>
          <ac:picMkLst>
            <pc:docMk/>
            <pc:sldMk cId="3652088617" sldId="622"/>
            <ac:picMk id="19" creationId="{01C0E82F-BF70-BB2D-1258-7B7682786362}"/>
          </ac:picMkLst>
        </pc:picChg>
        <pc:picChg chg="mod">
          <ac:chgData name="Cees van Dijk" userId="15484f1a-d14c-4d76-ad31-ba8dbb0f5e95" providerId="ADAL" clId="{7DCD77FA-93BD-49BC-8CD1-7F87C4D37D5B}" dt="2025-10-02T14:59:31.432" v="105" actId="1076"/>
          <ac:picMkLst>
            <pc:docMk/>
            <pc:sldMk cId="3652088617" sldId="622"/>
            <ac:picMk id="20" creationId="{813D3165-A7DD-9FB0-9E81-E68DF03413C0}"/>
          </ac:picMkLst>
        </pc:picChg>
        <pc:picChg chg="mod">
          <ac:chgData name="Cees van Dijk" userId="15484f1a-d14c-4d76-ad31-ba8dbb0f5e95" providerId="ADAL" clId="{7DCD77FA-93BD-49BC-8CD1-7F87C4D37D5B}" dt="2025-10-02T14:59:33.124" v="107" actId="1076"/>
          <ac:picMkLst>
            <pc:docMk/>
            <pc:sldMk cId="3652088617" sldId="622"/>
            <ac:picMk id="22" creationId="{61550320-059D-31CD-AA8C-5337558DD761}"/>
          </ac:picMkLst>
        </pc:picChg>
      </pc:sldChg>
      <pc:sldChg chg="modSp mod">
        <pc:chgData name="Cees van Dijk" userId="15484f1a-d14c-4d76-ad31-ba8dbb0f5e95" providerId="ADAL" clId="{7DCD77FA-93BD-49BC-8CD1-7F87C4D37D5B}" dt="2025-10-02T14:59:46.727" v="118" actId="1076"/>
        <pc:sldMkLst>
          <pc:docMk/>
          <pc:sldMk cId="1715432727" sldId="624"/>
        </pc:sldMkLst>
        <pc:picChg chg="mod">
          <ac:chgData name="Cees van Dijk" userId="15484f1a-d14c-4d76-ad31-ba8dbb0f5e95" providerId="ADAL" clId="{7DCD77FA-93BD-49BC-8CD1-7F87C4D37D5B}" dt="2025-10-02T14:59:37.996" v="111" actId="1076"/>
          <ac:picMkLst>
            <pc:docMk/>
            <pc:sldMk cId="1715432727" sldId="624"/>
            <ac:picMk id="2" creationId="{F3CAD64A-E727-06CC-FB46-A5F6E586BBE9}"/>
          </ac:picMkLst>
        </pc:picChg>
        <pc:picChg chg="mod">
          <ac:chgData name="Cees van Dijk" userId="15484f1a-d14c-4d76-ad31-ba8dbb0f5e95" providerId="ADAL" clId="{7DCD77FA-93BD-49BC-8CD1-7F87C4D37D5B}" dt="2025-10-02T14:59:42.127" v="114" actId="1076"/>
          <ac:picMkLst>
            <pc:docMk/>
            <pc:sldMk cId="1715432727" sldId="624"/>
            <ac:picMk id="12" creationId="{CB840913-187A-3B48-3D30-944933C34961}"/>
          </ac:picMkLst>
        </pc:picChg>
        <pc:picChg chg="mod">
          <ac:chgData name="Cees van Dijk" userId="15484f1a-d14c-4d76-ad31-ba8dbb0f5e95" providerId="ADAL" clId="{7DCD77FA-93BD-49BC-8CD1-7F87C4D37D5B}" dt="2025-10-02T14:59:35.313" v="108" actId="1076"/>
          <ac:picMkLst>
            <pc:docMk/>
            <pc:sldMk cId="1715432727" sldId="624"/>
            <ac:picMk id="13" creationId="{FA82CA66-1254-2CED-EF42-368CEDC432CF}"/>
          </ac:picMkLst>
        </pc:picChg>
        <pc:picChg chg="mod">
          <ac:chgData name="Cees van Dijk" userId="15484f1a-d14c-4d76-ad31-ba8dbb0f5e95" providerId="ADAL" clId="{7DCD77FA-93BD-49BC-8CD1-7F87C4D37D5B}" dt="2025-10-02T14:59:45.373" v="117" actId="1076"/>
          <ac:picMkLst>
            <pc:docMk/>
            <pc:sldMk cId="1715432727" sldId="624"/>
            <ac:picMk id="14" creationId="{5B7C7CAF-2E4C-6B22-EDA8-A99822C35625}"/>
          </ac:picMkLst>
        </pc:picChg>
        <pc:picChg chg="mod">
          <ac:chgData name="Cees van Dijk" userId="15484f1a-d14c-4d76-ad31-ba8dbb0f5e95" providerId="ADAL" clId="{7DCD77FA-93BD-49BC-8CD1-7F87C4D37D5B}" dt="2025-10-02T14:59:37.148" v="110" actId="1076"/>
          <ac:picMkLst>
            <pc:docMk/>
            <pc:sldMk cId="1715432727" sldId="624"/>
            <ac:picMk id="15" creationId="{45035538-07F5-9CCA-8C5C-46696FBE9CA4}"/>
          </ac:picMkLst>
        </pc:picChg>
        <pc:picChg chg="mod">
          <ac:chgData name="Cees van Dijk" userId="15484f1a-d14c-4d76-ad31-ba8dbb0f5e95" providerId="ADAL" clId="{7DCD77FA-93BD-49BC-8CD1-7F87C4D37D5B}" dt="2025-10-02T14:59:44.598" v="116" actId="1076"/>
          <ac:picMkLst>
            <pc:docMk/>
            <pc:sldMk cId="1715432727" sldId="624"/>
            <ac:picMk id="16" creationId="{38F0DC0D-55E4-9AED-F8CC-F129DB6C5642}"/>
          </ac:picMkLst>
        </pc:picChg>
        <pc:picChg chg="mod">
          <ac:chgData name="Cees van Dijk" userId="15484f1a-d14c-4d76-ad31-ba8dbb0f5e95" providerId="ADAL" clId="{7DCD77FA-93BD-49BC-8CD1-7F87C4D37D5B}" dt="2025-10-02T14:59:39.304" v="112" actId="1076"/>
          <ac:picMkLst>
            <pc:docMk/>
            <pc:sldMk cId="1715432727" sldId="624"/>
            <ac:picMk id="18" creationId="{4EADD435-540A-6010-79DF-F970C4D72245}"/>
          </ac:picMkLst>
        </pc:picChg>
        <pc:picChg chg="mod">
          <ac:chgData name="Cees van Dijk" userId="15484f1a-d14c-4d76-ad31-ba8dbb0f5e95" providerId="ADAL" clId="{7DCD77FA-93BD-49BC-8CD1-7F87C4D37D5B}" dt="2025-10-02T14:59:43.313" v="115" actId="1076"/>
          <ac:picMkLst>
            <pc:docMk/>
            <pc:sldMk cId="1715432727" sldId="624"/>
            <ac:picMk id="19" creationId="{B57A6996-F248-9479-5551-B4108AE7ED2D}"/>
          </ac:picMkLst>
        </pc:picChg>
        <pc:picChg chg="mod">
          <ac:chgData name="Cees van Dijk" userId="15484f1a-d14c-4d76-ad31-ba8dbb0f5e95" providerId="ADAL" clId="{7DCD77FA-93BD-49BC-8CD1-7F87C4D37D5B}" dt="2025-10-02T14:59:39.927" v="113" actId="1076"/>
          <ac:picMkLst>
            <pc:docMk/>
            <pc:sldMk cId="1715432727" sldId="624"/>
            <ac:picMk id="20" creationId="{D9AD2550-9435-B57B-F218-5239AD5E9E79}"/>
          </ac:picMkLst>
        </pc:picChg>
        <pc:picChg chg="mod">
          <ac:chgData name="Cees van Dijk" userId="15484f1a-d14c-4d76-ad31-ba8dbb0f5e95" providerId="ADAL" clId="{7DCD77FA-93BD-49BC-8CD1-7F87C4D37D5B}" dt="2025-10-02T14:59:36.469" v="109" actId="1076"/>
          <ac:picMkLst>
            <pc:docMk/>
            <pc:sldMk cId="1715432727" sldId="624"/>
            <ac:picMk id="21" creationId="{45407D91-D5A7-15B5-FD08-D724761565A5}"/>
          </ac:picMkLst>
        </pc:picChg>
        <pc:picChg chg="mod">
          <ac:chgData name="Cees van Dijk" userId="15484f1a-d14c-4d76-ad31-ba8dbb0f5e95" providerId="ADAL" clId="{7DCD77FA-93BD-49BC-8CD1-7F87C4D37D5B}" dt="2025-10-02T14:59:46.727" v="118" actId="1076"/>
          <ac:picMkLst>
            <pc:docMk/>
            <pc:sldMk cId="1715432727" sldId="624"/>
            <ac:picMk id="22" creationId="{8C4A8B58-9C35-36AF-35DB-19D877BD83BD}"/>
          </ac:picMkLst>
        </pc:picChg>
      </pc:sldChg>
      <pc:sldChg chg="modSp mod">
        <pc:chgData name="Cees van Dijk" userId="15484f1a-d14c-4d76-ad31-ba8dbb0f5e95" providerId="ADAL" clId="{7DCD77FA-93BD-49BC-8CD1-7F87C4D37D5B}" dt="2025-10-02T14:59:56.143" v="125" actId="1076"/>
        <pc:sldMkLst>
          <pc:docMk/>
          <pc:sldMk cId="3376696763" sldId="626"/>
        </pc:sldMkLst>
        <pc:picChg chg="mod">
          <ac:chgData name="Cees van Dijk" userId="15484f1a-d14c-4d76-ad31-ba8dbb0f5e95" providerId="ADAL" clId="{7DCD77FA-93BD-49BC-8CD1-7F87C4D37D5B}" dt="2025-10-02T14:59:50.543" v="119" actId="1076"/>
          <ac:picMkLst>
            <pc:docMk/>
            <pc:sldMk cId="3376696763" sldId="626"/>
            <ac:picMk id="2" creationId="{9514C8CA-9335-D413-E24C-92A1901674D3}"/>
          </ac:picMkLst>
        </pc:picChg>
        <pc:picChg chg="mod">
          <ac:chgData name="Cees van Dijk" userId="15484f1a-d14c-4d76-ad31-ba8dbb0f5e95" providerId="ADAL" clId="{7DCD77FA-93BD-49BC-8CD1-7F87C4D37D5B}" dt="2025-10-02T14:59:54.503" v="123" actId="1076"/>
          <ac:picMkLst>
            <pc:docMk/>
            <pc:sldMk cId="3376696763" sldId="626"/>
            <ac:picMk id="5" creationId="{71A35404-B7FC-70C8-7002-3FF01945CF08}"/>
          </ac:picMkLst>
        </pc:picChg>
        <pc:picChg chg="mod">
          <ac:chgData name="Cees van Dijk" userId="15484f1a-d14c-4d76-ad31-ba8dbb0f5e95" providerId="ADAL" clId="{7DCD77FA-93BD-49BC-8CD1-7F87C4D37D5B}" dt="2025-10-02T14:59:52.047" v="120" actId="1076"/>
          <ac:picMkLst>
            <pc:docMk/>
            <pc:sldMk cId="3376696763" sldId="626"/>
            <ac:picMk id="11" creationId="{AEB1BF45-2E95-828C-5AF8-08125F10B247}"/>
          </ac:picMkLst>
        </pc:picChg>
        <pc:picChg chg="mod">
          <ac:chgData name="Cees van Dijk" userId="15484f1a-d14c-4d76-ad31-ba8dbb0f5e95" providerId="ADAL" clId="{7DCD77FA-93BD-49BC-8CD1-7F87C4D37D5B}" dt="2025-10-02T14:59:52.883" v="121" actId="1076"/>
          <ac:picMkLst>
            <pc:docMk/>
            <pc:sldMk cId="3376696763" sldId="626"/>
            <ac:picMk id="18" creationId="{FBD6E481-6C0C-6611-BFEB-3A5467B18672}"/>
          </ac:picMkLst>
        </pc:picChg>
        <pc:picChg chg="mod">
          <ac:chgData name="Cees van Dijk" userId="15484f1a-d14c-4d76-ad31-ba8dbb0f5e95" providerId="ADAL" clId="{7DCD77FA-93BD-49BC-8CD1-7F87C4D37D5B}" dt="2025-10-02T14:59:53.713" v="122" actId="1076"/>
          <ac:picMkLst>
            <pc:docMk/>
            <pc:sldMk cId="3376696763" sldId="626"/>
            <ac:picMk id="19" creationId="{180A5ACD-86F4-B625-F797-9A32257B7310}"/>
          </ac:picMkLst>
        </pc:picChg>
        <pc:picChg chg="mod">
          <ac:chgData name="Cees van Dijk" userId="15484f1a-d14c-4d76-ad31-ba8dbb0f5e95" providerId="ADAL" clId="{7DCD77FA-93BD-49BC-8CD1-7F87C4D37D5B}" dt="2025-10-02T14:59:55.222" v="124" actId="1076"/>
          <ac:picMkLst>
            <pc:docMk/>
            <pc:sldMk cId="3376696763" sldId="626"/>
            <ac:picMk id="22" creationId="{F6BB0DF1-9A32-7934-068D-49541067CEA1}"/>
          </ac:picMkLst>
        </pc:picChg>
        <pc:picChg chg="mod">
          <ac:chgData name="Cees van Dijk" userId="15484f1a-d14c-4d76-ad31-ba8dbb0f5e95" providerId="ADAL" clId="{7DCD77FA-93BD-49BC-8CD1-7F87C4D37D5B}" dt="2025-10-02T14:59:56.143" v="125" actId="1076"/>
          <ac:picMkLst>
            <pc:docMk/>
            <pc:sldMk cId="3376696763" sldId="626"/>
            <ac:picMk id="24" creationId="{4F80F1D1-ED1F-29B6-8047-A46689D1A931}"/>
          </ac:picMkLst>
        </pc:picChg>
      </pc:sldChg>
      <pc:sldChg chg="modSp mod">
        <pc:chgData name="Cees van Dijk" userId="15484f1a-d14c-4d76-ad31-ba8dbb0f5e95" providerId="ADAL" clId="{7DCD77FA-93BD-49BC-8CD1-7F87C4D37D5B}" dt="2025-10-02T15:00:11.996" v="136" actId="1076"/>
        <pc:sldMkLst>
          <pc:docMk/>
          <pc:sldMk cId="3070009685" sldId="628"/>
        </pc:sldMkLst>
        <pc:picChg chg="mod">
          <ac:chgData name="Cees van Dijk" userId="15484f1a-d14c-4d76-ad31-ba8dbb0f5e95" providerId="ADAL" clId="{7DCD77FA-93BD-49BC-8CD1-7F87C4D37D5B}" dt="2025-10-02T15:00:06.784" v="130" actId="1076"/>
          <ac:picMkLst>
            <pc:docMk/>
            <pc:sldMk cId="3070009685" sldId="628"/>
            <ac:picMk id="2" creationId="{E479FA9D-3266-30B9-0A0B-A19091775115}"/>
          </ac:picMkLst>
        </pc:picChg>
        <pc:picChg chg="mod">
          <ac:chgData name="Cees van Dijk" userId="15484f1a-d14c-4d76-ad31-ba8dbb0f5e95" providerId="ADAL" clId="{7DCD77FA-93BD-49BC-8CD1-7F87C4D37D5B}" dt="2025-10-02T15:00:09.414" v="133" actId="1076"/>
          <ac:picMkLst>
            <pc:docMk/>
            <pc:sldMk cId="3070009685" sldId="628"/>
            <ac:picMk id="5" creationId="{52093672-0F17-D1F3-264F-497F586C62E7}"/>
          </ac:picMkLst>
        </pc:picChg>
        <pc:picChg chg="mod">
          <ac:chgData name="Cees van Dijk" userId="15484f1a-d14c-4d76-ad31-ba8dbb0f5e95" providerId="ADAL" clId="{7DCD77FA-93BD-49BC-8CD1-7F87C4D37D5B}" dt="2025-10-02T15:00:03.790" v="127" actId="1076"/>
          <ac:picMkLst>
            <pc:docMk/>
            <pc:sldMk cId="3070009685" sldId="628"/>
            <ac:picMk id="11" creationId="{060F73F1-4302-FDCE-3F43-747F7216373E}"/>
          </ac:picMkLst>
        </pc:picChg>
        <pc:picChg chg="mod">
          <ac:chgData name="Cees van Dijk" userId="15484f1a-d14c-4d76-ad31-ba8dbb0f5e95" providerId="ADAL" clId="{7DCD77FA-93BD-49BC-8CD1-7F87C4D37D5B}" dt="2025-10-02T15:00:02.977" v="126" actId="1076"/>
          <ac:picMkLst>
            <pc:docMk/>
            <pc:sldMk cId="3070009685" sldId="628"/>
            <ac:picMk id="15" creationId="{1D49D78C-B549-D1EB-644F-8EAE8A4EBE0D}"/>
          </ac:picMkLst>
        </pc:picChg>
        <pc:picChg chg="mod">
          <ac:chgData name="Cees van Dijk" userId="15484f1a-d14c-4d76-ad31-ba8dbb0f5e95" providerId="ADAL" clId="{7DCD77FA-93BD-49BC-8CD1-7F87C4D37D5B}" dt="2025-10-02T15:00:11.182" v="135" actId="1076"/>
          <ac:picMkLst>
            <pc:docMk/>
            <pc:sldMk cId="3070009685" sldId="628"/>
            <ac:picMk id="17" creationId="{13EAC402-4F4A-B05A-7A76-0E092DF9BDEF}"/>
          </ac:picMkLst>
        </pc:picChg>
        <pc:picChg chg="mod">
          <ac:chgData name="Cees van Dijk" userId="15484f1a-d14c-4d76-ad31-ba8dbb0f5e95" providerId="ADAL" clId="{7DCD77FA-93BD-49BC-8CD1-7F87C4D37D5B}" dt="2025-10-02T15:00:05.422" v="129" actId="1076"/>
          <ac:picMkLst>
            <pc:docMk/>
            <pc:sldMk cId="3070009685" sldId="628"/>
            <ac:picMk id="18" creationId="{16C865E6-6632-65BD-7BE7-7038E22F6CC9}"/>
          </ac:picMkLst>
        </pc:picChg>
        <pc:picChg chg="mod">
          <ac:chgData name="Cees van Dijk" userId="15484f1a-d14c-4d76-ad31-ba8dbb0f5e95" providerId="ADAL" clId="{7DCD77FA-93BD-49BC-8CD1-7F87C4D37D5B}" dt="2025-10-02T15:00:10.262" v="134" actId="1076"/>
          <ac:picMkLst>
            <pc:docMk/>
            <pc:sldMk cId="3070009685" sldId="628"/>
            <ac:picMk id="19" creationId="{4BC15441-E997-4A70-ECFF-43E2D7FC323F}"/>
          </ac:picMkLst>
        </pc:picChg>
        <pc:picChg chg="mod">
          <ac:chgData name="Cees van Dijk" userId="15484f1a-d14c-4d76-ad31-ba8dbb0f5e95" providerId="ADAL" clId="{7DCD77FA-93BD-49BC-8CD1-7F87C4D37D5B}" dt="2025-10-02T15:00:04.747" v="128" actId="1076"/>
          <ac:picMkLst>
            <pc:docMk/>
            <pc:sldMk cId="3070009685" sldId="628"/>
            <ac:picMk id="20" creationId="{B1A4418C-2524-3D89-F010-3B72E55F71FE}"/>
          </ac:picMkLst>
        </pc:picChg>
        <pc:picChg chg="mod">
          <ac:chgData name="Cees van Dijk" userId="15484f1a-d14c-4d76-ad31-ba8dbb0f5e95" providerId="ADAL" clId="{7DCD77FA-93BD-49BC-8CD1-7F87C4D37D5B}" dt="2025-10-02T15:00:07.512" v="131" actId="1076"/>
          <ac:picMkLst>
            <pc:docMk/>
            <pc:sldMk cId="3070009685" sldId="628"/>
            <ac:picMk id="21" creationId="{B8D3B7EC-1D35-AA5C-FA7D-E5BC10280336}"/>
          </ac:picMkLst>
        </pc:picChg>
        <pc:picChg chg="mod">
          <ac:chgData name="Cees van Dijk" userId="15484f1a-d14c-4d76-ad31-ba8dbb0f5e95" providerId="ADAL" clId="{7DCD77FA-93BD-49BC-8CD1-7F87C4D37D5B}" dt="2025-10-02T15:00:08.702" v="132" actId="1076"/>
          <ac:picMkLst>
            <pc:docMk/>
            <pc:sldMk cId="3070009685" sldId="628"/>
            <ac:picMk id="22" creationId="{00F41E8C-7E19-7CA3-0B58-E219E83BE0FE}"/>
          </ac:picMkLst>
        </pc:picChg>
        <pc:picChg chg="mod">
          <ac:chgData name="Cees van Dijk" userId="15484f1a-d14c-4d76-ad31-ba8dbb0f5e95" providerId="ADAL" clId="{7DCD77FA-93BD-49BC-8CD1-7F87C4D37D5B}" dt="2025-10-02T15:00:11.996" v="136" actId="1076"/>
          <ac:picMkLst>
            <pc:docMk/>
            <pc:sldMk cId="3070009685" sldId="628"/>
            <ac:picMk id="24" creationId="{C9EE7458-B975-225A-D105-23D3D328806B}"/>
          </ac:picMkLst>
        </pc:picChg>
      </pc:sldChg>
      <pc:sldChg chg="modSp mod">
        <pc:chgData name="Cees van Dijk" userId="15484f1a-d14c-4d76-ad31-ba8dbb0f5e95" providerId="ADAL" clId="{7DCD77FA-93BD-49BC-8CD1-7F87C4D37D5B}" dt="2025-10-02T15:00:28.582" v="151" actId="1076"/>
        <pc:sldMkLst>
          <pc:docMk/>
          <pc:sldMk cId="2013881313" sldId="630"/>
        </pc:sldMkLst>
        <pc:picChg chg="mod">
          <ac:chgData name="Cees van Dijk" userId="15484f1a-d14c-4d76-ad31-ba8dbb0f5e95" providerId="ADAL" clId="{7DCD77FA-93BD-49BC-8CD1-7F87C4D37D5B}" dt="2025-10-02T15:00:21.032" v="144" actId="1076"/>
          <ac:picMkLst>
            <pc:docMk/>
            <pc:sldMk cId="2013881313" sldId="630"/>
            <ac:picMk id="2" creationId="{18CB2FE0-CA72-5E6C-F8D9-8516CE2EC1B5}"/>
          </ac:picMkLst>
        </pc:picChg>
        <pc:picChg chg="mod">
          <ac:chgData name="Cees van Dijk" userId="15484f1a-d14c-4d76-ad31-ba8dbb0f5e95" providerId="ADAL" clId="{7DCD77FA-93BD-49BC-8CD1-7F87C4D37D5B}" dt="2025-10-02T15:00:27.622" v="150" actId="1076"/>
          <ac:picMkLst>
            <pc:docMk/>
            <pc:sldMk cId="2013881313" sldId="630"/>
            <ac:picMk id="5" creationId="{70C08F2C-042D-FC70-334E-D6817E30FAE1}"/>
          </ac:picMkLst>
        </pc:picChg>
        <pc:picChg chg="mod">
          <ac:chgData name="Cees van Dijk" userId="15484f1a-d14c-4d76-ad31-ba8dbb0f5e95" providerId="ADAL" clId="{7DCD77FA-93BD-49BC-8CD1-7F87C4D37D5B}" dt="2025-10-02T15:00:28.582" v="151" actId="1076"/>
          <ac:picMkLst>
            <pc:docMk/>
            <pc:sldMk cId="2013881313" sldId="630"/>
            <ac:picMk id="11" creationId="{BBC288DC-E6E0-DD4C-A233-A7C2478EBB85}"/>
          </ac:picMkLst>
        </pc:picChg>
        <pc:picChg chg="mod">
          <ac:chgData name="Cees van Dijk" userId="15484f1a-d14c-4d76-ad31-ba8dbb0f5e95" providerId="ADAL" clId="{7DCD77FA-93BD-49BC-8CD1-7F87C4D37D5B}" dt="2025-10-02T15:00:24.727" v="148" actId="1076"/>
          <ac:picMkLst>
            <pc:docMk/>
            <pc:sldMk cId="2013881313" sldId="630"/>
            <ac:picMk id="12" creationId="{65AE4E01-B321-372E-7527-F8DFAF6D2458}"/>
          </ac:picMkLst>
        </pc:picChg>
        <pc:picChg chg="mod">
          <ac:chgData name="Cees van Dijk" userId="15484f1a-d14c-4d76-ad31-ba8dbb0f5e95" providerId="ADAL" clId="{7DCD77FA-93BD-49BC-8CD1-7F87C4D37D5B}" dt="2025-10-02T15:00:16.616" v="140" actId="1076"/>
          <ac:picMkLst>
            <pc:docMk/>
            <pc:sldMk cId="2013881313" sldId="630"/>
            <ac:picMk id="13" creationId="{FA320880-DE2C-0FB8-5420-AD6818583240}"/>
          </ac:picMkLst>
        </pc:picChg>
        <pc:picChg chg="mod">
          <ac:chgData name="Cees van Dijk" userId="15484f1a-d14c-4d76-ad31-ba8dbb0f5e95" providerId="ADAL" clId="{7DCD77FA-93BD-49BC-8CD1-7F87C4D37D5B}" dt="2025-10-02T15:00:18.982" v="142" actId="1076"/>
          <ac:picMkLst>
            <pc:docMk/>
            <pc:sldMk cId="2013881313" sldId="630"/>
            <ac:picMk id="14" creationId="{11161C90-DAFA-1F7D-0EE3-B7A470EC1322}"/>
          </ac:picMkLst>
        </pc:picChg>
        <pc:picChg chg="mod">
          <ac:chgData name="Cees van Dijk" userId="15484f1a-d14c-4d76-ad31-ba8dbb0f5e95" providerId="ADAL" clId="{7DCD77FA-93BD-49BC-8CD1-7F87C4D37D5B}" dt="2025-10-02T15:00:14.616" v="138" actId="1076"/>
          <ac:picMkLst>
            <pc:docMk/>
            <pc:sldMk cId="2013881313" sldId="630"/>
            <ac:picMk id="15" creationId="{ED65EF19-11E3-0121-11F9-A896FE5ACEA7}"/>
          </ac:picMkLst>
        </pc:picChg>
        <pc:picChg chg="mod">
          <ac:chgData name="Cees van Dijk" userId="15484f1a-d14c-4d76-ad31-ba8dbb0f5e95" providerId="ADAL" clId="{7DCD77FA-93BD-49BC-8CD1-7F87C4D37D5B}" dt="2025-10-02T15:00:15.822" v="139" actId="1076"/>
          <ac:picMkLst>
            <pc:docMk/>
            <pc:sldMk cId="2013881313" sldId="630"/>
            <ac:picMk id="17" creationId="{1BB8DD18-3971-95D9-3479-7197F48E56B4}"/>
          </ac:picMkLst>
        </pc:picChg>
        <pc:picChg chg="mod">
          <ac:chgData name="Cees van Dijk" userId="15484f1a-d14c-4d76-ad31-ba8dbb0f5e95" providerId="ADAL" clId="{7DCD77FA-93BD-49BC-8CD1-7F87C4D37D5B}" dt="2025-10-02T15:00:18.205" v="141" actId="1076"/>
          <ac:picMkLst>
            <pc:docMk/>
            <pc:sldMk cId="2013881313" sldId="630"/>
            <ac:picMk id="18" creationId="{CC69BAA6-1419-75BB-6149-5DD1A1FB9154}"/>
          </ac:picMkLst>
        </pc:picChg>
        <pc:picChg chg="mod">
          <ac:chgData name="Cees van Dijk" userId="15484f1a-d14c-4d76-ad31-ba8dbb0f5e95" providerId="ADAL" clId="{7DCD77FA-93BD-49BC-8CD1-7F87C4D37D5B}" dt="2025-10-02T15:00:19.832" v="143" actId="1076"/>
          <ac:picMkLst>
            <pc:docMk/>
            <pc:sldMk cId="2013881313" sldId="630"/>
            <ac:picMk id="19" creationId="{B7587D22-8EA5-0489-9D76-09705AACC134}"/>
          </ac:picMkLst>
        </pc:picChg>
        <pc:picChg chg="mod">
          <ac:chgData name="Cees van Dijk" userId="15484f1a-d14c-4d76-ad31-ba8dbb0f5e95" providerId="ADAL" clId="{7DCD77FA-93BD-49BC-8CD1-7F87C4D37D5B}" dt="2025-10-02T15:00:25.515" v="149" actId="1076"/>
          <ac:picMkLst>
            <pc:docMk/>
            <pc:sldMk cId="2013881313" sldId="630"/>
            <ac:picMk id="20" creationId="{32FE8865-3D65-A2BD-E839-C8505EF5EF95}"/>
          </ac:picMkLst>
        </pc:picChg>
        <pc:picChg chg="mod">
          <ac:chgData name="Cees van Dijk" userId="15484f1a-d14c-4d76-ad31-ba8dbb0f5e95" providerId="ADAL" clId="{7DCD77FA-93BD-49BC-8CD1-7F87C4D37D5B}" dt="2025-10-02T15:00:13.832" v="137" actId="1076"/>
          <ac:picMkLst>
            <pc:docMk/>
            <pc:sldMk cId="2013881313" sldId="630"/>
            <ac:picMk id="21" creationId="{BE319AFC-E147-D20E-06EE-E4E344827132}"/>
          </ac:picMkLst>
        </pc:picChg>
        <pc:picChg chg="mod">
          <ac:chgData name="Cees van Dijk" userId="15484f1a-d14c-4d76-ad31-ba8dbb0f5e95" providerId="ADAL" clId="{7DCD77FA-93BD-49BC-8CD1-7F87C4D37D5B}" dt="2025-10-02T15:00:21.997" v="145" actId="1076"/>
          <ac:picMkLst>
            <pc:docMk/>
            <pc:sldMk cId="2013881313" sldId="630"/>
            <ac:picMk id="22" creationId="{E4FE6BFD-2E9A-7AE5-31FF-0128ED0B6D06}"/>
          </ac:picMkLst>
        </pc:picChg>
      </pc:sldChg>
      <pc:sldChg chg="modSp mod">
        <pc:chgData name="Cees van Dijk" userId="15484f1a-d14c-4d76-ad31-ba8dbb0f5e95" providerId="ADAL" clId="{7DCD77FA-93BD-49BC-8CD1-7F87C4D37D5B}" dt="2025-10-02T15:00:41.663" v="162" actId="1076"/>
        <pc:sldMkLst>
          <pc:docMk/>
          <pc:sldMk cId="2926121997" sldId="632"/>
        </pc:sldMkLst>
        <pc:picChg chg="mod">
          <ac:chgData name="Cees van Dijk" userId="15484f1a-d14c-4d76-ad31-ba8dbb0f5e95" providerId="ADAL" clId="{7DCD77FA-93BD-49BC-8CD1-7F87C4D37D5B}" dt="2025-10-02T15:00:33.832" v="154" actId="1076"/>
          <ac:picMkLst>
            <pc:docMk/>
            <pc:sldMk cId="2926121997" sldId="632"/>
            <ac:picMk id="2" creationId="{AB9DFA46-1262-3398-B604-0C2C840AE875}"/>
          </ac:picMkLst>
        </pc:picChg>
        <pc:picChg chg="mod">
          <ac:chgData name="Cees van Dijk" userId="15484f1a-d14c-4d76-ad31-ba8dbb0f5e95" providerId="ADAL" clId="{7DCD77FA-93BD-49BC-8CD1-7F87C4D37D5B}" dt="2025-10-02T15:00:37.022" v="157" actId="1076"/>
          <ac:picMkLst>
            <pc:docMk/>
            <pc:sldMk cId="2926121997" sldId="632"/>
            <ac:picMk id="5" creationId="{A4158B77-D449-F975-853A-D7D03161EF6A}"/>
          </ac:picMkLst>
        </pc:picChg>
        <pc:picChg chg="mod">
          <ac:chgData name="Cees van Dijk" userId="15484f1a-d14c-4d76-ad31-ba8dbb0f5e95" providerId="ADAL" clId="{7DCD77FA-93BD-49BC-8CD1-7F87C4D37D5B}" dt="2025-10-02T15:00:41.663" v="162" actId="1076"/>
          <ac:picMkLst>
            <pc:docMk/>
            <pc:sldMk cId="2926121997" sldId="632"/>
            <ac:picMk id="13" creationId="{4AAEE823-D0B7-AFDE-8D70-9AD5E404C2FF}"/>
          </ac:picMkLst>
        </pc:picChg>
        <pc:picChg chg="mod">
          <ac:chgData name="Cees van Dijk" userId="15484f1a-d14c-4d76-ad31-ba8dbb0f5e95" providerId="ADAL" clId="{7DCD77FA-93BD-49BC-8CD1-7F87C4D37D5B}" dt="2025-10-02T15:00:39.311" v="160" actId="1076"/>
          <ac:picMkLst>
            <pc:docMk/>
            <pc:sldMk cId="2926121997" sldId="632"/>
            <ac:picMk id="16" creationId="{C7172B8C-1101-220D-D675-39640D2D15E9}"/>
          </ac:picMkLst>
        </pc:picChg>
        <pc:picChg chg="mod">
          <ac:chgData name="Cees van Dijk" userId="15484f1a-d14c-4d76-ad31-ba8dbb0f5e95" providerId="ADAL" clId="{7DCD77FA-93BD-49BC-8CD1-7F87C4D37D5B}" dt="2025-10-02T15:00:40.605" v="161" actId="1076"/>
          <ac:picMkLst>
            <pc:docMk/>
            <pc:sldMk cId="2926121997" sldId="632"/>
            <ac:picMk id="17" creationId="{58F2ADB8-3835-3246-8CA2-DC2541350CF2}"/>
          </ac:picMkLst>
        </pc:picChg>
        <pc:picChg chg="mod">
          <ac:chgData name="Cees van Dijk" userId="15484f1a-d14c-4d76-ad31-ba8dbb0f5e95" providerId="ADAL" clId="{7DCD77FA-93BD-49BC-8CD1-7F87C4D37D5B}" dt="2025-10-02T15:00:37.663" v="158" actId="1076"/>
          <ac:picMkLst>
            <pc:docMk/>
            <pc:sldMk cId="2926121997" sldId="632"/>
            <ac:picMk id="18" creationId="{A097CEBD-9BAE-D63C-704F-DED58DB7CE4B}"/>
          </ac:picMkLst>
        </pc:picChg>
        <pc:picChg chg="mod">
          <ac:chgData name="Cees van Dijk" userId="15484f1a-d14c-4d76-ad31-ba8dbb0f5e95" providerId="ADAL" clId="{7DCD77FA-93BD-49BC-8CD1-7F87C4D37D5B}" dt="2025-10-02T15:00:31.982" v="152" actId="1076"/>
          <ac:picMkLst>
            <pc:docMk/>
            <pc:sldMk cId="2926121997" sldId="632"/>
            <ac:picMk id="19" creationId="{6809AA5A-A9D2-4B0C-FF52-A3BFCA38C122}"/>
          </ac:picMkLst>
        </pc:picChg>
        <pc:picChg chg="mod">
          <ac:chgData name="Cees van Dijk" userId="15484f1a-d14c-4d76-ad31-ba8dbb0f5e95" providerId="ADAL" clId="{7DCD77FA-93BD-49BC-8CD1-7F87C4D37D5B}" dt="2025-10-02T15:00:38.502" v="159" actId="1076"/>
          <ac:picMkLst>
            <pc:docMk/>
            <pc:sldMk cId="2926121997" sldId="632"/>
            <ac:picMk id="20" creationId="{4F334F84-2970-63A4-1BA2-D5DEA8EB6F62}"/>
          </ac:picMkLst>
        </pc:picChg>
        <pc:picChg chg="mod">
          <ac:chgData name="Cees van Dijk" userId="15484f1a-d14c-4d76-ad31-ba8dbb0f5e95" providerId="ADAL" clId="{7DCD77FA-93BD-49BC-8CD1-7F87C4D37D5B}" dt="2025-10-02T15:00:34.908" v="155" actId="1076"/>
          <ac:picMkLst>
            <pc:docMk/>
            <pc:sldMk cId="2926121997" sldId="632"/>
            <ac:picMk id="21" creationId="{9593310F-3118-2E6A-81F6-4A702353148C}"/>
          </ac:picMkLst>
        </pc:picChg>
        <pc:picChg chg="mod">
          <ac:chgData name="Cees van Dijk" userId="15484f1a-d14c-4d76-ad31-ba8dbb0f5e95" providerId="ADAL" clId="{7DCD77FA-93BD-49BC-8CD1-7F87C4D37D5B}" dt="2025-10-02T15:00:32.982" v="153" actId="1076"/>
          <ac:picMkLst>
            <pc:docMk/>
            <pc:sldMk cId="2926121997" sldId="632"/>
            <ac:picMk id="24" creationId="{4897B03A-B810-2CD5-F4ED-505EB3D74954}"/>
          </ac:picMkLst>
        </pc:picChg>
      </pc:sldChg>
      <pc:sldChg chg="modSp mod">
        <pc:chgData name="Cees van Dijk" userId="15484f1a-d14c-4d76-ad31-ba8dbb0f5e95" providerId="ADAL" clId="{7DCD77FA-93BD-49BC-8CD1-7F87C4D37D5B}" dt="2025-10-02T15:01:00.476" v="180" actId="1076"/>
        <pc:sldMkLst>
          <pc:docMk/>
          <pc:sldMk cId="2627859494" sldId="634"/>
        </pc:sldMkLst>
        <pc:picChg chg="mod">
          <ac:chgData name="Cees van Dijk" userId="15484f1a-d14c-4d76-ad31-ba8dbb0f5e95" providerId="ADAL" clId="{7DCD77FA-93BD-49BC-8CD1-7F87C4D37D5B}" dt="2025-10-02T15:00:58.760" v="178" actId="1076"/>
          <ac:picMkLst>
            <pc:docMk/>
            <pc:sldMk cId="2627859494" sldId="634"/>
            <ac:picMk id="2" creationId="{61BAE9A3-67E7-2220-A41B-AC56B7CD175A}"/>
          </ac:picMkLst>
        </pc:picChg>
        <pc:picChg chg="mod">
          <ac:chgData name="Cees van Dijk" userId="15484f1a-d14c-4d76-ad31-ba8dbb0f5e95" providerId="ADAL" clId="{7DCD77FA-93BD-49BC-8CD1-7F87C4D37D5B}" dt="2025-10-02T15:00:47.892" v="166" actId="1076"/>
          <ac:picMkLst>
            <pc:docMk/>
            <pc:sldMk cId="2627859494" sldId="634"/>
            <ac:picMk id="11" creationId="{1DA902B6-1770-99F5-B2A1-E2E523FF2EC5}"/>
          </ac:picMkLst>
        </pc:picChg>
        <pc:picChg chg="mod">
          <ac:chgData name="Cees van Dijk" userId="15484f1a-d14c-4d76-ad31-ba8dbb0f5e95" providerId="ADAL" clId="{7DCD77FA-93BD-49BC-8CD1-7F87C4D37D5B}" dt="2025-10-02T15:00:49.575" v="168" actId="1076"/>
          <ac:picMkLst>
            <pc:docMk/>
            <pc:sldMk cId="2627859494" sldId="634"/>
            <ac:picMk id="12" creationId="{1B8C8129-06D4-3DAC-4226-AEDD655E13DF}"/>
          </ac:picMkLst>
        </pc:picChg>
        <pc:picChg chg="mod">
          <ac:chgData name="Cees van Dijk" userId="15484f1a-d14c-4d76-ad31-ba8dbb0f5e95" providerId="ADAL" clId="{7DCD77FA-93BD-49BC-8CD1-7F87C4D37D5B}" dt="2025-10-02T15:00:48.563" v="167" actId="1076"/>
          <ac:picMkLst>
            <pc:docMk/>
            <pc:sldMk cId="2627859494" sldId="634"/>
            <ac:picMk id="13" creationId="{BAEC46F4-8966-C658-B12A-52E0D7B31CF1}"/>
          </ac:picMkLst>
        </pc:picChg>
        <pc:picChg chg="mod">
          <ac:chgData name="Cees van Dijk" userId="15484f1a-d14c-4d76-ad31-ba8dbb0f5e95" providerId="ADAL" clId="{7DCD77FA-93BD-49BC-8CD1-7F87C4D37D5B}" dt="2025-10-02T15:00:56.455" v="175" actId="1076"/>
          <ac:picMkLst>
            <pc:docMk/>
            <pc:sldMk cId="2627859494" sldId="634"/>
            <ac:picMk id="14" creationId="{0CB27C9B-0052-E600-1D65-DCAE12AC0F96}"/>
          </ac:picMkLst>
        </pc:picChg>
        <pc:picChg chg="mod">
          <ac:chgData name="Cees van Dijk" userId="15484f1a-d14c-4d76-ad31-ba8dbb0f5e95" providerId="ADAL" clId="{7DCD77FA-93BD-49BC-8CD1-7F87C4D37D5B}" dt="2025-10-02T15:00:57.960" v="177" actId="1076"/>
          <ac:picMkLst>
            <pc:docMk/>
            <pc:sldMk cId="2627859494" sldId="634"/>
            <ac:picMk id="15" creationId="{D22D7A9B-F06E-918C-5930-92687C8DBE12}"/>
          </ac:picMkLst>
        </pc:picChg>
        <pc:picChg chg="mod">
          <ac:chgData name="Cees van Dijk" userId="15484f1a-d14c-4d76-ad31-ba8dbb0f5e95" providerId="ADAL" clId="{7DCD77FA-93BD-49BC-8CD1-7F87C4D37D5B}" dt="2025-10-02T15:00:47.002" v="165" actId="1076"/>
          <ac:picMkLst>
            <pc:docMk/>
            <pc:sldMk cId="2627859494" sldId="634"/>
            <ac:picMk id="16" creationId="{9159AF6F-F5B6-272B-60D1-09269B841BCE}"/>
          </ac:picMkLst>
        </pc:picChg>
        <pc:picChg chg="mod">
          <ac:chgData name="Cees van Dijk" userId="15484f1a-d14c-4d76-ad31-ba8dbb0f5e95" providerId="ADAL" clId="{7DCD77FA-93BD-49BC-8CD1-7F87C4D37D5B}" dt="2025-10-02T15:01:00.476" v="180" actId="1076"/>
          <ac:picMkLst>
            <pc:docMk/>
            <pc:sldMk cId="2627859494" sldId="634"/>
            <ac:picMk id="17" creationId="{4640C91E-4C65-612E-7F0A-4E8738CF687D}"/>
          </ac:picMkLst>
        </pc:picChg>
        <pc:picChg chg="mod">
          <ac:chgData name="Cees van Dijk" userId="15484f1a-d14c-4d76-ad31-ba8dbb0f5e95" providerId="ADAL" clId="{7DCD77FA-93BD-49BC-8CD1-7F87C4D37D5B}" dt="2025-10-02T15:00:51.023" v="170" actId="1076"/>
          <ac:picMkLst>
            <pc:docMk/>
            <pc:sldMk cId="2627859494" sldId="634"/>
            <ac:picMk id="18" creationId="{65D4E78A-E3F7-5B63-5D2A-2BF2EA4D69E4}"/>
          </ac:picMkLst>
        </pc:picChg>
        <pc:picChg chg="mod">
          <ac:chgData name="Cees van Dijk" userId="15484f1a-d14c-4d76-ad31-ba8dbb0f5e95" providerId="ADAL" clId="{7DCD77FA-93BD-49BC-8CD1-7F87C4D37D5B}" dt="2025-10-02T15:00:44.760" v="163" actId="1076"/>
          <ac:picMkLst>
            <pc:docMk/>
            <pc:sldMk cId="2627859494" sldId="634"/>
            <ac:picMk id="19" creationId="{53E87DEB-0A69-79F2-D36F-D4C574128246}"/>
          </ac:picMkLst>
        </pc:picChg>
        <pc:picChg chg="mod">
          <ac:chgData name="Cees van Dijk" userId="15484f1a-d14c-4d76-ad31-ba8dbb0f5e95" providerId="ADAL" clId="{7DCD77FA-93BD-49BC-8CD1-7F87C4D37D5B}" dt="2025-10-02T15:00:50.294" v="169" actId="1076"/>
          <ac:picMkLst>
            <pc:docMk/>
            <pc:sldMk cId="2627859494" sldId="634"/>
            <ac:picMk id="20" creationId="{F446BA32-CDF1-E3F2-16E4-C77B940EB18A}"/>
          </ac:picMkLst>
        </pc:picChg>
        <pc:picChg chg="mod">
          <ac:chgData name="Cees van Dijk" userId="15484f1a-d14c-4d76-ad31-ba8dbb0f5e95" providerId="ADAL" clId="{7DCD77FA-93BD-49BC-8CD1-7F87C4D37D5B}" dt="2025-10-02T15:00:59.640" v="179" actId="1076"/>
          <ac:picMkLst>
            <pc:docMk/>
            <pc:sldMk cId="2627859494" sldId="634"/>
            <ac:picMk id="21" creationId="{E29FD383-CF39-022D-7DE2-36DC51CF150D}"/>
          </ac:picMkLst>
        </pc:picChg>
        <pc:picChg chg="mod">
          <ac:chgData name="Cees van Dijk" userId="15484f1a-d14c-4d76-ad31-ba8dbb0f5e95" providerId="ADAL" clId="{7DCD77FA-93BD-49BC-8CD1-7F87C4D37D5B}" dt="2025-10-02T15:00:51.862" v="171" actId="1076"/>
          <ac:picMkLst>
            <pc:docMk/>
            <pc:sldMk cId="2627859494" sldId="634"/>
            <ac:picMk id="22" creationId="{0FE711DF-AA98-16BB-A644-A4258122E80D}"/>
          </ac:picMkLst>
        </pc:picChg>
        <pc:picChg chg="mod">
          <ac:chgData name="Cees van Dijk" userId="15484f1a-d14c-4d76-ad31-ba8dbb0f5e95" providerId="ADAL" clId="{7DCD77FA-93BD-49BC-8CD1-7F87C4D37D5B}" dt="2025-10-02T15:00:45.596" v="164" actId="1076"/>
          <ac:picMkLst>
            <pc:docMk/>
            <pc:sldMk cId="2627859494" sldId="634"/>
            <ac:picMk id="24" creationId="{C2656E34-A1A8-6907-E95D-3CB66999DEA7}"/>
          </ac:picMkLst>
        </pc:picChg>
      </pc:sldChg>
      <pc:sldChg chg="modSp mod">
        <pc:chgData name="Cees van Dijk" userId="15484f1a-d14c-4d76-ad31-ba8dbb0f5e95" providerId="ADAL" clId="{7DCD77FA-93BD-49BC-8CD1-7F87C4D37D5B}" dt="2025-10-02T15:01:12.253" v="191" actId="1076"/>
        <pc:sldMkLst>
          <pc:docMk/>
          <pc:sldMk cId="2614672942" sldId="636"/>
        </pc:sldMkLst>
        <pc:picChg chg="mod">
          <ac:chgData name="Cees van Dijk" userId="15484f1a-d14c-4d76-ad31-ba8dbb0f5e95" providerId="ADAL" clId="{7DCD77FA-93BD-49BC-8CD1-7F87C4D37D5B}" dt="2025-10-02T15:01:07.528" v="185" actId="1076"/>
          <ac:picMkLst>
            <pc:docMk/>
            <pc:sldMk cId="2614672942" sldId="636"/>
            <ac:picMk id="2" creationId="{74FC7056-3F25-3E67-6733-25158B60F01B}"/>
          </ac:picMkLst>
        </pc:picChg>
        <pc:picChg chg="mod">
          <ac:chgData name="Cees van Dijk" userId="15484f1a-d14c-4d76-ad31-ba8dbb0f5e95" providerId="ADAL" clId="{7DCD77FA-93BD-49BC-8CD1-7F87C4D37D5B}" dt="2025-10-02T15:01:12.253" v="191" actId="1076"/>
          <ac:picMkLst>
            <pc:docMk/>
            <pc:sldMk cId="2614672942" sldId="636"/>
            <ac:picMk id="5" creationId="{20C30861-411F-917A-1DD9-D364D682CE1D}"/>
          </ac:picMkLst>
        </pc:picChg>
        <pc:picChg chg="mod">
          <ac:chgData name="Cees van Dijk" userId="15484f1a-d14c-4d76-ad31-ba8dbb0f5e95" providerId="ADAL" clId="{7DCD77FA-93BD-49BC-8CD1-7F87C4D37D5B}" dt="2025-10-02T15:01:06.747" v="184" actId="1076"/>
          <ac:picMkLst>
            <pc:docMk/>
            <pc:sldMk cId="2614672942" sldId="636"/>
            <ac:picMk id="11" creationId="{08FC8EE5-6DC4-2B09-C46C-6A139578BC54}"/>
          </ac:picMkLst>
        </pc:picChg>
        <pc:picChg chg="mod">
          <ac:chgData name="Cees van Dijk" userId="15484f1a-d14c-4d76-ad31-ba8dbb0f5e95" providerId="ADAL" clId="{7DCD77FA-93BD-49BC-8CD1-7F87C4D37D5B}" dt="2025-10-02T15:01:08.412" v="186" actId="1076"/>
          <ac:picMkLst>
            <pc:docMk/>
            <pc:sldMk cId="2614672942" sldId="636"/>
            <ac:picMk id="13" creationId="{5823C73B-3AE7-0C0E-4786-054A3DEA4DE5}"/>
          </ac:picMkLst>
        </pc:picChg>
        <pc:picChg chg="mod">
          <ac:chgData name="Cees van Dijk" userId="15484f1a-d14c-4d76-ad31-ba8dbb0f5e95" providerId="ADAL" clId="{7DCD77FA-93BD-49BC-8CD1-7F87C4D37D5B}" dt="2025-10-02T15:01:10.016" v="188" actId="1076"/>
          <ac:picMkLst>
            <pc:docMk/>
            <pc:sldMk cId="2614672942" sldId="636"/>
            <ac:picMk id="14" creationId="{A8AD0545-96BF-B3C4-C1D6-C1D652FCD6F1}"/>
          </ac:picMkLst>
        </pc:picChg>
        <pc:picChg chg="mod">
          <ac:chgData name="Cees van Dijk" userId="15484f1a-d14c-4d76-ad31-ba8dbb0f5e95" providerId="ADAL" clId="{7DCD77FA-93BD-49BC-8CD1-7F87C4D37D5B}" dt="2025-10-02T15:01:09.288" v="187" actId="1076"/>
          <ac:picMkLst>
            <pc:docMk/>
            <pc:sldMk cId="2614672942" sldId="636"/>
            <ac:picMk id="15" creationId="{637D99CD-5D24-0F59-5252-9C55573F76BB}"/>
          </ac:picMkLst>
        </pc:picChg>
        <pc:picChg chg="mod">
          <ac:chgData name="Cees van Dijk" userId="15484f1a-d14c-4d76-ad31-ba8dbb0f5e95" providerId="ADAL" clId="{7DCD77FA-93BD-49BC-8CD1-7F87C4D37D5B}" dt="2025-10-02T15:01:05.446" v="182" actId="1076"/>
          <ac:picMkLst>
            <pc:docMk/>
            <pc:sldMk cId="2614672942" sldId="636"/>
            <ac:picMk id="16" creationId="{0F51371B-9F4C-73BB-8D91-9B9E321881A1}"/>
          </ac:picMkLst>
        </pc:picChg>
        <pc:picChg chg="mod">
          <ac:chgData name="Cees van Dijk" userId="15484f1a-d14c-4d76-ad31-ba8dbb0f5e95" providerId="ADAL" clId="{7DCD77FA-93BD-49BC-8CD1-7F87C4D37D5B}" dt="2025-10-02T15:01:11.422" v="190" actId="1076"/>
          <ac:picMkLst>
            <pc:docMk/>
            <pc:sldMk cId="2614672942" sldId="636"/>
            <ac:picMk id="17" creationId="{3F719776-D858-D788-D0CF-A0FC7C165680}"/>
          </ac:picMkLst>
        </pc:picChg>
        <pc:picChg chg="mod">
          <ac:chgData name="Cees van Dijk" userId="15484f1a-d14c-4d76-ad31-ba8dbb0f5e95" providerId="ADAL" clId="{7DCD77FA-93BD-49BC-8CD1-7F87C4D37D5B}" dt="2025-10-02T15:01:06.076" v="183" actId="1076"/>
          <ac:picMkLst>
            <pc:docMk/>
            <pc:sldMk cId="2614672942" sldId="636"/>
            <ac:picMk id="18" creationId="{E49460F1-D116-D63F-40B8-60686798E0A7}"/>
          </ac:picMkLst>
        </pc:picChg>
        <pc:picChg chg="mod">
          <ac:chgData name="Cees van Dijk" userId="15484f1a-d14c-4d76-ad31-ba8dbb0f5e95" providerId="ADAL" clId="{7DCD77FA-93BD-49BC-8CD1-7F87C4D37D5B}" dt="2025-10-02T15:01:04.559" v="181" actId="1076"/>
          <ac:picMkLst>
            <pc:docMk/>
            <pc:sldMk cId="2614672942" sldId="636"/>
            <ac:picMk id="19" creationId="{4B0A1F12-53A3-7366-A1F1-451333256271}"/>
          </ac:picMkLst>
        </pc:picChg>
        <pc:picChg chg="mod">
          <ac:chgData name="Cees van Dijk" userId="15484f1a-d14c-4d76-ad31-ba8dbb0f5e95" providerId="ADAL" clId="{7DCD77FA-93BD-49BC-8CD1-7F87C4D37D5B}" dt="2025-10-02T15:01:10.814" v="189" actId="1076"/>
          <ac:picMkLst>
            <pc:docMk/>
            <pc:sldMk cId="2614672942" sldId="636"/>
            <ac:picMk id="20" creationId="{A0FBDFA5-C283-BAE9-E6CB-88B95819CB64}"/>
          </ac:picMkLst>
        </pc:picChg>
      </pc:sldChg>
      <pc:sldChg chg="del">
        <pc:chgData name="Cees van Dijk" userId="15484f1a-d14c-4d76-ad31-ba8dbb0f5e95" providerId="ADAL" clId="{7DCD77FA-93BD-49BC-8CD1-7F87C4D37D5B}" dt="2025-10-02T14:57:52.952" v="47" actId="47"/>
        <pc:sldMkLst>
          <pc:docMk/>
          <pc:sldMk cId="3106159635" sldId="637"/>
        </pc:sldMkLst>
      </pc:sldChg>
      <pc:sldMasterChg chg="delSldLayout">
        <pc:chgData name="Cees van Dijk" userId="15484f1a-d14c-4d76-ad31-ba8dbb0f5e95" providerId="ADAL" clId="{7DCD77FA-93BD-49BC-8CD1-7F87C4D37D5B}" dt="2025-10-02T14:57:47.845" v="26" actId="47"/>
        <pc:sldMasterMkLst>
          <pc:docMk/>
          <pc:sldMasterMk cId="938902457" sldId="2147483672"/>
        </pc:sldMasterMkLst>
        <pc:sldLayoutChg chg="del">
          <pc:chgData name="Cees van Dijk" userId="15484f1a-d14c-4d76-ad31-ba8dbb0f5e95" providerId="ADAL" clId="{7DCD77FA-93BD-49BC-8CD1-7F87C4D37D5B}" dt="2025-10-02T14:57:47.845" v="26" actId="47"/>
          <pc:sldLayoutMkLst>
            <pc:docMk/>
            <pc:sldMasterMk cId="938902457" sldId="2147483672"/>
            <pc:sldLayoutMk cId="273413399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Euro_coins_and_banknotes.jpg" TargetMode="External"/><Relationship Id="rId13" Type="http://schemas.openxmlformats.org/officeDocument/2006/relationships/hyperlink" Target="https://commons.wikimedia.org/wiki/Template:PD-text" TargetMode="External"/><Relationship Id="rId18" Type="http://schemas.openxmlformats.org/officeDocument/2006/relationships/hyperlink" Target="https://commons.wikimedia.org/wiki/File:Baas_in_eigen_buik_-_Abortion_Network_Amsterdam.png" TargetMode="External"/><Relationship Id="rId3" Type="http://schemas.openxmlformats.org/officeDocument/2006/relationships/hyperlink" Target="https://commons.wikimedia.org/wiki/User:Onderwijsgek" TargetMode="External"/><Relationship Id="rId21" Type="http://schemas.openxmlformats.org/officeDocument/2006/relationships/hyperlink" Target="https://creativecommons.org/licenses/by/2.0/legalcode" TargetMode="External"/><Relationship Id="rId7" Type="http://schemas.openxmlformats.org/officeDocument/2006/relationships/hyperlink" Target="https://lizenzhinweisgenerator.de/wiki/Special:Contributions/Avij" TargetMode="External"/><Relationship Id="rId12" Type="http://schemas.openxmlformats.org/officeDocument/2006/relationships/hyperlink" Target="https://commons.wikimedia.org/wiki/File:NPO_logo_2013_full.svg" TargetMode="External"/><Relationship Id="rId17" Type="http://schemas.openxmlformats.org/officeDocument/2006/relationships/hyperlink" Target="https://commons.wikimedia.org/wiki/File:62M152.jpg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creativecommons.org/licenses/by-sa/4.0/legalcode" TargetMode="External"/><Relationship Id="rId20" Type="http://schemas.openxmlformats.org/officeDocument/2006/relationships/hyperlink" Target="https://commons.wikimedia.org/wiki/File:Wikimedia_Hackathon_2013,_Amsterdam_-_Flickr_-_Sebastiaan_ter_Burg.jpg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User:Avij" TargetMode="External"/><Relationship Id="rId11" Type="http://schemas.openxmlformats.org/officeDocument/2006/relationships/hyperlink" Target="https://commons.wikimedia.org/wiki/Template:PD-US" TargetMode="External"/><Relationship Id="rId5" Type="http://schemas.openxmlformats.org/officeDocument/2006/relationships/hyperlink" Target="https://creativecommons.org/licenses/by-sa/3.0/legalcode" TargetMode="External"/><Relationship Id="rId15" Type="http://schemas.openxmlformats.org/officeDocument/2006/relationships/hyperlink" Target="https://commons.wikimedia.org/wiki/File:State_of_Palestine.png" TargetMode="External"/><Relationship Id="rId23" Type="http://schemas.openxmlformats.org/officeDocument/2006/relationships/hyperlink" Target="https://creativecommons.org/publicdomain/zero/1.0/legalcode" TargetMode="External"/><Relationship Id="rId10" Type="http://schemas.openxmlformats.org/officeDocument/2006/relationships/hyperlink" Target="https://commons.wikimedia.org/wiki/File:Handcuffs_on_table.JPG" TargetMode="External"/><Relationship Id="rId19" Type="http://schemas.openxmlformats.org/officeDocument/2006/relationships/hyperlink" Target="https://www.flickr.com/people/31013861@N00" TargetMode="External"/><Relationship Id="rId4" Type="http://schemas.openxmlformats.org/officeDocument/2006/relationships/hyperlink" Target="https://commons.wikimedia.org/wiki/File:Blokland_Weiland_Koe.JPG" TargetMode="External"/><Relationship Id="rId9" Type="http://schemas.openxmlformats.org/officeDocument/2006/relationships/hyperlink" Target="https://commons.wikimedia.org/wiki/Template:PD-self" TargetMode="External"/><Relationship Id="rId14" Type="http://schemas.openxmlformats.org/officeDocument/2006/relationships/hyperlink" Target="https://commons.wikimedia.org/wiki/User:BMW117" TargetMode="External"/><Relationship Id="rId22" Type="http://schemas.openxmlformats.org/officeDocument/2006/relationships/hyperlink" Target="https://commons.wikimedia.org/wiki/File:Eind_bivak_KMA_Kmar_02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Foto: Eigen beeld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64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 afbeeldingen:</a:t>
            </a:r>
          </a:p>
          <a:p>
            <a:r>
              <a:rPr lang="nl-NL" dirty="0"/>
              <a:t>Bouwen op landbouwgrond-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Onderwijsgek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Blokland Weiland Koe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 BY-SA 3.0</a:t>
            </a:r>
            <a:endParaRPr lang="nl-NL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Minimumloon-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Avij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contribs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Euro coins and banknotes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marked as public domain, more details on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Wikimedia Commons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dirty="0">
                <a:solidFill>
                  <a:schemeClr val="tx2"/>
                </a:solidFill>
              </a:rPr>
              <a:t>16- en 17-jarigen berechten als volwassenen-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Air Force photo by Airman 1st Class Gustavo Castillo,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Handcuffs on 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marked as public domain, more details on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Wikimedia Commons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dirty="0">
                <a:solidFill>
                  <a:schemeClr val="tx2"/>
                </a:solidFill>
              </a:rPr>
              <a:t>Minder geld publieke omroep-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NPO,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NPO logo 2013 full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marked as public domain, more details on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Wikimedia Commons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Erkennen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Palestijnse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staat-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BMW117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State of Palestine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CC BY-SA 4.0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dirty="0">
                <a:solidFill>
                  <a:schemeClr val="tx2"/>
                </a:solidFill>
              </a:rPr>
              <a:t>Geen nieuwe</a:t>
            </a:r>
            <a:r>
              <a:rPr lang="nl-NL" sz="1200" b="0" noProof="0" dirty="0">
                <a:solidFill>
                  <a:schemeClr val="tx2"/>
                </a:solidFill>
              </a:rPr>
              <a:t> windmolens-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 Oelker,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62M152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CC BY-SA 4.0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Abortus </a:t>
            </a:r>
            <a:r>
              <a:rPr lang="en-US" sz="1200" b="0" i="0" u="non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</a:t>
            </a:r>
            <a:r>
              <a:rPr lang="en-US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wetboek</a:t>
            </a:r>
            <a:r>
              <a:rPr lang="en-US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200" b="0" i="0" u="non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strafrecht</a:t>
            </a:r>
            <a:r>
              <a:rPr lang="en-US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Abortion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Amsterdam.,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Baas in eigen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buik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 - Abortion Network Amsterdam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marked as public domain, more details on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Wikimedia Commons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Nederlandse</a:t>
            </a:r>
            <a:r>
              <a:rPr lang="en-US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b="0" i="0" u="non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arbeidsmigranten</a:t>
            </a:r>
            <a:r>
              <a:rPr lang="en-US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Sebastiaan ter Burg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Utrecht, The Netherlands, 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Wikimedia Hackathon 2013, Amsterdam - Flickr - Sebastiaan ter Burg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CC BY 2.0</a:t>
            </a:r>
            <a:endParaRPr lang="nl-NL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Geld voor defensie-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Ministerie van Defensie, 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Eind bivak KMA </a:t>
            </a:r>
            <a:r>
              <a:rPr lang="nl-NL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Kmar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 02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CC0 1.0</a:t>
            </a:r>
            <a:endParaRPr lang="nl-NL" sz="1200" b="0" u="none" noProof="0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3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﻿</a:t>
            </a:r>
            <a:r>
              <a:rPr lang="nl-NL" sz="1400" err="1">
                <a:solidFill>
                  <a:schemeClr val="tx2"/>
                </a:solidFill>
              </a:rPr>
              <a:t>ProDemos</a:t>
            </a:r>
            <a:endParaRPr lang="nl-NL" sz="140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Hofweg</a:t>
            </a:r>
            <a:r>
              <a:rPr lang="nl-NL" sz="140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info@prodemos.nl</a:t>
            </a:r>
            <a:endParaRPr lang="nl-NL" sz="140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prodemos.nl</a:t>
            </a:r>
            <a:endParaRPr lang="nl-NL" sz="1400">
              <a:solidFill>
                <a:schemeClr val="tx2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34AC43-2BC5-6D4C-BAA2-2975FDF03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835" t="-218" r="38100" b="-952"/>
          <a:stretch/>
        </p:blipFill>
        <p:spPr>
          <a:xfrm>
            <a:off x="3703952" y="4388518"/>
            <a:ext cx="1736095" cy="3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3.xml"/><Relationship Id="rId18" Type="http://schemas.openxmlformats.org/officeDocument/2006/relationships/image" Target="../media/image17.png"/><Relationship Id="rId3" Type="http://schemas.openxmlformats.org/officeDocument/2006/relationships/slide" Target="slide11.xml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5.xml"/><Relationship Id="rId10" Type="http://schemas.openxmlformats.org/officeDocument/2006/relationships/image" Target="../media/image13.png"/><Relationship Id="rId19" Type="http://schemas.openxmlformats.org/officeDocument/2006/relationships/slide" Target="slide19.xml"/><Relationship Id="rId4" Type="http://schemas.openxmlformats.org/officeDocument/2006/relationships/image" Target="../media/image10.png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0" y="-8099"/>
            <a:ext cx="9150349" cy="5151599"/>
            <a:chOff x="-6349" y="1"/>
            <a:chExt cx="9150349" cy="51515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-6349" y="37800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0C0E20E-0237-EEC9-1777-86C68B62F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" t="18238" r="-211" b="27843"/>
          <a:stretch>
            <a:fillRect/>
          </a:stretch>
        </p:blipFill>
        <p:spPr>
          <a:xfrm>
            <a:off x="456697" y="449034"/>
            <a:ext cx="8280000" cy="334838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7C3DF0-6035-2E84-F4C3-7676A50FBC8E}"/>
              </a:ext>
            </a:extLst>
          </p:cNvPr>
          <p:cNvSpPr txBox="1">
            <a:spLocks/>
          </p:cNvSpPr>
          <p:nvPr/>
        </p:nvSpPr>
        <p:spPr>
          <a:xfrm>
            <a:off x="296245" y="3909736"/>
            <a:ext cx="8555181" cy="136350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Tweede Kamerverkiezing 2025</a:t>
            </a:r>
            <a:br>
              <a:rPr lang="nl-NL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Over de Lijn (versie B)</a:t>
            </a:r>
            <a:endParaRPr lang="nl-NL" u="sng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6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A6141-8673-1CE1-3B48-7660646B4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8750AE-E797-8939-06B2-6F4F3587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703501"/>
            <a:ext cx="8528252" cy="900000"/>
          </a:xfrm>
        </p:spPr>
        <p:txBody>
          <a:bodyPr/>
          <a:lstStyle/>
          <a:p>
            <a:pPr algn="ctr"/>
            <a:r>
              <a:rPr lang="nl-NL" dirty="0"/>
              <a:t>Er moet minder geld naar de publieke omroep.</a:t>
            </a:r>
            <a:endParaRPr lang="nl-NL" b="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00DFF0-5F79-8EBE-32DA-56D8CF189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514C8CA-9335-D413-E24C-92A19016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252" y="3143020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71A35404-B7FC-70C8-7002-3FF01945C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61" y="3361731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B1BF45-2E95-828C-5AF8-08125F10B2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757" y="2745828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D911D00-E3F9-B383-1312-CE8B9B50AF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33116" y="4485292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4C41AD2-FC95-8BA9-9DA3-E5878E70AD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39041" y="3143020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6FD5C36D-DDEA-57A4-DF54-DEF36384EF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936" y="4485680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3F3B1B10-72CA-8A1E-6AF9-17735FE920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749" y="3647474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0B138DAD-7503-AB47-2585-D66E720113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919" y="3783343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A304893-903D-AE3D-9A2C-B826C884C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82502" y="2503980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BD6E481-6C0C-6611-BFEB-3A5467B186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906253" y="3148283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80A5ACD-86F4-B625-F797-9A32257B731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955039" y="2598515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70B5C3BF-F2F6-B9E9-718B-4B232802A8C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335" y="4441655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E2AE02FA-2619-294F-519D-A1E44B135B7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90" y="4116190"/>
            <a:ext cx="977745" cy="51820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6BB0DF1-9A32-7934-068D-49541067CEA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203824" y="3214223"/>
            <a:ext cx="907848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4F80F1D1-ED1F-29B6-8047-A46689D1A93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384" y="3879000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F33EECEC-3A87-9EFE-3FE8-C848BEB39344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3308C379-1A14-EEDC-2758-04EB4B74E1DB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12B83550-7438-4CAE-AD5E-6099D8AF128C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94DBFA04-6A07-DB85-FDB5-FB34DDA2604A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33766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DB7A4-E75A-0068-DE4E-B368AE5E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2792AF3-64CB-C729-3E69-0B04377A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dirty="0">
                <a:latin typeface="Calibri"/>
                <a:ea typeface="Calibri"/>
                <a:cs typeface="Calibri"/>
              </a:rPr>
              <a:t>Nederland moet de Palestijnse staat zo snel mogelijk erkennen.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72A5056-E846-27C0-19E3-4D498E66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6983760C-53B6-90BC-F297-17C3D152B99F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443EC5C7-0382-C9D2-D103-9986926B67F6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68C7859-ABF5-C625-1D66-8741EA876853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3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B19A9-87AC-398A-87C6-F4437FE89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9EDCFF-D23D-A7BB-6E7C-1E219350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703501"/>
            <a:ext cx="8528252" cy="900000"/>
          </a:xfrm>
        </p:spPr>
        <p:txBody>
          <a:bodyPr/>
          <a:lstStyle/>
          <a:p>
            <a:pPr algn="ctr"/>
            <a:r>
              <a:rPr lang="nl-NL" dirty="0"/>
              <a:t>Nederland moet de Palestijnse staat zo snel mogelijk erkennen.</a:t>
            </a:r>
            <a:endParaRPr lang="nl-NL" b="0" dirty="0">
              <a:solidFill>
                <a:srgbClr val="000000"/>
              </a:solidFill>
            </a:endParaRPr>
          </a:p>
          <a:p>
            <a:pPr algn="ctr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235B9D-350F-2C68-EFA0-0337059E9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479FA9D-3266-30B9-0A0B-A1909177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12013" y="4261590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52093672-0F17-D1F3-264F-497F586C62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694" y="2799850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60F73F1-4302-FDCE-3F43-747F721637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748" y="3580043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9AACA8-D51D-2E5F-4891-E7933C7AB7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0865" y="4299024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A5F617F-394F-A485-D22E-E94261A303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57080" y="3502338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9123477C-C3DB-CE31-4618-73AC4FBCB9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808" y="2737266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1D49D78C-B549-D1EB-644F-8EAE8A4EBE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186" y="2537419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4D13849E-6BE1-44EF-ACB3-8BF4B2ECB09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008" y="3212017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3EAC402-4F4A-B05A-7A76-0E092DF9BDE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125991" y="4348970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6C865E6-6632-65BD-7BE7-7038E22F6C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765453" y="2838521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BC15441-E997-4A70-ECFF-43E2D7FC323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26619" y="3400053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B1A4418C-2524-3D89-F010-3B72E55F71F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622" y="2328823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B8D3B7EC-1D35-AA5C-FA7D-E5BC1028033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35" y="4200788"/>
            <a:ext cx="977745" cy="51820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0F41E8C-7E19-7CA3-0B58-E219E83BE0F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96005" y="2379619"/>
            <a:ext cx="907848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C9EE7458-B975-225A-D105-23D3D328806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416" y="3539499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85B80351-5459-0C44-BEFB-67CF1CE243B8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FE911FF7-B619-1587-C37B-FF673DABF192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2F53AD24-609B-A666-2BF0-94A7F6365326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CCE960AF-B8A0-292E-9033-0739F64A83D6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30700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23BA5-BA37-670F-D644-7F3392708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1FA3BE-AD73-C178-7796-EA7187FD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dirty="0">
                <a:latin typeface="Calibri"/>
                <a:ea typeface="Calibri"/>
                <a:cs typeface="Calibri"/>
              </a:rPr>
              <a:t>In Nederland moeten op land en zee geen nieuwe windmolenparken komen.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743DC3-A294-88ED-1A9F-9CEA5744F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E4D4867D-62F7-CA1C-4D9F-0FBDDF88D568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92BDC500-1512-0325-8DB1-E69FAB5F8F12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8ED279D-4352-D0DD-6C32-954E50DE6350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D4D32-A520-A532-2FA6-E041307E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18FFB1-5EE7-96C5-F091-3AECAB96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703501"/>
            <a:ext cx="8528252" cy="900000"/>
          </a:xfrm>
        </p:spPr>
        <p:txBody>
          <a:bodyPr/>
          <a:lstStyle/>
          <a:p>
            <a:pPr algn="ctr"/>
            <a:r>
              <a:rPr lang="nl-NL" sz="2800" dirty="0"/>
              <a:t>In Nederland moeten op land en zee geen nieuwe windmolenparken komen.</a:t>
            </a:r>
            <a:endParaRPr lang="nl-NL" sz="2800" b="0" dirty="0">
              <a:solidFill>
                <a:srgbClr val="000000"/>
              </a:solidFill>
            </a:endParaRPr>
          </a:p>
          <a:p>
            <a:pPr algn="ctr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1A5DDE-8FC2-2F8C-7E46-BBFF5E531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8CB2FE0-CA72-5E6C-F8D9-8516CE2E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12147" y="2878154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70C08F2C-042D-FC70-334E-D6817E30FA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776" y="3786193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C288DC-E6E0-DD4C-A233-A7C2478EBB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953" y="4361006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5AE4E01-B321-372E-7527-F8DFAF6D24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74283" y="2704379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A320880-DE2C-0FB8-5420-AD68185832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904" y="4282288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11161C90-DAFA-1F7D-0EE3-B7A470EC13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665" y="3931282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ED65EF19-11E3-0121-11F9-A896FE5ACEA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66" y="2858806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1BD3200E-77F2-1823-40A7-B2996CED13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282" y="3826128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BB8DD18-3971-95D9-3479-7197F48E56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01870" y="3709507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C69BAA6-1419-75BB-6149-5DD1A1FB91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962433" y="4515284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7587D22-8EA5-0489-9D76-09705AACC13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286297" y="3241899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32FE8865-3D65-A2BD-E839-C8505EF5EF9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595" y="2131833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BE319AFC-E147-D20E-06EE-E4E34482713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39" y="2640274"/>
            <a:ext cx="977745" cy="51820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4FE6BFD-2E9A-7AE5-31FF-0128ED0B6D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907979" y="4522420"/>
            <a:ext cx="907848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902DA7E0-83EB-380F-ED51-3388AA6042F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423" y="2496648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7E7B2B83-A149-35E9-79A2-28D9A0F1FA8B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71E540BB-421B-BA83-CA45-2EE7FED46952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963F3B5A-5394-B60B-B5B1-B31B786F3F7D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45694E9E-8D5D-F576-A24E-D3CCA79D2819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0138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8DACD-F872-333C-5173-DB80621BA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C80C69-4B34-44BF-BCE3-DB8C9112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dirty="0">
                <a:latin typeface="Calibri"/>
                <a:ea typeface="Calibri"/>
                <a:cs typeface="Calibri"/>
              </a:rPr>
              <a:t>Abortus moet uit het Wetboek van Strafrecht.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F19A88-CC78-3D03-2204-E603DF746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86E012C1-DB27-505D-0DC9-BE148CB58BA5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772A11B4-E0D9-D127-8FD3-480A2624B985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32C2541-B600-20A4-98C8-0A659DE16978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15CBA-1CB5-1D14-F159-19B6C6D25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8B64628-E5AE-1398-E661-60C2BEE7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703501"/>
            <a:ext cx="8528252" cy="900000"/>
          </a:xfrm>
        </p:spPr>
        <p:txBody>
          <a:bodyPr/>
          <a:lstStyle/>
          <a:p>
            <a:pPr algn="ctr"/>
            <a:r>
              <a:rPr lang="nl-NL" dirty="0"/>
              <a:t>Abortus moet uit het Wetboek van Strafrecht.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DD8639-0311-CB11-BB2C-140FBE275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9DFA46-1262-3398-B604-0C2C840A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566" y="4140621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A4158B77-D449-F975-853A-D7D03161EF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790" y="3914583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E13F037-8F5A-6A81-68F5-3C3DF9CCBC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615" y="2676766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37DF9E-FBFD-6900-2AAD-F9DBFABB38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94075" y="2759661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AAEE823-D0B7-AFDE-8D70-9AD5E404C2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35372" y="3732092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04A618FF-6944-17D0-11FC-941326EFAE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22" y="3553122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0C490A07-4F67-FC2B-F20D-AF46FF9A4A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87" y="2994753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C7172B8C-1101-220D-D675-39640D2D15E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193" y="2977173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8F2ADB8-3835-3246-8CA2-DC2541350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739158" y="4530753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097CEBD-9BAE-D63C-704F-DED58DB7CE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852420" y="3247633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809AA5A-A9D2-4B0C-FF52-A3BFCA38C12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85639" y="2683910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4F334F84-2970-63A4-1BA2-D5DEA8EB6F6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177" y="2401320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9593310F-3118-2E6A-81F6-4A702353148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274" y="4000850"/>
            <a:ext cx="977745" cy="51820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B007F5F-37C8-4C55-C5FF-CCA97FE0D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582639" y="4271651"/>
            <a:ext cx="907848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4897B03A-B810-2CD5-F4ED-505EB3D7495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42" y="3410155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2D49B9D9-8156-33DF-135A-862E890AC8C9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EA56B830-EFA4-8C2E-F423-073B01E3ED47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330D948E-A1BC-401D-5787-539B76A1B806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3F977A30-2147-BBFB-B7C4-46E643DCF018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9261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D1FB4-6406-C165-06C0-DC04B4359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06AB51-D439-CD39-C595-D9082384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dirty="0">
                <a:latin typeface="Calibri"/>
                <a:ea typeface="Calibri"/>
                <a:cs typeface="Calibri"/>
              </a:rPr>
              <a:t>Werkgevers moeten verplicht worden om Nederlandse les te verzorgen voor arbeidsmigranten die voor hen werken.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6176DF-766E-77D7-1629-449CF9E1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8F0AAD41-22E8-6F21-80B9-F31305D613B2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BA3490A0-5B96-529D-C3EE-62AE51288790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D614101-5473-B69C-5C7A-1937A3FB74BB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6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A1235-C9B7-27A9-F0B5-E0ECB3F18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CF8D3CB-84D4-0B6C-7000-B8E290F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703501"/>
            <a:ext cx="8528252" cy="900000"/>
          </a:xfrm>
        </p:spPr>
        <p:txBody>
          <a:bodyPr/>
          <a:lstStyle/>
          <a:p>
            <a:pPr algn="ctr"/>
            <a:r>
              <a:rPr lang="nl-NL" sz="2400" dirty="0">
                <a:latin typeface="Calibri"/>
                <a:ea typeface="Calibri"/>
                <a:cs typeface="Calibri"/>
              </a:rPr>
              <a:t>Werkgevers moeten verplicht worden om Nederlandse les te verzorgen voor arbeidsmigranten die voor hen werken.</a:t>
            </a: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FEDEA4-9E29-266D-97BC-13C777640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1BAE9A3-67E7-2220-A41B-AC56B7CD17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73849" y="2667176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7BCE8FD4-459E-09E2-C53A-2A9D91AFC2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267" y="3290614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A902B6-1770-99F5-B2A1-E2E523FF2E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838" y="4005439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8C8129-06D4-3DAC-4226-AEDD655E13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8271" y="4414764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EC46F4-8966-C658-B12A-52E0D7B31C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74080" y="4643023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0CB27C9B-0052-E600-1D65-DCAE12AC0F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336" y="4439999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D22D7A9B-F06E-918C-5930-92687C8DBE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306" y="2713275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9159AF6F-F5B6-272B-60D1-09269B841B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402" y="4316852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640C91E-4C65-612E-7F0A-4E8738CF687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373042" y="3861086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5D4E78A-E3F7-5B63-5D2A-2BF2EA4D69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54876" y="4020900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3E87DEB-0A69-79F2-D36F-D4C57412824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84695" y="2451983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F446BA32-CDF1-E3F2-16E4-C77B940EB18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05" y="3723212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E29FD383-CF39-022D-7DE2-36DC51CF150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644" y="3445608"/>
            <a:ext cx="977745" cy="51820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FE711DF-AA98-16BB-A644-A4258122E80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329282" y="3165639"/>
            <a:ext cx="907848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C2656E34-A1A8-6907-E95D-3CB66999DEA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444" y="2504901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3E69958D-22E7-80C8-AF88-832A7EF5FF35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8AFE1131-8F98-8E61-73B1-986A312C7992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93DC9CE6-7368-D7C7-2501-ACD961A0CBD2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3BAE84BB-3648-B2B7-2FAA-0ED46B00F621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6278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8F094-218E-D12B-6B45-D18DC7464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8FA819-B454-8303-49FD-D3B4C369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sz="2800" dirty="0">
                <a:latin typeface="Calibri"/>
                <a:ea typeface="Calibri"/>
                <a:cs typeface="Calibri"/>
              </a:rPr>
              <a:t>Nederland moet in een wet vastleggen dat uiterlijk in 2035 ten minste 3,5 procent van het bruto binnenlands product aan defensie wordt uitgegeven.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0FF91A-CADA-3F9F-8E85-D4D71278D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ABF5B84A-596D-1582-E4D5-DCF0ECDBBA34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CF4D9F39-5FF0-52FD-E1D2-FE878C8BB7D5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EAB19F5-7E53-3148-1E56-6E7B8E5BC01D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6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FE749542-5792-8FF4-303D-F4AED0CCE1C6}"/>
              </a:ext>
            </a:extLst>
          </p:cNvPr>
          <p:cNvGrpSpPr/>
          <p:nvPr/>
        </p:nvGrpSpPr>
        <p:grpSpPr>
          <a:xfrm>
            <a:off x="372260" y="2879684"/>
            <a:ext cx="1450800" cy="1702855"/>
            <a:chOff x="372260" y="2879684"/>
            <a:chExt cx="1450800" cy="17028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779696E9-2902-F201-70A3-EC1E497CA20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/>
            <a:srcRect l="12407" r="12407"/>
            <a:stretch>
              <a:fillRect/>
            </a:stretch>
          </p:blipFill>
          <p:spPr bwMode="auto">
            <a:xfrm>
              <a:off x="372260" y="2879684"/>
              <a:ext cx="1450800" cy="96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ho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C5DCD2BA-C9FB-9B8A-DB63-9BF9A7E58046}"/>
                </a:ext>
              </a:extLst>
            </p:cNvPr>
            <p:cNvSpPr/>
            <p:nvPr/>
          </p:nvSpPr>
          <p:spPr>
            <a:xfrm>
              <a:off x="373082" y="3844488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noProof="0" dirty="0">
                  <a:solidFill>
                    <a:schemeClr val="tx2"/>
                  </a:solidFill>
                </a:rPr>
                <a:t>Erkennen Palestijnse staat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30C02DA9-3EC8-C896-3218-6B752BF90512}"/>
              </a:ext>
            </a:extLst>
          </p:cNvPr>
          <p:cNvGrpSpPr/>
          <p:nvPr/>
        </p:nvGrpSpPr>
        <p:grpSpPr>
          <a:xfrm>
            <a:off x="373082" y="865331"/>
            <a:ext cx="1452446" cy="1706419"/>
            <a:chOff x="373082" y="865331"/>
            <a:chExt cx="1452446" cy="17064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hthoek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BD175FAB-22D2-36FA-A350-09145AD5E1CE}"/>
                </a:ext>
              </a:extLst>
            </p:cNvPr>
            <p:cNvSpPr/>
            <p:nvPr/>
          </p:nvSpPr>
          <p:spPr>
            <a:xfrm>
              <a:off x="373082" y="1833699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noProof="0" dirty="0">
                  <a:solidFill>
                    <a:schemeClr val="tx2"/>
                  </a:solidFill>
                </a:rPr>
                <a:t>Bouwen op landbouwgrond</a:t>
              </a:r>
            </a:p>
          </p:txBody>
        </p:sp>
        <p:pic>
          <p:nvPicPr>
            <p:cNvPr id="14" name="Picture 2">
              <a:hlinkClick r:id="rId5" action="ppaction://hlinksldjump"/>
              <a:extLst>
                <a:ext uri="{FF2B5EF4-FFF2-40B4-BE49-F238E27FC236}">
                  <a16:creationId xmlns:a16="http://schemas.microsoft.com/office/drawing/2014/main" id="{4483CEF1-2046-27EF-7AB1-BE8BA1F69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28" y="865331"/>
              <a:ext cx="14508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AE85989E-5A32-DBBA-CF8C-AB48AB5D61A2}"/>
              </a:ext>
            </a:extLst>
          </p:cNvPr>
          <p:cNvGrpSpPr/>
          <p:nvPr/>
        </p:nvGrpSpPr>
        <p:grpSpPr>
          <a:xfrm>
            <a:off x="2107579" y="869477"/>
            <a:ext cx="1452446" cy="1702273"/>
            <a:chOff x="2107579" y="869477"/>
            <a:chExt cx="1452446" cy="1702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2">
              <a:hlinkClick r:id="rId7" action="ppaction://hlinksldjump"/>
              <a:extLst>
                <a:ext uri="{FF2B5EF4-FFF2-40B4-BE49-F238E27FC236}">
                  <a16:creationId xmlns:a16="http://schemas.microsoft.com/office/drawing/2014/main" id="{0047ABE0-A257-637D-D25F-B4D66E4A73AF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/>
            <a:srcRect t="5666" b="5666"/>
            <a:stretch>
              <a:fillRect/>
            </a:stretch>
          </p:blipFill>
          <p:spPr bwMode="auto">
            <a:xfrm>
              <a:off x="2107579" y="869477"/>
              <a:ext cx="1450800" cy="96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>
              <a:hlinkClick r:id="rId7" action="ppaction://hlinksldjump"/>
              <a:extLst>
                <a:ext uri="{FF2B5EF4-FFF2-40B4-BE49-F238E27FC236}">
                  <a16:creationId xmlns:a16="http://schemas.microsoft.com/office/drawing/2014/main" id="{0AB25234-B0EB-916C-2903-27D1C610D73E}"/>
                </a:ext>
              </a:extLst>
            </p:cNvPr>
            <p:cNvSpPr/>
            <p:nvPr/>
          </p:nvSpPr>
          <p:spPr>
            <a:xfrm>
              <a:off x="2110047" y="1833699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noProof="0" dirty="0">
                  <a:solidFill>
                    <a:schemeClr val="tx2"/>
                  </a:solidFill>
                </a:rPr>
                <a:t>Minimumloon vanaf 18 jaar</a:t>
              </a: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4488ABEF-43D0-EEBE-2217-3BA87E4A68DF}"/>
              </a:ext>
            </a:extLst>
          </p:cNvPr>
          <p:cNvGrpSpPr/>
          <p:nvPr/>
        </p:nvGrpSpPr>
        <p:grpSpPr>
          <a:xfrm>
            <a:off x="3847011" y="869476"/>
            <a:ext cx="1449978" cy="1702274"/>
            <a:chOff x="3847011" y="869476"/>
            <a:chExt cx="1449978" cy="17022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2">
              <a:hlinkClick r:id="rId9" action="ppaction://hlinksldjump"/>
              <a:extLst>
                <a:ext uri="{FF2B5EF4-FFF2-40B4-BE49-F238E27FC236}">
                  <a16:creationId xmlns:a16="http://schemas.microsoft.com/office/drawing/2014/main" id="{56B83090-31DA-04AB-F531-599E2B5FA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/>
          </p:blipFill>
          <p:spPr bwMode="auto">
            <a:xfrm>
              <a:off x="3847290" y="869476"/>
              <a:ext cx="1448567" cy="96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214DC2-FB9B-2054-3AFA-5E2F881CE31E}"/>
                </a:ext>
              </a:extLst>
            </p:cNvPr>
            <p:cNvSpPr/>
            <p:nvPr/>
          </p:nvSpPr>
          <p:spPr>
            <a:xfrm>
              <a:off x="3847011" y="1833699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noProof="0" dirty="0">
                  <a:solidFill>
                    <a:schemeClr val="tx2"/>
                  </a:solidFill>
                </a:rPr>
                <a:t>16- en 17-jarigen berechten als volwassenen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37E228F5-2E0B-AAEC-8F37-637C32EBAED5}"/>
              </a:ext>
            </a:extLst>
          </p:cNvPr>
          <p:cNvGrpSpPr/>
          <p:nvPr/>
        </p:nvGrpSpPr>
        <p:grpSpPr>
          <a:xfrm>
            <a:off x="5583977" y="865331"/>
            <a:ext cx="1450800" cy="1706418"/>
            <a:chOff x="5583977" y="865331"/>
            <a:chExt cx="1450800" cy="17064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hthoek 23">
              <a:hlinkClick r:id="rId11" action="ppaction://hlinksldjump"/>
              <a:extLst>
                <a:ext uri="{FF2B5EF4-FFF2-40B4-BE49-F238E27FC236}">
                  <a16:creationId xmlns:a16="http://schemas.microsoft.com/office/drawing/2014/main" id="{7C479323-F5DE-0401-D83A-A8F891E4AABF}"/>
                </a:ext>
              </a:extLst>
            </p:cNvPr>
            <p:cNvSpPr/>
            <p:nvPr/>
          </p:nvSpPr>
          <p:spPr>
            <a:xfrm>
              <a:off x="5583977" y="865331"/>
              <a:ext cx="1448567" cy="9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" name="Rechthoek 4">
              <a:hlinkClick r:id="rId11" action="ppaction://hlinksldjump"/>
              <a:extLst>
                <a:ext uri="{FF2B5EF4-FFF2-40B4-BE49-F238E27FC236}">
                  <a16:creationId xmlns:a16="http://schemas.microsoft.com/office/drawing/2014/main" id="{356227BD-E645-703A-7EA0-6B0CD22C021B}"/>
                </a:ext>
              </a:extLst>
            </p:cNvPr>
            <p:cNvSpPr/>
            <p:nvPr/>
          </p:nvSpPr>
          <p:spPr>
            <a:xfrm>
              <a:off x="5583977" y="1833698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noProof="0" dirty="0">
                  <a:solidFill>
                    <a:schemeClr val="tx2"/>
                  </a:solidFill>
                </a:rPr>
                <a:t>Minder geld publieke omroep</a:t>
              </a:r>
            </a:p>
          </p:txBody>
        </p:sp>
        <p:pic>
          <p:nvPicPr>
            <p:cNvPr id="17" name="Picture 2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D9D2E5-94A2-B11F-8D08-8C07979E9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5583977" y="1075029"/>
              <a:ext cx="1450800" cy="55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D953E070-3798-AAFB-BCFD-88523CD8963E}"/>
              </a:ext>
            </a:extLst>
          </p:cNvPr>
          <p:cNvGrpSpPr/>
          <p:nvPr/>
        </p:nvGrpSpPr>
        <p:grpSpPr>
          <a:xfrm>
            <a:off x="2110047" y="2880262"/>
            <a:ext cx="1449978" cy="1702276"/>
            <a:chOff x="2110047" y="2880262"/>
            <a:chExt cx="1449978" cy="17022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hthoek 6">
              <a:hlinkClick r:id="rId13" action="ppaction://hlinksldjump"/>
              <a:extLst>
                <a:ext uri="{FF2B5EF4-FFF2-40B4-BE49-F238E27FC236}">
                  <a16:creationId xmlns:a16="http://schemas.microsoft.com/office/drawing/2014/main" id="{1FAED4FB-B8B5-8044-B7D8-DB1DB5E3AAAC}"/>
                </a:ext>
              </a:extLst>
            </p:cNvPr>
            <p:cNvSpPr/>
            <p:nvPr/>
          </p:nvSpPr>
          <p:spPr>
            <a:xfrm>
              <a:off x="2110047" y="3844487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dirty="0">
                  <a:solidFill>
                    <a:schemeClr val="tx2"/>
                  </a:solidFill>
                </a:rPr>
                <a:t>Geen nieuwe</a:t>
              </a:r>
              <a:r>
                <a:rPr lang="nl-NL" sz="1400" b="1" noProof="0" dirty="0">
                  <a:solidFill>
                    <a:schemeClr val="tx2"/>
                  </a:solidFill>
                </a:rPr>
                <a:t> windmolens</a:t>
              </a:r>
            </a:p>
          </p:txBody>
        </p:sp>
        <p:pic>
          <p:nvPicPr>
            <p:cNvPr id="19" name="Picture 2">
              <a:hlinkClick r:id="rId13" action="ppaction://hlinksldjump"/>
              <a:extLst>
                <a:ext uri="{FF2B5EF4-FFF2-40B4-BE49-F238E27FC236}">
                  <a16:creationId xmlns:a16="http://schemas.microsoft.com/office/drawing/2014/main" id="{F86B4697-C007-DA7D-034B-78346DF9C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2111148" y="2880262"/>
              <a:ext cx="1448597" cy="96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79D4A604-536F-0209-D918-8E52C6661E5D}"/>
              </a:ext>
            </a:extLst>
          </p:cNvPr>
          <p:cNvGrpSpPr/>
          <p:nvPr/>
        </p:nvGrpSpPr>
        <p:grpSpPr>
          <a:xfrm>
            <a:off x="3845087" y="2879684"/>
            <a:ext cx="1451903" cy="1702853"/>
            <a:chOff x="3845087" y="2879684"/>
            <a:chExt cx="1451903" cy="1702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hthoek 7">
              <a:hlinkClick r:id="rId15" action="ppaction://hlinksldjump"/>
              <a:extLst>
                <a:ext uri="{FF2B5EF4-FFF2-40B4-BE49-F238E27FC236}">
                  <a16:creationId xmlns:a16="http://schemas.microsoft.com/office/drawing/2014/main" id="{FD5AB789-B21B-D1F0-7BBC-2F931CF44F8E}"/>
                </a:ext>
              </a:extLst>
            </p:cNvPr>
            <p:cNvSpPr/>
            <p:nvPr/>
          </p:nvSpPr>
          <p:spPr>
            <a:xfrm>
              <a:off x="3847012" y="3844486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noProof="0" dirty="0">
                  <a:solidFill>
                    <a:schemeClr val="tx2"/>
                  </a:solidFill>
                </a:rPr>
                <a:t>Abortus uit wetboek van strafrecht</a:t>
              </a:r>
            </a:p>
          </p:txBody>
        </p:sp>
        <p:pic>
          <p:nvPicPr>
            <p:cNvPr id="20" name="Pictur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32D9F2C2-4CA8-C3E4-88F0-4ED79AC1878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6"/>
            <a:srcRect t="16769" b="16769"/>
            <a:stretch>
              <a:fillRect/>
            </a:stretch>
          </p:blipFill>
          <p:spPr bwMode="auto">
            <a:xfrm>
              <a:off x="3845087" y="2879684"/>
              <a:ext cx="1450800" cy="96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1C798505-38BF-D52D-E72C-DEC4128803B6}"/>
              </a:ext>
            </a:extLst>
          </p:cNvPr>
          <p:cNvGrpSpPr/>
          <p:nvPr/>
        </p:nvGrpSpPr>
        <p:grpSpPr>
          <a:xfrm>
            <a:off x="5583977" y="2879683"/>
            <a:ext cx="1449978" cy="1702855"/>
            <a:chOff x="5583977" y="2879683"/>
            <a:chExt cx="1449978" cy="17028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hthoek 8">
              <a:hlinkClick r:id="rId17" action="ppaction://hlinksldjump"/>
              <a:extLst>
                <a:ext uri="{FF2B5EF4-FFF2-40B4-BE49-F238E27FC236}">
                  <a16:creationId xmlns:a16="http://schemas.microsoft.com/office/drawing/2014/main" id="{DF919016-74EC-8447-059F-D146820AFA28}"/>
                </a:ext>
              </a:extLst>
            </p:cNvPr>
            <p:cNvSpPr/>
            <p:nvPr/>
          </p:nvSpPr>
          <p:spPr>
            <a:xfrm>
              <a:off x="5583977" y="3844487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noProof="0" dirty="0">
                  <a:solidFill>
                    <a:schemeClr val="tx2"/>
                  </a:solidFill>
                </a:rPr>
                <a:t>Nederlandse les voor arbeids-</a:t>
              </a:r>
            </a:p>
            <a:p>
              <a:pPr algn="ctr"/>
              <a:r>
                <a:rPr lang="nl-NL" sz="1400" b="1" dirty="0">
                  <a:solidFill>
                    <a:schemeClr val="tx2"/>
                  </a:solidFill>
                </a:rPr>
                <a:t>migranten</a:t>
              </a:r>
              <a:endParaRPr lang="nl-NL" sz="1400" b="1" noProof="0" dirty="0">
                <a:solidFill>
                  <a:schemeClr val="tx2"/>
                </a:solidFill>
              </a:endParaRPr>
            </a:p>
          </p:txBody>
        </p:sp>
        <p:pic>
          <p:nvPicPr>
            <p:cNvPr id="21" name="Picture 2">
              <a:hlinkClick r:id="rId17" action="ppaction://hlinksldjump"/>
              <a:extLst>
                <a:ext uri="{FF2B5EF4-FFF2-40B4-BE49-F238E27FC236}">
                  <a16:creationId xmlns:a16="http://schemas.microsoft.com/office/drawing/2014/main" id="{F9884B69-8C14-1104-1889-C04CFE40D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/>
          </p:blipFill>
          <p:spPr bwMode="auto">
            <a:xfrm>
              <a:off x="5586210" y="2879683"/>
              <a:ext cx="1446334" cy="96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F056CF84-A8CF-28B4-56D4-CE91C459CF7B}"/>
              </a:ext>
            </a:extLst>
          </p:cNvPr>
          <p:cNvGrpSpPr/>
          <p:nvPr/>
        </p:nvGrpSpPr>
        <p:grpSpPr>
          <a:xfrm>
            <a:off x="7320939" y="2879682"/>
            <a:ext cx="1449978" cy="1702274"/>
            <a:chOff x="7320939" y="2879682"/>
            <a:chExt cx="1449978" cy="17022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hthoek 9">
              <a:hlinkClick r:id="rId19" action="ppaction://hlinksldjump"/>
              <a:extLst>
                <a:ext uri="{FF2B5EF4-FFF2-40B4-BE49-F238E27FC236}">
                  <a16:creationId xmlns:a16="http://schemas.microsoft.com/office/drawing/2014/main" id="{9597CAFB-5FE1-777E-2EB3-C4CB371DBA3A}"/>
                </a:ext>
              </a:extLst>
            </p:cNvPr>
            <p:cNvSpPr/>
            <p:nvPr/>
          </p:nvSpPr>
          <p:spPr>
            <a:xfrm>
              <a:off x="7320939" y="3843905"/>
              <a:ext cx="1449978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noProof="0" dirty="0">
                  <a:solidFill>
                    <a:schemeClr val="tx2"/>
                  </a:solidFill>
                </a:rPr>
                <a:t>Geld voor defensie</a:t>
              </a:r>
            </a:p>
          </p:txBody>
        </p:sp>
        <p:pic>
          <p:nvPicPr>
            <p:cNvPr id="22" name="Picture 2">
              <a:hlinkClick r:id="rId19" action="ppaction://hlinksldjump"/>
              <a:extLst>
                <a:ext uri="{FF2B5EF4-FFF2-40B4-BE49-F238E27FC236}">
                  <a16:creationId xmlns:a16="http://schemas.microsoft.com/office/drawing/2014/main" id="{473A3341-7742-D0D4-40E3-3A23896CF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/>
          </p:blipFill>
          <p:spPr bwMode="auto">
            <a:xfrm>
              <a:off x="7322472" y="2879682"/>
              <a:ext cx="1446913" cy="96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9BA573E-D1C6-B9B6-A63F-77C87184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828" y="1146035"/>
            <a:ext cx="1824704" cy="964222"/>
          </a:xfrm>
        </p:spPr>
        <p:txBody>
          <a:bodyPr/>
          <a:lstStyle/>
          <a:p>
            <a:r>
              <a:rPr lang="nl-NL" noProof="0" dirty="0"/>
              <a:t>Kies een stelling</a:t>
            </a:r>
          </a:p>
        </p:txBody>
      </p:sp>
    </p:spTree>
    <p:extLst>
      <p:ext uri="{BB962C8B-B14F-4D97-AF65-F5344CB8AC3E}">
        <p14:creationId xmlns:p14="http://schemas.microsoft.com/office/powerpoint/2010/main" val="14248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5BA6E-2476-F7E6-5AD2-098AD2882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1BFBC8-45C1-22E0-395D-0D7314AC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703501"/>
            <a:ext cx="8528252" cy="900000"/>
          </a:xfrm>
        </p:spPr>
        <p:txBody>
          <a:bodyPr/>
          <a:lstStyle/>
          <a:p>
            <a:pPr algn="ctr"/>
            <a:r>
              <a:rPr lang="nl-NL" sz="2000" dirty="0"/>
              <a:t>Nederland moet in een wet vastleggen dat uiterlijk in 2035 ten minste 3,5 procent van het bruto binnenlands product aan defensie wordt uitgegeven.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41DCA5-55CA-EF63-915A-43869398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FC7056-3F25-3E67-6733-25158B60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66450" y="2751733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20C30861-411F-917A-1DD9-D364D682CE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043" y="4348756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FC8EE5-6DC4-2B09-C46C-6A139578BC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619" y="3666259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75E3F96-316D-5144-458A-A69B992362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11116" y="3138632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823C73B-3AE7-0C0E-4786-054A3DEA4D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2665" y="3218019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A8AD0545-96BF-B3C4-C1D6-C1D652FCD6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200" y="2771116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637D99CD-5D24-0F59-5252-9C55573F76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06" y="3226760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0F51371B-9F4C-73BB-8D91-9B9E321881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90" y="4237142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719776-D858-D788-D0CF-A0FC7C165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911731" y="3606673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49460F1-D116-D63F-40B8-60686798E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632196" y="3726890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B0A1F12-53A3-7366-A1F1-45133325627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07706" y="4334795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A0FBDFA5-C283-BAE9-E6CB-88B95819CB6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683" y="4477094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8850B803-6F6A-24E8-3287-89093E4BC71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709" y="2419777"/>
            <a:ext cx="977745" cy="518205"/>
          </a:xfrm>
          <a:prstGeom prst="rect">
            <a:avLst/>
          </a:prstGeom>
        </p:spPr>
      </p:pic>
      <p:pic>
        <p:nvPicPr>
          <p:cNvPr id="22" name="Afbeelding 21" descr="Afbeelding met Graphics, logo, symbool, Lettertype&#10;&#10;Automatisch gegenereerde beschrijving">
            <a:extLst>
              <a:ext uri="{FF2B5EF4-FFF2-40B4-BE49-F238E27FC236}">
                <a16:creationId xmlns:a16="http://schemas.microsoft.com/office/drawing/2014/main" id="{0D4EF39E-97C6-815F-9F8E-8892D4CF985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037" y="3702760"/>
            <a:ext cx="909464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D2513188-4B5F-DC87-5537-7E6B21C595E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562" y="2587781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41F23F5C-8BB2-28A3-0838-35B62F9A0925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DE69095D-44C4-AEF6-D589-8E0C7DD870DC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0BC0F1B4-13C9-4A9E-2081-9A8242DBD394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5FF3BE35-62DA-38F1-98FC-855E5DD09B4D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6146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732F2-4924-F862-2775-CB12BD1C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prodemos.nl</a:t>
            </a:r>
          </a:p>
        </p:txBody>
      </p:sp>
    </p:spTree>
    <p:extLst>
      <p:ext uri="{BB962C8B-B14F-4D97-AF65-F5344CB8AC3E}">
        <p14:creationId xmlns:p14="http://schemas.microsoft.com/office/powerpoint/2010/main" val="18203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785660-FE9C-5686-8FBF-9F3DCDB3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dirty="0">
                <a:latin typeface="Calibri"/>
                <a:ea typeface="Calibri"/>
                <a:cs typeface="Calibri"/>
              </a:rPr>
              <a:t>De regering moet het bouwen van woningen op landbouwgrond makkelijker maken.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9B7C96-4A43-4B87-F9D7-59D46F417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ACCCF12F-1199-BA14-E28F-6A226F911E02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84AA616E-525C-1D18-04FA-1761B5307ED0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B40A541-567C-7096-E4C5-45AB99FABDF7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4758-D213-C558-D0DB-548CD5871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2EA0E8-0286-AA58-F67F-FBAA6B82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703501"/>
            <a:ext cx="8528252" cy="900000"/>
          </a:xfrm>
        </p:spPr>
        <p:txBody>
          <a:bodyPr/>
          <a:lstStyle/>
          <a:p>
            <a:pPr algn="ctr"/>
            <a:r>
              <a:rPr lang="nl-NL" dirty="0"/>
              <a:t>De regering moet het bouwen van woningen op landbouwgrond makkelijker maken.</a:t>
            </a:r>
            <a:endParaRPr lang="nl-NL" b="0" dirty="0">
              <a:solidFill>
                <a:srgbClr val="000000"/>
              </a:solidFill>
            </a:endParaRPr>
          </a:p>
          <a:p>
            <a:pPr algn="ctr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5122CE-B8DC-7D53-27A5-E6915FF3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FBC5050-82BA-214E-C93B-B4D5A9D245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22234" y="3681527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457BBDE7-9696-A5CF-91E3-E3EA3E9F2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85" y="4412743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FD3A46-9B76-DE28-CDC1-A873C4712B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6" y="3192585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DA1799-B12D-448D-4710-D9E21604F5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15849" y="3211330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B9DD074-446D-AF59-5BC4-65D04CE64F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53427" y="2750980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E95A4647-DA98-A6C3-39C0-6CCD22A478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9" y="3753626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37258756-4FF6-F7B7-0F8C-41DECCBE5F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69" y="3901125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19386483-E9C6-6BE3-FFFD-0AF71F3ECC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85" y="2282466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54C6AA9-0EC0-1622-4AEF-D6B13BFB9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397069" y="4033955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27864BF-5259-3E61-FB06-80AD307C8A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160951" y="3367119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B0A763F-DF76-7228-30D6-C09F633CE32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443696" y="4547767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C774125C-49F2-C635-A050-D52E9515F20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413" y="3211330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08BDC345-5EF4-1140-B316-29022876642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90" y="3493628"/>
            <a:ext cx="977745" cy="51820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FB2E87C-752B-2EAA-A7A1-3CBD00EBAF5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637945" y="2638024"/>
            <a:ext cx="907848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047B228F-B29E-B863-4D3E-7216B245D82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944" y="2725926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A485BE96-4CD3-0EEE-6FC8-CFFB750B2940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D91951DD-7456-6A21-CA59-1B2F81B77C7F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7E26E969-3AE1-A691-ECBC-35A806203F1E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F93A7006-1442-2544-B1CA-3FE151AC2911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21814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CAC9-72C2-AF31-B25D-52133D048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8C82D4E-D426-623B-6675-7C477C6F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dirty="0">
                <a:latin typeface="Calibri"/>
                <a:ea typeface="Calibri"/>
                <a:cs typeface="Calibri"/>
              </a:rPr>
              <a:t>Het minimumjeugdloon voor volwassenen moet gelden vanaf 18 jaar. Dat is nu nog 21 jaar.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D8868F-E8EC-A96B-2D90-AF9B7EFC9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B7CA6E30-30C3-4956-4271-2D5090535E5D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B68C8CD7-F8E6-0873-5B80-4A0331706C84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DA109CC-D5F3-86B9-598C-D814DFAFC9FC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1CC9-A961-A5EC-455D-88A3123B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F50F2D-4712-1FD2-8D79-92DCCBB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703501"/>
            <a:ext cx="8528252" cy="900000"/>
          </a:xfrm>
        </p:spPr>
        <p:txBody>
          <a:bodyPr/>
          <a:lstStyle/>
          <a:p>
            <a:pPr algn="ctr"/>
            <a:r>
              <a:rPr lang="nl-NL" sz="2400" dirty="0"/>
              <a:t>Het minimumjeugdloon voor volwassenen moet gelden vanaf 18 jaar. Dat is nu nog 21 jaar.</a:t>
            </a:r>
            <a:endParaRPr lang="nl-NL" sz="2400" b="0" dirty="0">
              <a:solidFill>
                <a:srgbClr val="000000"/>
              </a:solidFill>
            </a:endParaRPr>
          </a:p>
          <a:p>
            <a:pPr algn="ctr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73BAD8-6BB4-37B6-84EE-3A34B0C70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7ECA4E-898C-0EA4-A539-BF1B86A33A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37578" y="3172395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84F1E85-D40F-9EB1-4DC4-D45105818B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148" y="3682802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EEC1A2-F06E-D890-E99E-DBB4F80B90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469" y="4222633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8FD2FD0-D379-1501-11FB-3EC4491990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674" y="4339719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BB85C6F-4CE4-3705-8D16-482B8ACE36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56793" y="3533047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E16F0109-F413-EC19-18B4-09E1F4937D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8" y="3347241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ED93CD8B-241A-2A46-9892-82D80B72BD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55" y="2893358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F308DB67-EDDE-B20F-9149-0B8202EA3F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652" y="2586949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00EC954-480D-E132-E3A5-6495AFCBEF3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184742" y="3765498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5642986-901F-FE67-DC3F-ABEFF60E72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85355" y="4624693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C0E82F-BF70-BB2D-1258-7B768278636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71743" y="2502484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813D3165-A7DD-9FB0-9E81-E68DF03413C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217" y="4358522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99A35B07-87E9-0DAF-4173-9FA5B3DA507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414" y="4365591"/>
            <a:ext cx="977745" cy="51820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1550320-059D-31CD-AA8C-5337558DD76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551173" y="2710772"/>
            <a:ext cx="907848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91FECD33-5D37-6125-AF1D-CD983B544D5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283" y="2810398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CFA951B1-3372-4D00-DD97-0C3AD04F20D8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1B719AED-8DEB-C410-478E-6A48D9DE0695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EE58BEF1-D9D6-422E-4C35-B5F49417F696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3D9AE62B-593D-5E68-7F39-EB604951A603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36520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2C585-55CB-2A9B-90AF-5B697263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8AC02AD-9A47-89EC-324F-947B80CE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sz="2400" dirty="0">
                <a:latin typeface="Calibri"/>
                <a:ea typeface="Calibri"/>
                <a:cs typeface="Calibri"/>
              </a:rPr>
              <a:t>Bij ernstige geweldsmisdrijven moet het voor rechters gemakkelijker worden om 16- en 17-jarigen dezelfde straffen op te leggen als volwassenen.</a:t>
            </a: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C46C69-B185-5344-9FFD-7453A63F6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C1B6C7C4-8A1D-B460-6841-06E1635ED2C5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1E618FE0-FAB0-0EF2-B63F-ADB815EF29FB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8CF1A8B-36C1-B3C4-260C-1995952BE6DB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0E21D-E0D2-210D-3410-75AF0D4C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6135682-36BC-3B29-FE24-3EDF4F9C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48" y="592888"/>
            <a:ext cx="8528252" cy="900000"/>
          </a:xfrm>
        </p:spPr>
        <p:txBody>
          <a:bodyPr/>
          <a:lstStyle/>
          <a:p>
            <a:pPr algn="ctr"/>
            <a:r>
              <a:rPr lang="nl-NL" sz="2000" dirty="0">
                <a:latin typeface="Calibri"/>
                <a:ea typeface="Calibri"/>
                <a:cs typeface="Calibri"/>
              </a:rPr>
              <a:t>Bij ernstige geweldsmisdrijven moet het voor rechters gemakkelijker worden om 16- en 17-jarigen dezelfde straffen op te leggen als volwassenen.</a:t>
            </a:r>
            <a:endParaRPr lang="nl-NL" sz="2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EF0FDA-E638-F371-FD06-84AF78F3F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CAD64A-E727-06CC-FB46-A5F6E586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89912" y="2744177"/>
            <a:ext cx="593253" cy="660613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40295E-2509-1EB3-D782-9EEDD2630A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85" y="2638241"/>
            <a:ext cx="1155132" cy="3886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4B835BA-CB50-BBF9-34C4-82C15DC6A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919" y="3001648"/>
            <a:ext cx="774661" cy="3114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840913-187A-3B48-3D30-944933C349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50866" y="4439498"/>
            <a:ext cx="1012119" cy="3886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A82CA66-1254-2CED-EF42-368CEDC432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1170" y="2489090"/>
            <a:ext cx="1549364" cy="388654"/>
          </a:xfrm>
          <a:prstGeom prst="rect">
            <a:avLst/>
          </a:prstGeom>
        </p:spPr>
      </p:pic>
      <p:pic>
        <p:nvPicPr>
          <p:cNvPr id="14" name="Afbeelding 1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5B7C7CAF-2E4C-6B22-EDA8-A99822C356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802" y="3550872"/>
            <a:ext cx="746599" cy="310923"/>
          </a:xfrm>
          <a:prstGeom prst="rect">
            <a:avLst/>
          </a:prstGeom>
        </p:spPr>
      </p:pic>
      <p:pic>
        <p:nvPicPr>
          <p:cNvPr id="15" name="Afbeelding 14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45035538-07F5-9CCA-8C5C-46696FBE9CA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906" y="3488997"/>
            <a:ext cx="634985" cy="646642"/>
          </a:xfrm>
          <a:prstGeom prst="rect">
            <a:avLst/>
          </a:prstGeom>
        </p:spPr>
      </p:pic>
      <p:pic>
        <p:nvPicPr>
          <p:cNvPr id="16" name="Afbeelding 15" descr="Afbeelding met Graphics, cirkel, logo, Lettertype&#10;&#10;Automatisch gegenereerde beschrijving">
            <a:extLst>
              <a:ext uri="{FF2B5EF4-FFF2-40B4-BE49-F238E27FC236}">
                <a16:creationId xmlns:a16="http://schemas.microsoft.com/office/drawing/2014/main" id="{38F0DC0D-55E4-9AED-F8CC-F129DB6C56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09" y="3934663"/>
            <a:ext cx="634984" cy="6642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70A3843-9B8F-22D1-7B57-19F304D6DDF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771606" y="3740898"/>
            <a:ext cx="1556358" cy="5015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EADD435-540A-6010-79DF-F970C4D722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938873" y="4501606"/>
            <a:ext cx="707871" cy="3250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57A6996-F248-9479-5551-B4108AE7ED2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864270" y="3592689"/>
            <a:ext cx="1974361" cy="416576"/>
          </a:xfrm>
          <a:prstGeom prst="rect">
            <a:avLst/>
          </a:prstGeom>
        </p:spPr>
      </p:pic>
      <p:pic>
        <p:nvPicPr>
          <p:cNvPr id="20" name="Afbeelding 19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D9AD2550-9435-B57B-F218-5239AD5E9E7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48" y="4210231"/>
            <a:ext cx="865178" cy="388654"/>
          </a:xfrm>
          <a:prstGeom prst="rect">
            <a:avLst/>
          </a:prstGeom>
        </p:spPr>
      </p:pic>
      <p:pic>
        <p:nvPicPr>
          <p:cNvPr id="21" name="Afbeelding 20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45407D91-D5A7-15B5-FD08-D724761565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1" y="3074484"/>
            <a:ext cx="977745" cy="51820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C4A8B58-9C35-36AF-35DB-19D877BD83B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978891" y="2476223"/>
            <a:ext cx="907848" cy="518205"/>
          </a:xfrm>
          <a:prstGeom prst="rect">
            <a:avLst/>
          </a:prstGeom>
        </p:spPr>
      </p:pic>
      <p:pic>
        <p:nvPicPr>
          <p:cNvPr id="24" name="Afbeelding 23" descr="Afbeelding met Lettertype, Graphics, logo, groen&#10;&#10;Automatisch gegenereerde beschrijving">
            <a:extLst>
              <a:ext uri="{FF2B5EF4-FFF2-40B4-BE49-F238E27FC236}">
                <a16:creationId xmlns:a16="http://schemas.microsoft.com/office/drawing/2014/main" id="{1435CB4A-5975-BD4A-78AD-D4B20075791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43" y="2770049"/>
            <a:ext cx="760646" cy="518205"/>
          </a:xfrm>
          <a:prstGeom prst="rect">
            <a:avLst/>
          </a:prstGeom>
        </p:spPr>
      </p:pic>
      <p:sp>
        <p:nvSpPr>
          <p:cNvPr id="25" name="Pijl links 3">
            <a:extLst>
              <a:ext uri="{FF2B5EF4-FFF2-40B4-BE49-F238E27FC236}">
                <a16:creationId xmlns:a16="http://schemas.microsoft.com/office/drawing/2014/main" id="{220CC8F0-12C2-3BA7-3B1F-0027AC72E91E}"/>
              </a:ext>
            </a:extLst>
          </p:cNvPr>
          <p:cNvSpPr/>
          <p:nvPr/>
        </p:nvSpPr>
        <p:spPr>
          <a:xfrm>
            <a:off x="4998616" y="1494976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26" name="Pijl rechts 7">
            <a:extLst>
              <a:ext uri="{FF2B5EF4-FFF2-40B4-BE49-F238E27FC236}">
                <a16:creationId xmlns:a16="http://schemas.microsoft.com/office/drawing/2014/main" id="{0845C4BD-3870-C57A-2583-70A1A9AE02E1}"/>
              </a:ext>
            </a:extLst>
          </p:cNvPr>
          <p:cNvSpPr/>
          <p:nvPr/>
        </p:nvSpPr>
        <p:spPr>
          <a:xfrm>
            <a:off x="1938873" y="1494974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27" name="Rechte verbindingslijn 6">
            <a:extLst>
              <a:ext uri="{FF2B5EF4-FFF2-40B4-BE49-F238E27FC236}">
                <a16:creationId xmlns:a16="http://schemas.microsoft.com/office/drawing/2014/main" id="{07BB7AA2-94BA-D91B-B348-056E84D5EEF5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punthaak 5">
            <a:hlinkClick r:id="rId18" action="ppaction://hlinksldjump"/>
            <a:extLst>
              <a:ext uri="{FF2B5EF4-FFF2-40B4-BE49-F238E27FC236}">
                <a16:creationId xmlns:a16="http://schemas.microsoft.com/office/drawing/2014/main" id="{458BC8BA-659E-2C03-9B3A-77152C1A3385}"/>
              </a:ext>
            </a:extLst>
          </p:cNvPr>
          <p:cNvSpPr/>
          <p:nvPr/>
        </p:nvSpPr>
        <p:spPr>
          <a:xfrm flipH="1">
            <a:off x="7572106" y="4632322"/>
            <a:ext cx="1389993" cy="38865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Terug naar overzicht</a:t>
            </a:r>
          </a:p>
        </p:txBody>
      </p:sp>
    </p:spTree>
    <p:extLst>
      <p:ext uri="{BB962C8B-B14F-4D97-AF65-F5344CB8AC3E}">
        <p14:creationId xmlns:p14="http://schemas.microsoft.com/office/powerpoint/2010/main" val="17154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3A3E-615C-6D19-D27C-E1F03514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F5C589-69F8-2A2D-0927-2BA1A4B2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1" y="793320"/>
            <a:ext cx="8258099" cy="900000"/>
          </a:xfrm>
        </p:spPr>
        <p:txBody>
          <a:bodyPr/>
          <a:lstStyle/>
          <a:p>
            <a:pPr algn="ctr"/>
            <a:r>
              <a:rPr lang="nl-NL" dirty="0">
                <a:latin typeface="Calibri"/>
                <a:ea typeface="Calibri"/>
                <a:cs typeface="Calibri"/>
              </a:rPr>
              <a:t>Er moet minder geld naar de publieke omroep.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227456-D37D-5390-1F12-5D7796173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Pijl links 3">
            <a:extLst>
              <a:ext uri="{FF2B5EF4-FFF2-40B4-BE49-F238E27FC236}">
                <a16:creationId xmlns:a16="http://schemas.microsoft.com/office/drawing/2014/main" id="{5443AB91-31F4-70F2-8CE2-64BB66D5BB3D}"/>
              </a:ext>
            </a:extLst>
          </p:cNvPr>
          <p:cNvSpPr/>
          <p:nvPr/>
        </p:nvSpPr>
        <p:spPr>
          <a:xfrm>
            <a:off x="5041486" y="3848757"/>
            <a:ext cx="2120773" cy="10028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400" b="1"/>
              <a:t>ONEENS</a:t>
            </a:r>
          </a:p>
        </p:txBody>
      </p:sp>
      <p:sp>
        <p:nvSpPr>
          <p:cNvPr id="5" name="Pijl rechts 7">
            <a:extLst>
              <a:ext uri="{FF2B5EF4-FFF2-40B4-BE49-F238E27FC236}">
                <a16:creationId xmlns:a16="http://schemas.microsoft.com/office/drawing/2014/main" id="{2EFC994D-6967-ACDE-12DC-D6421AF9A46F}"/>
              </a:ext>
            </a:extLst>
          </p:cNvPr>
          <p:cNvSpPr/>
          <p:nvPr/>
        </p:nvSpPr>
        <p:spPr>
          <a:xfrm>
            <a:off x="1981743" y="3848755"/>
            <a:ext cx="2120773" cy="100284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/>
              <a:t>EENS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D06CEAA-196F-7FC0-1E01-A3F0109F80E1}"/>
              </a:ext>
            </a:extLst>
          </p:cNvPr>
          <p:cNvCxnSpPr>
            <a:cxnSpLocks/>
          </p:cNvCxnSpPr>
          <p:nvPr/>
        </p:nvCxnSpPr>
        <p:spPr>
          <a:xfrm>
            <a:off x="4571469" y="2190084"/>
            <a:ext cx="797" cy="2952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blauw 1">
      <a:dk1>
        <a:srgbClr val="009FCB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1F65EFD-735D-45BE-8A31-8B3B2113ABD5}" vid="{07482477-AC98-4B21-9509-0F51C51168C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9" ma:contentTypeDescription="Een nieuw document maken." ma:contentTypeScope="" ma:versionID="f3168837365e5b6a7db3a53788438f13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3fcc015e5b885675c2d025123eed721f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7bcf79-13ec-4791-9315-eb816fa35df2" xsi:nil="true"/>
    <lcf76f155ced4ddcb4097134ff3c332f xmlns="f6166596-befa-4d6e-9b8b-75e822e8a2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FCDDCC-C329-47CE-9766-A7959280F6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1A049D-9B8C-4037-BFA8-E7CCFAE1AE41}"/>
</file>

<file path=customXml/itemProps3.xml><?xml version="1.0" encoding="utf-8"?>
<ds:datastoreItem xmlns:ds="http://schemas.openxmlformats.org/officeDocument/2006/customXml" ds:itemID="{458A9BC5-6963-4BCF-B265-FFFB3D95B22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721df160-2126-47e6-9397-3cf3abc60330"/>
    <ds:schemaRef ds:uri="ea42bbb9-583c-45bc-b4db-bf49e8a5a655"/>
    <ds:schemaRef ds:uri="3a7bcf79-13ec-4791-9315-eb816fa35df2"/>
    <ds:schemaRef ds:uri="f6166596-befa-4d6e-9b8b-75e822e8a231"/>
  </ds:schemaRefs>
</ds:datastoreItem>
</file>

<file path=docMetadata/LabelInfo.xml><?xml version="1.0" encoding="utf-8"?>
<clbl:labelList xmlns:clbl="http://schemas.microsoft.com/office/2020/mipLabelMetadata">
  <clbl:label id="{bff47c44-a17a-41cf-a8f7-54127cafb343}" enabled="0" method="" siteId="{bff47c44-a17a-41cf-a8f7-54127cafb3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 2025</Template>
  <TotalTime>0</TotalTime>
  <Words>566</Words>
  <Application>Microsoft Office PowerPoint</Application>
  <PresentationFormat>Diavoorstelling (16:9)</PresentationFormat>
  <Paragraphs>90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ProDemos</vt:lpstr>
      <vt:lpstr>PowerPoint-presentatie</vt:lpstr>
      <vt:lpstr>Kies een stelling</vt:lpstr>
      <vt:lpstr>De regering moet het bouwen van woningen op landbouwgrond makkelijker maken.</vt:lpstr>
      <vt:lpstr>De regering moet het bouwen van woningen op landbouwgrond makkelijker maken. </vt:lpstr>
      <vt:lpstr>Het minimumjeugdloon voor volwassenen moet gelden vanaf 18 jaar. Dat is nu nog 21 jaar.</vt:lpstr>
      <vt:lpstr>Het minimumjeugdloon voor volwassenen moet gelden vanaf 18 jaar. Dat is nu nog 21 jaar. </vt:lpstr>
      <vt:lpstr>Bij ernstige geweldsmisdrijven moet het voor rechters gemakkelijker worden om 16- en 17-jarigen dezelfde straffen op te leggen als volwassenen.</vt:lpstr>
      <vt:lpstr>Bij ernstige geweldsmisdrijven moet het voor rechters gemakkelijker worden om 16- en 17-jarigen dezelfde straffen op te leggen als volwassenen.</vt:lpstr>
      <vt:lpstr>Er moet minder geld naar de publieke omroep.</vt:lpstr>
      <vt:lpstr>Er moet minder geld naar de publieke omroep.</vt:lpstr>
      <vt:lpstr>Nederland moet de Palestijnse staat zo snel mogelijk erkennen.</vt:lpstr>
      <vt:lpstr>Nederland moet de Palestijnse staat zo snel mogelijk erkennen. </vt:lpstr>
      <vt:lpstr>In Nederland moeten op land en zee geen nieuwe windmolenparken komen.</vt:lpstr>
      <vt:lpstr>In Nederland moeten op land en zee geen nieuwe windmolenparken komen. </vt:lpstr>
      <vt:lpstr>Abortus moet uit het Wetboek van Strafrecht.</vt:lpstr>
      <vt:lpstr>Abortus moet uit het Wetboek van Strafrecht.</vt:lpstr>
      <vt:lpstr>Werkgevers moeten verplicht worden om Nederlandse les te verzorgen voor arbeidsmigranten die voor hen werken.</vt:lpstr>
      <vt:lpstr>Werkgevers moeten verplicht worden om Nederlandse les te verzorgen voor arbeidsmigranten die voor hen werken.</vt:lpstr>
      <vt:lpstr>Nederland moet in een wet vastleggen dat uiterlijk in 2035 ten minste 3,5 procent van het bruto binnenlands product aan defensie wordt uitgegeven. </vt:lpstr>
      <vt:lpstr>Nederland moet in een wet vastleggen dat uiterlijk in 2035 ten minste 3,5 procent van het bruto binnenlands product aan defensie wordt uitgegeven. </vt:lpstr>
      <vt:lpstr>prodemos.nl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Sedi van Loon</dc:creator>
  <cp:keywords/>
  <dc:description/>
  <cp:lastModifiedBy>Cees van Dijk</cp:lastModifiedBy>
  <cp:revision>2</cp:revision>
  <cp:lastPrinted>2017-06-07T13:51:27Z</cp:lastPrinted>
  <dcterms:created xsi:type="dcterms:W3CDTF">2025-06-24T14:54:25Z</dcterms:created>
  <dcterms:modified xsi:type="dcterms:W3CDTF">2025-10-02T15:01:23Z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f6740683-7686-4e5e-a16a-99985fd745a0</vt:lpwstr>
  </property>
  <property fmtid="{D5CDD505-2E9C-101B-9397-08002B2CF9AE}" pid="4" name="ContentTypeId">
    <vt:lpwstr>0x010100BEB7D61D776EC44EBF96354E46DD7CF7</vt:lpwstr>
  </property>
</Properties>
</file>