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2" r:id="rId4"/>
  </p:sldMasterIdLst>
  <p:notesMasterIdLst>
    <p:notesMasterId r:id="rId9"/>
  </p:notesMasterIdLst>
  <p:handoutMasterIdLst>
    <p:handoutMasterId r:id="rId10"/>
  </p:handoutMasterIdLst>
  <p:sldIdLst>
    <p:sldId id="279" r:id="rId5"/>
    <p:sldId id="290" r:id="rId6"/>
    <p:sldId id="291" r:id="rId7"/>
    <p:sldId id="292" r:id="rId8"/>
  </p:sldIdLst>
  <p:sldSz cx="9144000" cy="5143500" type="screen16x9"/>
  <p:notesSz cx="6858000" cy="9144000"/>
  <p:defaultTextStyle>
    <a:defPPr>
      <a:defRPr lang="nl-NL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D40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FA1ED0-D304-4C78-A835-764BAB0E6C15}" v="51" dt="2026-09-03T08:57:34.9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di van Loon" userId="e92ac43e-c176-40b7-8001-c8e58642eff9" providerId="ADAL" clId="{65DE1F02-619E-4883-878F-C6AE20932D84}"/>
    <pc:docChg chg="modSld">
      <pc:chgData name="Sedi van Loon" userId="e92ac43e-c176-40b7-8001-c8e58642eff9" providerId="ADAL" clId="{65DE1F02-619E-4883-878F-C6AE20932D84}" dt="2026-09-01T09:34:38.602" v="14" actId="27918"/>
      <pc:docMkLst>
        <pc:docMk/>
      </pc:docMkLst>
      <pc:sldChg chg="modSp mod">
        <pc:chgData name="Sedi van Loon" userId="e92ac43e-c176-40b7-8001-c8e58642eff9" providerId="ADAL" clId="{65DE1F02-619E-4883-878F-C6AE20932D84}" dt="2026-09-01T09:34:38.602" v="14" actId="27918"/>
        <pc:sldMkLst>
          <pc:docMk/>
          <pc:sldMk cId="877380253" sldId="290"/>
        </pc:sldMkLst>
        <pc:graphicFrameChg chg="mod">
          <ac:chgData name="Sedi van Loon" userId="e92ac43e-c176-40b7-8001-c8e58642eff9" providerId="ADAL" clId="{65DE1F02-619E-4883-878F-C6AE20932D84}" dt="2026-09-01T09:31:31.783" v="10"/>
          <ac:graphicFrameMkLst>
            <pc:docMk/>
            <pc:sldMk cId="877380253" sldId="290"/>
            <ac:graphicFrameMk id="11" creationId="{7544515E-609B-4E8A-8967-E91EDAAD9852}"/>
          </ac:graphicFrameMkLst>
        </pc:graphicFrameChg>
      </pc:sldChg>
    </pc:docChg>
  </pc:docChgLst>
  <pc:docChgLst>
    <pc:chgData name="Famke Langedijk" userId="d66092d0-0c61-4cde-a9d1-1e999e2f4ac7" providerId="ADAL" clId="{7559E75F-23A7-4977-BB4F-6F1AF45CEEC5}"/>
    <pc:docChg chg="custSel addSld modSld">
      <pc:chgData name="Famke Langedijk" userId="d66092d0-0c61-4cde-a9d1-1e999e2f4ac7" providerId="ADAL" clId="{7559E75F-23A7-4977-BB4F-6F1AF45CEEC5}" dt="2026-09-03T08:57:34.947" v="48" actId="20577"/>
      <pc:docMkLst>
        <pc:docMk/>
      </pc:docMkLst>
      <pc:sldChg chg="modSp add mod">
        <pc:chgData name="Famke Langedijk" userId="d66092d0-0c61-4cde-a9d1-1e999e2f4ac7" providerId="ADAL" clId="{7559E75F-23A7-4977-BB4F-6F1AF45CEEC5}" dt="2026-09-03T08:57:34.947" v="48" actId="20577"/>
        <pc:sldMkLst>
          <pc:docMk/>
          <pc:sldMk cId="2395709065" sldId="292"/>
        </pc:sldMkLst>
        <pc:spChg chg="mod">
          <ac:chgData name="Famke Langedijk" userId="d66092d0-0c61-4cde-a9d1-1e999e2f4ac7" providerId="ADAL" clId="{7559E75F-23A7-4977-BB4F-6F1AF45CEEC5}" dt="2026-09-03T08:57:34.947" v="48" actId="20577"/>
          <ac:spMkLst>
            <pc:docMk/>
            <pc:sldMk cId="2395709065" sldId="292"/>
            <ac:spMk id="2" creationId="{7BE5C52B-67AE-2D43-8F22-BA3B5A9E9176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22_344BC29D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Uitgaven Rijksbegroting 2026</a:t>
            </a:r>
            <a:r>
              <a:rPr lang="nl-NL" baseline="0"/>
              <a:t> 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Begroting Rijk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Blad1!$A$2:$A$10</c:f>
              <c:strCache>
                <c:ptCount val="9"/>
                <c:pt idx="0">
                  <c:v>Leger</c:v>
                </c:pt>
                <c:pt idx="1">
                  <c:v>Natuur</c:v>
                </c:pt>
                <c:pt idx="2">
                  <c:v>Veiligheid</c:v>
                </c:pt>
                <c:pt idx="3">
                  <c:v>Gezondheid</c:v>
                </c:pt>
                <c:pt idx="4">
                  <c:v>Onwikkelingssamenwerking</c:v>
                </c:pt>
                <c:pt idx="5">
                  <c:v>Onderwijs</c:v>
                </c:pt>
                <c:pt idx="6">
                  <c:v>Sociale Zaken</c:v>
                </c:pt>
                <c:pt idx="7">
                  <c:v>Vervoer</c:v>
                </c:pt>
                <c:pt idx="8">
                  <c:v>Sport en cultuur</c:v>
                </c:pt>
              </c:strCache>
            </c:strRef>
          </c:cat>
          <c:val>
            <c:numRef>
              <c:f>Blad1!$B$2:$B$10</c:f>
              <c:numCache>
                <c:formatCode>General</c:formatCode>
                <c:ptCount val="9"/>
                <c:pt idx="0">
                  <c:v>7</c:v>
                </c:pt>
                <c:pt idx="1">
                  <c:v>0.3</c:v>
                </c:pt>
                <c:pt idx="2">
                  <c:v>3</c:v>
                </c:pt>
                <c:pt idx="3">
                  <c:v>24</c:v>
                </c:pt>
                <c:pt idx="4">
                  <c:v>0.72</c:v>
                </c:pt>
                <c:pt idx="5">
                  <c:v>10</c:v>
                </c:pt>
                <c:pt idx="6">
                  <c:v>25</c:v>
                </c:pt>
                <c:pt idx="7">
                  <c:v>3</c:v>
                </c:pt>
                <c:pt idx="8">
                  <c:v>0.36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5A-4300-B030-F2CA06620BED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Begroting klas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Blad1!$A$2:$A$10</c:f>
              <c:strCache>
                <c:ptCount val="9"/>
                <c:pt idx="0">
                  <c:v>Leger</c:v>
                </c:pt>
                <c:pt idx="1">
                  <c:v>Natuur</c:v>
                </c:pt>
                <c:pt idx="2">
                  <c:v>Veiligheid</c:v>
                </c:pt>
                <c:pt idx="3">
                  <c:v>Gezondheid</c:v>
                </c:pt>
                <c:pt idx="4">
                  <c:v>Onwikkelingssamenwerking</c:v>
                </c:pt>
                <c:pt idx="5">
                  <c:v>Onderwijs</c:v>
                </c:pt>
                <c:pt idx="6">
                  <c:v>Sociale Zaken</c:v>
                </c:pt>
                <c:pt idx="7">
                  <c:v>Vervoer</c:v>
                </c:pt>
                <c:pt idx="8">
                  <c:v>Sport en cultuur</c:v>
                </c:pt>
              </c:strCache>
            </c:strRef>
          </c:cat>
          <c:val>
            <c:numRef>
              <c:f>Blad1!$C$2:$C$10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1-BC5A-4300-B030-F2CA06620B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791861984"/>
        <c:axId val="2123127920"/>
      </c:barChart>
      <c:catAx>
        <c:axId val="1791861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2123127920"/>
        <c:crosses val="autoZero"/>
        <c:auto val="1"/>
        <c:lblAlgn val="ctr"/>
        <c:lblOffset val="100"/>
        <c:noMultiLvlLbl val="0"/>
      </c:catAx>
      <c:valAx>
        <c:axId val="2123127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l-NL"/>
                  <a:t>Munten</a:t>
                </a:r>
                <a:r>
                  <a:rPr lang="nl-NL" baseline="0"/>
                  <a:t> per onderwerp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791861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14FE8B-7A65-9B47-8F56-2D30012BDEEE}" type="datetimeFigureOut">
              <a:rPr lang="nl-NL" smtClean="0"/>
              <a:t>3-9-2026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952CEB-2BFA-B94E-A417-6D5514E5CFB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41776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432D6E-9725-964D-938F-E18D8D177D2F}" type="datetimeFigureOut">
              <a:rPr lang="nl-NL" smtClean="0"/>
              <a:t>3-9-2026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51376-0157-B84F-87E6-9CFD05A2949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5502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Voeg voor de </a:t>
            </a:r>
            <a:r>
              <a:rPr lang="nl-NL" err="1"/>
              <a:t>openingsdia</a:t>
            </a:r>
            <a:r>
              <a:rPr lang="nl-NL" baseline="0"/>
              <a:t> een afbeelding toe uit het </a:t>
            </a:r>
            <a:r>
              <a:rPr lang="nl-NL" baseline="0" err="1"/>
              <a:t>ProDemos</a:t>
            </a:r>
            <a:r>
              <a:rPr lang="nl-NL" baseline="0"/>
              <a:t> beeldarchief.</a:t>
            </a:r>
          </a:p>
          <a:p>
            <a:pPr marL="228600" indent="-228600">
              <a:buAutoNum type="arabicPeriod"/>
            </a:pPr>
            <a:r>
              <a:rPr lang="nl-NL" baseline="0"/>
              <a:t>Ga in het menu naar Schikken / Naar achtergrond</a:t>
            </a:r>
          </a:p>
          <a:p>
            <a:pPr marL="228600" indent="-228600">
              <a:buAutoNum type="arabicPeriod"/>
            </a:pPr>
            <a:r>
              <a:rPr lang="nl-NL" baseline="0"/>
              <a:t>Vergroot </a:t>
            </a:r>
            <a:r>
              <a:rPr lang="nl-NL" baseline="0" err="1"/>
              <a:t>zonodig</a:t>
            </a:r>
            <a:r>
              <a:rPr lang="nl-NL" baseline="0"/>
              <a:t> de afbeelding, zorg dat het kader gevuld is en maak een aardige uitsnede.</a:t>
            </a:r>
            <a:endParaRPr lang="nl-NL"/>
          </a:p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19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Klik op de rechtermuisknop op de grafiek, kies Gegevens bewerken en vul in het Excel-bestand dat verschijnt de uitkomst van de klas in (gemiddelde aantal munten dat ze gekozen hadden per begrotingspost). </a:t>
            </a:r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4551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beelddia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0000" y="1620000"/>
            <a:ext cx="6270171" cy="312933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ekstvak 3"/>
          <p:cNvSpPr txBox="1"/>
          <p:nvPr userDrawn="1"/>
        </p:nvSpPr>
        <p:spPr>
          <a:xfrm>
            <a:off x="0" y="468000"/>
            <a:ext cx="1764000" cy="4680000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ctr" anchorCtr="0">
            <a:noAutofit/>
          </a:bodyPr>
          <a:lstStyle/>
          <a:p>
            <a:r>
              <a:rPr lang="nl-NL">
                <a:solidFill>
                  <a:schemeClr val="bg2">
                    <a:lumMod val="75000"/>
                  </a:schemeClr>
                </a:solidFill>
              </a:rPr>
              <a:t>Beeld op de positie van dit grijze kader </a:t>
            </a:r>
          </a:p>
          <a:p>
            <a:r>
              <a:rPr lang="nl-NL">
                <a:solidFill>
                  <a:schemeClr val="bg2">
                    <a:lumMod val="75000"/>
                  </a:schemeClr>
                </a:solidFill>
              </a:rPr>
              <a:t>Breedte 5 cm</a:t>
            </a:r>
          </a:p>
          <a:p>
            <a:r>
              <a:rPr lang="nl-NL">
                <a:solidFill>
                  <a:schemeClr val="bg2">
                    <a:lumMod val="75000"/>
                  </a:schemeClr>
                </a:solidFill>
              </a:rPr>
              <a:t>Hoogte 13 cm</a:t>
            </a:r>
          </a:p>
          <a:p>
            <a:r>
              <a:rPr lang="nl-NL">
                <a:solidFill>
                  <a:schemeClr val="bg2">
                    <a:lumMod val="75000"/>
                  </a:schemeClr>
                </a:solidFill>
              </a:rPr>
              <a:t>Vert. positie 1,3 cm</a:t>
            </a:r>
          </a:p>
          <a:p>
            <a:r>
              <a:rPr lang="nl-NL">
                <a:solidFill>
                  <a:schemeClr val="bg2">
                    <a:lumMod val="75000"/>
                  </a:schemeClr>
                </a:solidFill>
              </a:rPr>
              <a:t>Hor. Positie 0 cm</a:t>
            </a:r>
          </a:p>
          <a:p>
            <a:endParaRPr lang="nl-NL">
              <a:solidFill>
                <a:schemeClr val="bg2">
                  <a:lumMod val="75000"/>
                </a:schemeClr>
              </a:solidFill>
            </a:endParaRPr>
          </a:p>
          <a:p>
            <a:pPr marL="228600" indent="-228600">
              <a:buAutoNum type="arabicPeriod"/>
            </a:pPr>
            <a:r>
              <a:rPr lang="nl-NL">
                <a:solidFill>
                  <a:schemeClr val="bg2">
                    <a:lumMod val="75000"/>
                  </a:schemeClr>
                </a:solidFill>
              </a:rPr>
              <a:t>Voeg een afbeelding toe</a:t>
            </a:r>
          </a:p>
          <a:p>
            <a:pPr marL="228600" indent="-228600">
              <a:buAutoNum type="arabicPeriod"/>
            </a:pPr>
            <a:r>
              <a:rPr lang="nl-NL" err="1">
                <a:solidFill>
                  <a:schemeClr val="bg2">
                    <a:lumMod val="75000"/>
                  </a:schemeClr>
                </a:solidFill>
              </a:rPr>
              <a:t>Muis-klik</a:t>
            </a:r>
            <a:r>
              <a:rPr lang="nl-NL" baseline="0">
                <a:solidFill>
                  <a:schemeClr val="bg2">
                    <a:lumMod val="75000"/>
                  </a:schemeClr>
                </a:solidFill>
              </a:rPr>
              <a:t> rechts op de afbeelding en selecteer ‘Bijsnijden’</a:t>
            </a:r>
          </a:p>
          <a:p>
            <a:pPr marL="228600" indent="-228600">
              <a:buAutoNum type="arabicPeriod"/>
            </a:pPr>
            <a:r>
              <a:rPr lang="nl-NL" baseline="0">
                <a:solidFill>
                  <a:schemeClr val="bg2">
                    <a:lumMod val="75000"/>
                  </a:schemeClr>
                </a:solidFill>
              </a:rPr>
              <a:t>Pas de breedte van de afbeelding aan en </a:t>
            </a:r>
            <a:r>
              <a:rPr lang="nl-NL" baseline="0" err="1">
                <a:solidFill>
                  <a:schemeClr val="bg2">
                    <a:lumMod val="75000"/>
                  </a:schemeClr>
                </a:solidFill>
              </a:rPr>
              <a:t>zonodig</a:t>
            </a:r>
            <a:r>
              <a:rPr lang="nl-NL" baseline="0">
                <a:solidFill>
                  <a:schemeClr val="bg2">
                    <a:lumMod val="75000"/>
                  </a:schemeClr>
                </a:solidFill>
              </a:rPr>
              <a:t> de uitsnede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2160000" y="720000"/>
            <a:ext cx="6270171" cy="900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fad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ope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771901"/>
            <a:ext cx="9144000" cy="137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2057401" y="3771900"/>
            <a:ext cx="6542322" cy="971550"/>
          </a:xfrm>
        </p:spPr>
        <p:txBody>
          <a:bodyPr anchor="b"/>
          <a:lstStyle>
            <a:lvl1pPr algn="l">
              <a:defRPr sz="36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402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fad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0000" y="927156"/>
            <a:ext cx="6542322" cy="1790700"/>
          </a:xfrm>
        </p:spPr>
        <p:txBody>
          <a:bodyPr anchor="b"/>
          <a:lstStyle>
            <a:lvl1pPr algn="l">
              <a:defRPr sz="45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0000" y="2717856"/>
            <a:ext cx="6542322" cy="1241822"/>
          </a:xfrm>
        </p:spPr>
        <p:txBody>
          <a:bodyPr/>
          <a:lstStyle>
            <a:lvl1pPr marL="0" indent="0" algn="l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fade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dia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>
            <a:extLst>
              <a:ext uri="{FF2B5EF4-FFF2-40B4-BE49-F238E27FC236}">
                <a16:creationId xmlns:a16="http://schemas.microsoft.com/office/drawing/2014/main" id="{FB8F4642-1559-EA49-A11F-C4E6F8063681}"/>
              </a:ext>
            </a:extLst>
          </p:cNvPr>
          <p:cNvSpPr/>
          <p:nvPr userDrawn="1"/>
        </p:nvSpPr>
        <p:spPr>
          <a:xfrm>
            <a:off x="0" y="-8099"/>
            <a:ext cx="9144000" cy="5151599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hthoek 3"/>
          <p:cNvSpPr/>
          <p:nvPr userDrawn="1"/>
        </p:nvSpPr>
        <p:spPr>
          <a:xfrm>
            <a:off x="2836084" y="3308858"/>
            <a:ext cx="3586680" cy="692497"/>
          </a:xfrm>
          <a:prstGeom prst="rect">
            <a:avLst/>
          </a:prstGeom>
        </p:spPr>
        <p:txBody>
          <a:bodyPr wrap="square" lIns="0" tIns="0" rIns="0" bIns="0" numCol="2">
            <a:noAutofit/>
          </a:bodyPr>
          <a:lstStyle/>
          <a:p>
            <a:pPr algn="ctr">
              <a:lnSpc>
                <a:spcPts val="2000"/>
              </a:lnSpc>
            </a:pPr>
            <a:r>
              <a:rPr lang="nl-NL" sz="1400">
                <a:solidFill>
                  <a:schemeClr val="tx2"/>
                </a:solidFill>
              </a:rPr>
              <a:t>﻿</a:t>
            </a:r>
            <a:r>
              <a:rPr lang="nl-NL" sz="1400" err="1">
                <a:solidFill>
                  <a:schemeClr val="tx2"/>
                </a:solidFill>
              </a:rPr>
              <a:t>ProDemos</a:t>
            </a:r>
            <a:endParaRPr lang="nl-NL" sz="1400">
              <a:solidFill>
                <a:schemeClr val="tx2"/>
              </a:solidFill>
            </a:endParaRPr>
          </a:p>
          <a:p>
            <a:pPr algn="ctr">
              <a:lnSpc>
                <a:spcPts val="2000"/>
              </a:lnSpc>
            </a:pPr>
            <a:r>
              <a:rPr lang="nl-NL" sz="1400" err="1">
                <a:solidFill>
                  <a:schemeClr val="tx2"/>
                </a:solidFill>
              </a:rPr>
              <a:t>Hofweg</a:t>
            </a:r>
            <a:r>
              <a:rPr lang="nl-NL" sz="1400">
                <a:solidFill>
                  <a:schemeClr val="tx2"/>
                </a:solidFill>
              </a:rPr>
              <a:t> 1H</a:t>
            </a:r>
          </a:p>
          <a:p>
            <a:pPr algn="ctr">
              <a:lnSpc>
                <a:spcPts val="2000"/>
              </a:lnSpc>
            </a:pPr>
            <a:r>
              <a:rPr lang="nl-NL" sz="1400">
                <a:solidFill>
                  <a:schemeClr val="tx2"/>
                </a:solidFill>
              </a:rPr>
              <a:t>2511 AA Den Haag</a:t>
            </a:r>
          </a:p>
          <a:p>
            <a:pPr algn="ctr">
              <a:lnSpc>
                <a:spcPts val="2000"/>
              </a:lnSpc>
            </a:pPr>
            <a:r>
              <a:rPr lang="nl-NL" sz="1400">
                <a:solidFill>
                  <a:schemeClr val="tx2"/>
                </a:solidFill>
              </a:rPr>
              <a:t>(070) 757 02 00</a:t>
            </a:r>
          </a:p>
          <a:p>
            <a:pPr algn="ctr">
              <a:lnSpc>
                <a:spcPts val="2000"/>
              </a:lnSpc>
            </a:pPr>
            <a:r>
              <a:rPr lang="nl-NL" sz="1400" err="1">
                <a:solidFill>
                  <a:schemeClr val="tx2"/>
                </a:solidFill>
              </a:rPr>
              <a:t>info@prodemos.nl</a:t>
            </a:r>
            <a:endParaRPr lang="nl-NL" sz="1400">
              <a:solidFill>
                <a:schemeClr val="tx2"/>
              </a:solidFill>
            </a:endParaRPr>
          </a:p>
          <a:p>
            <a:pPr algn="ctr">
              <a:lnSpc>
                <a:spcPts val="2000"/>
              </a:lnSpc>
            </a:pPr>
            <a:r>
              <a:rPr lang="nl-NL" sz="1400" err="1">
                <a:solidFill>
                  <a:schemeClr val="tx2"/>
                </a:solidFill>
              </a:rPr>
              <a:t>prodemos.nl</a:t>
            </a:r>
            <a:endParaRPr lang="nl-NL" sz="1400">
              <a:solidFill>
                <a:schemeClr val="tx2"/>
              </a:solidFill>
            </a:endParaRP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282F4A23-1655-3948-9BEE-53024A68CC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89061" y="0"/>
            <a:ext cx="2386181" cy="807445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828676" y="2332043"/>
            <a:ext cx="7601496" cy="588371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A109BA0-B169-0349-84BF-B9D76C9D1B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51" y="-8099"/>
            <a:ext cx="9144000" cy="51435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B5CE713A-F9DA-324A-A763-11B692F70E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2897" t="-2018" r="37628" b="-6986"/>
          <a:stretch/>
        </p:blipFill>
        <p:spPr>
          <a:xfrm>
            <a:off x="3699314" y="4383269"/>
            <a:ext cx="1745371" cy="359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505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 + icoondia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468838"/>
            <a:ext cx="1800000" cy="4674662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52F215F-94DF-C14F-AF3C-BDDFCA1DEB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0000" y="1620000"/>
            <a:ext cx="6270171" cy="312933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2160000" y="720000"/>
            <a:ext cx="6270171" cy="900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fad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 userDrawn="1"/>
        </p:nvSpPr>
        <p:spPr>
          <a:xfrm>
            <a:off x="-1" y="468000"/>
            <a:ext cx="9144001" cy="4680000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ctr" anchorCtr="0">
            <a:noAutofit/>
          </a:bodyPr>
          <a:lstStyle/>
          <a:p>
            <a:r>
              <a:rPr lang="nl-NL" err="1">
                <a:solidFill>
                  <a:schemeClr val="bg2">
                    <a:lumMod val="75000"/>
                  </a:schemeClr>
                </a:solidFill>
              </a:rPr>
              <a:t>Beelddia</a:t>
            </a:r>
            <a:endParaRPr lang="nl-NL">
              <a:solidFill>
                <a:schemeClr val="bg2">
                  <a:lumMod val="75000"/>
                </a:schemeClr>
              </a:solidFill>
            </a:endParaRPr>
          </a:p>
          <a:p>
            <a:endParaRPr lang="nl-NL">
              <a:solidFill>
                <a:schemeClr val="bg2">
                  <a:lumMod val="75000"/>
                </a:schemeClr>
              </a:solidFill>
            </a:endParaRPr>
          </a:p>
          <a:p>
            <a:r>
              <a:rPr lang="nl-NL">
                <a:solidFill>
                  <a:schemeClr val="bg2">
                    <a:lumMod val="75000"/>
                  </a:schemeClr>
                </a:solidFill>
              </a:rPr>
              <a:t>Beeld op de positie van dit grijze kader. </a:t>
            </a:r>
          </a:p>
          <a:p>
            <a:r>
              <a:rPr lang="nl-NL">
                <a:solidFill>
                  <a:schemeClr val="bg2">
                    <a:lumMod val="75000"/>
                  </a:schemeClr>
                </a:solidFill>
              </a:rPr>
              <a:t>Tekst vrij te positioneren.</a:t>
            </a:r>
          </a:p>
          <a:p>
            <a:r>
              <a:rPr lang="nl-NL">
                <a:solidFill>
                  <a:schemeClr val="bg2">
                    <a:lumMod val="75000"/>
                  </a:schemeClr>
                </a:solidFill>
              </a:rPr>
              <a:t>Breedte 25,4 cm</a:t>
            </a:r>
          </a:p>
          <a:p>
            <a:r>
              <a:rPr lang="nl-NL">
                <a:solidFill>
                  <a:schemeClr val="bg2">
                    <a:lumMod val="75000"/>
                  </a:schemeClr>
                </a:solidFill>
              </a:rPr>
              <a:t>Hoogte 13 cm</a:t>
            </a:r>
          </a:p>
          <a:p>
            <a:r>
              <a:rPr lang="nl-NL">
                <a:solidFill>
                  <a:schemeClr val="bg2">
                    <a:lumMod val="75000"/>
                  </a:schemeClr>
                </a:solidFill>
              </a:rPr>
              <a:t>Vert. positie 1,3 cm</a:t>
            </a:r>
          </a:p>
          <a:p>
            <a:r>
              <a:rPr lang="nl-NL">
                <a:solidFill>
                  <a:schemeClr val="bg2">
                    <a:lumMod val="75000"/>
                  </a:schemeClr>
                </a:solidFill>
              </a:rPr>
              <a:t>Hor. Positie 0 cm</a:t>
            </a:r>
          </a:p>
          <a:p>
            <a:endParaRPr lang="nl-NL">
              <a:solidFill>
                <a:schemeClr val="bg2">
                  <a:lumMod val="75000"/>
                </a:schemeClr>
              </a:solidFill>
            </a:endParaRPr>
          </a:p>
          <a:p>
            <a:pPr marL="228600" indent="-228600">
              <a:buAutoNum type="arabicPeriod"/>
            </a:pPr>
            <a:r>
              <a:rPr lang="nl-NL">
                <a:solidFill>
                  <a:schemeClr val="bg2">
                    <a:lumMod val="75000"/>
                  </a:schemeClr>
                </a:solidFill>
              </a:rPr>
              <a:t>Voeg een afbeelding toe</a:t>
            </a:r>
          </a:p>
          <a:p>
            <a:pPr marL="228600" indent="-228600">
              <a:buAutoNum type="arabicPeriod"/>
            </a:pPr>
            <a:r>
              <a:rPr lang="nl-NL" err="1">
                <a:solidFill>
                  <a:schemeClr val="bg2">
                    <a:lumMod val="75000"/>
                  </a:schemeClr>
                </a:solidFill>
              </a:rPr>
              <a:t>Muis-klik</a:t>
            </a:r>
            <a:r>
              <a:rPr lang="nl-NL" baseline="0">
                <a:solidFill>
                  <a:schemeClr val="bg2">
                    <a:lumMod val="75000"/>
                  </a:schemeClr>
                </a:solidFill>
              </a:rPr>
              <a:t> rechts op de afbeelding en selecteer ‘Bijsnijden’</a:t>
            </a:r>
          </a:p>
          <a:p>
            <a:pPr marL="228600" indent="-228600">
              <a:buAutoNum type="arabicPeriod"/>
            </a:pPr>
            <a:r>
              <a:rPr lang="nl-NL" baseline="0">
                <a:solidFill>
                  <a:schemeClr val="bg2">
                    <a:lumMod val="75000"/>
                  </a:schemeClr>
                </a:solidFill>
              </a:rPr>
              <a:t>Pas de breedte van de afbeelding aan en </a:t>
            </a:r>
            <a:r>
              <a:rPr lang="nl-NL" baseline="0" err="1">
                <a:solidFill>
                  <a:schemeClr val="bg2">
                    <a:lumMod val="75000"/>
                  </a:schemeClr>
                </a:solidFill>
              </a:rPr>
              <a:t>zonodig</a:t>
            </a:r>
            <a:r>
              <a:rPr lang="nl-NL" baseline="0">
                <a:solidFill>
                  <a:schemeClr val="bg2">
                    <a:lumMod val="75000"/>
                  </a:schemeClr>
                </a:solidFill>
              </a:rPr>
              <a:t> de uitsnede</a:t>
            </a:r>
          </a:p>
          <a:p>
            <a:pPr marL="228600" indent="-228600">
              <a:buAutoNum type="arabicPeriod"/>
            </a:pPr>
            <a:r>
              <a:rPr lang="nl-NL" baseline="0">
                <a:solidFill>
                  <a:schemeClr val="bg2">
                    <a:lumMod val="75000"/>
                  </a:schemeClr>
                </a:solidFill>
              </a:rPr>
              <a:t>Selecteer de afbeelding en ga naar menu ‘Schikken / Naar achtergrond’ </a:t>
            </a:r>
            <a:br>
              <a:rPr lang="nl-NL" baseline="0">
                <a:solidFill>
                  <a:schemeClr val="bg2">
                    <a:lumMod val="75000"/>
                  </a:schemeClr>
                </a:solidFill>
              </a:rPr>
            </a:br>
            <a:r>
              <a:rPr lang="nl-NL" baseline="0">
                <a:solidFill>
                  <a:schemeClr val="bg2">
                    <a:lumMod val="75000"/>
                  </a:schemeClr>
                </a:solidFill>
              </a:rPr>
              <a:t>om de afbeelding achter de tekst te plaatsen</a:t>
            </a:r>
            <a:endParaRPr lang="nl-NL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44000" y="1447920"/>
            <a:ext cx="5400000" cy="720000"/>
          </a:xfrm>
          <a:solidFill>
            <a:schemeClr val="tx1"/>
          </a:solidFill>
        </p:spPr>
        <p:txBody>
          <a:bodyPr lIns="180000" tIns="180000" rIns="180000" bIns="180000" anchor="ctr" anchorCtr="1"/>
          <a:lstStyle>
            <a:lvl1pPr algn="ctr">
              <a:defRPr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ekstvak 5"/>
          <p:cNvSpPr txBox="1"/>
          <p:nvPr userDrawn="1"/>
        </p:nvSpPr>
        <p:spPr>
          <a:xfrm>
            <a:off x="5985164" y="2603697"/>
            <a:ext cx="2452255" cy="1859130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ctr" anchorCtr="0">
            <a:noAutofit/>
          </a:bodyPr>
          <a:lstStyle/>
          <a:p>
            <a:r>
              <a:rPr lang="nl-NL" b="1">
                <a:solidFill>
                  <a:schemeClr val="bg2">
                    <a:lumMod val="75000"/>
                  </a:schemeClr>
                </a:solidFill>
              </a:rPr>
              <a:t>Kop</a:t>
            </a:r>
            <a:br>
              <a:rPr lang="nl-NL">
                <a:solidFill>
                  <a:schemeClr val="bg2">
                    <a:lumMod val="75000"/>
                  </a:schemeClr>
                </a:solidFill>
              </a:rPr>
            </a:br>
            <a:r>
              <a:rPr lang="nl-NL">
                <a:solidFill>
                  <a:schemeClr val="bg2">
                    <a:lumMod val="75000"/>
                  </a:schemeClr>
                </a:solidFill>
              </a:rPr>
              <a:t>Plaatsing in gekleurd kader</a:t>
            </a:r>
          </a:p>
          <a:p>
            <a:r>
              <a:rPr lang="nl-NL">
                <a:solidFill>
                  <a:schemeClr val="bg2">
                    <a:lumMod val="75000"/>
                  </a:schemeClr>
                </a:solidFill>
              </a:rPr>
              <a:t>Links of rechts tegen de rand aan plaatsen, hoogte afhankelijk van achterliggende afbeelding</a:t>
            </a:r>
          </a:p>
          <a:p>
            <a:endParaRPr lang="nl-NL">
              <a:solidFill>
                <a:schemeClr val="bg2">
                  <a:lumMod val="75000"/>
                </a:schemeClr>
              </a:solidFill>
            </a:endParaRPr>
          </a:p>
          <a:p>
            <a:r>
              <a:rPr lang="nl-NL" baseline="0">
                <a:solidFill>
                  <a:schemeClr val="bg2">
                    <a:lumMod val="75000"/>
                  </a:schemeClr>
                </a:solidFill>
              </a:rPr>
              <a:t>Maak het kader rondom de tekst ca. 1 cm groter</a:t>
            </a:r>
            <a:endParaRPr lang="nl-NL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530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fad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eld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44000" y="1447920"/>
            <a:ext cx="5400000" cy="720000"/>
          </a:xfrm>
          <a:solidFill>
            <a:schemeClr val="tx1"/>
          </a:solidFill>
        </p:spPr>
        <p:txBody>
          <a:bodyPr lIns="180000" tIns="180000" rIns="180000" bIns="180000" anchor="ctr" anchorCtr="1"/>
          <a:lstStyle>
            <a:lvl1pPr algn="ctr">
              <a:defRPr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coon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 userDrawn="1"/>
        </p:nvSpPr>
        <p:spPr>
          <a:xfrm>
            <a:off x="0" y="411438"/>
            <a:ext cx="9144000" cy="4732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" y="0"/>
            <a:ext cx="9141291" cy="5143500"/>
          </a:xfrm>
          <a:prstGeom prst="rect">
            <a:avLst/>
          </a:prstGeom>
        </p:spPr>
      </p:pic>
      <p:sp>
        <p:nvSpPr>
          <p:cNvPr id="7" name="Titel 1"/>
          <p:cNvSpPr txBox="1">
            <a:spLocks/>
          </p:cNvSpPr>
          <p:nvPr userDrawn="1"/>
        </p:nvSpPr>
        <p:spPr>
          <a:xfrm>
            <a:off x="2160000" y="1474045"/>
            <a:ext cx="6436800" cy="720000"/>
          </a:xfrm>
          <a:prstGeom prst="rect">
            <a:avLst/>
          </a:prstGeom>
          <a:noFill/>
        </p:spPr>
        <p:txBody>
          <a:bodyPr vert="horz" lIns="180000" tIns="180000" rIns="180000" bIns="180000" rtlCol="0" anchor="ctr" anchorCtr="1">
            <a:noAutofit/>
          </a:bodyPr>
          <a:lstStyle>
            <a:lvl1pPr algn="l" defTabSz="6858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200" b="1" i="0" kern="1200">
                <a:ln>
                  <a:noFill/>
                </a:ln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nl-NL">
                <a:solidFill>
                  <a:schemeClr val="tx2"/>
                </a:solidFill>
              </a:rPr>
              <a:t>Titelstijl van model bewerken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fad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coon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 userDrawn="1"/>
        </p:nvSpPr>
        <p:spPr>
          <a:xfrm>
            <a:off x="0" y="411438"/>
            <a:ext cx="9144000" cy="4732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" y="0"/>
            <a:ext cx="9141291" cy="5143500"/>
          </a:xfrm>
          <a:prstGeom prst="rect">
            <a:avLst/>
          </a:prstGeom>
        </p:spPr>
      </p:pic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fad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160000" y="720000"/>
            <a:ext cx="6270171" cy="900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160000" y="1620000"/>
            <a:ext cx="6270171" cy="312933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9211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fad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160000" y="720000"/>
            <a:ext cx="6270171" cy="900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fad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+ cirkelbeeld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60000" y="2160000"/>
            <a:ext cx="6270171" cy="2777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8" name="Ovaal 7"/>
          <p:cNvSpPr/>
          <p:nvPr userDrawn="1"/>
        </p:nvSpPr>
        <p:spPr>
          <a:xfrm>
            <a:off x="432000" y="792000"/>
            <a:ext cx="1835999" cy="183599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kstvak 5"/>
          <p:cNvSpPr txBox="1"/>
          <p:nvPr userDrawn="1"/>
        </p:nvSpPr>
        <p:spPr>
          <a:xfrm>
            <a:off x="549899" y="936710"/>
            <a:ext cx="1600200" cy="1546577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nl-NL">
                <a:solidFill>
                  <a:schemeClr val="bg2">
                    <a:lumMod val="75000"/>
                  </a:schemeClr>
                </a:solidFill>
              </a:rPr>
              <a:t>Beeld op de positie van dit </a:t>
            </a:r>
            <a:r>
              <a:rPr lang="nl-NL" err="1">
                <a:solidFill>
                  <a:schemeClr val="bg2">
                    <a:lumMod val="75000"/>
                  </a:schemeClr>
                </a:solidFill>
              </a:rPr>
              <a:t>grijzekader</a:t>
            </a:r>
            <a:r>
              <a:rPr lang="nl-NL">
                <a:solidFill>
                  <a:schemeClr val="bg2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nl-NL">
                <a:solidFill>
                  <a:schemeClr val="bg2">
                    <a:lumMod val="75000"/>
                  </a:schemeClr>
                </a:solidFill>
              </a:rPr>
              <a:t>Breedte 5,5 cm</a:t>
            </a:r>
          </a:p>
          <a:p>
            <a:pPr algn="ctr"/>
            <a:r>
              <a:rPr lang="nl-NL">
                <a:solidFill>
                  <a:schemeClr val="bg2">
                    <a:lumMod val="75000"/>
                  </a:schemeClr>
                </a:solidFill>
              </a:rPr>
              <a:t>Hoogte 5,5 cm</a:t>
            </a:r>
          </a:p>
          <a:p>
            <a:pPr marL="0" marR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>
                <a:solidFill>
                  <a:schemeClr val="bg2">
                    <a:lumMod val="75000"/>
                  </a:schemeClr>
                </a:solidFill>
              </a:rPr>
              <a:t>Vert. positie 2 m</a:t>
            </a:r>
          </a:p>
          <a:p>
            <a:pPr marL="0" marR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>
                <a:solidFill>
                  <a:schemeClr val="bg2">
                    <a:lumMod val="75000"/>
                  </a:schemeClr>
                </a:solidFill>
              </a:rPr>
              <a:t>Hor. positie</a:t>
            </a:r>
            <a:r>
              <a:rPr lang="nl-NL" baseline="0">
                <a:solidFill>
                  <a:schemeClr val="bg2">
                    <a:lumMod val="75000"/>
                  </a:schemeClr>
                </a:solidFill>
              </a:rPr>
              <a:t> 1 cm</a:t>
            </a:r>
            <a:endParaRPr lang="nl-NL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1501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fad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/>
          <p:cNvSpPr/>
          <p:nvPr userDrawn="1"/>
        </p:nvSpPr>
        <p:spPr>
          <a:xfrm>
            <a:off x="0" y="0"/>
            <a:ext cx="9144000" cy="46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60000" y="720000"/>
            <a:ext cx="6270171" cy="825751"/>
          </a:xfrm>
          <a:prstGeom prst="rect">
            <a:avLst/>
          </a:prstGeom>
        </p:spPr>
        <p:txBody>
          <a:bodyPr vert="horz" lIns="0" tIns="46800" rIns="0" bIns="0" rtlCol="0" anchor="t" anchorCtr="0">
            <a:noAutofit/>
          </a:bodyPr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0000" y="1620000"/>
            <a:ext cx="6270171" cy="3129336"/>
          </a:xfrm>
          <a:prstGeom prst="rect">
            <a:avLst/>
          </a:prstGeom>
        </p:spPr>
        <p:txBody>
          <a:bodyPr vert="horz" lIns="0" tIns="46800" rIns="0" bIns="0" rtlCol="0" anchor="t" anchorCtr="0">
            <a:no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B0A66FE1-56CF-EE42-953F-641C2ECC29BF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51126" y="20022"/>
            <a:ext cx="1400443" cy="47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902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2" r:id="rId2"/>
    <p:sldLayoutId id="2147483678" r:id="rId3"/>
    <p:sldLayoutId id="2147483680" r:id="rId4"/>
    <p:sldLayoutId id="2147483684" r:id="rId5"/>
    <p:sldLayoutId id="2147483683" r:id="rId6"/>
    <p:sldLayoutId id="2147483676" r:id="rId7"/>
    <p:sldLayoutId id="2147483681" r:id="rId8"/>
    <p:sldLayoutId id="2147483677" r:id="rId9"/>
    <p:sldLayoutId id="2147483675" r:id="rId10"/>
    <p:sldLayoutId id="2147483673" r:id="rId11"/>
    <p:sldLayoutId id="2147483679" r:id="rId12"/>
  </p:sldLayoutIdLst>
  <mc:AlternateContent xmlns:mc="http://schemas.openxmlformats.org/markup-compatibility/2006">
    <mc:Choice xmlns:p14="http://schemas.microsoft.com/office/powerpoint/2010/main" Requires="p14">
      <p:transition spd="slow" p14:dur="1500">
        <p:fade/>
      </p:transition>
    </mc:Choice>
    <mc:Fallback>
      <p:transition spd="slow">
        <p:fade/>
      </p:transition>
    </mc:Fallback>
  </mc:AlternateContent>
  <p:hf sldNum="0" hdr="0" dt="0"/>
  <p:txStyles>
    <p:titleStyle>
      <a:lvl1pPr algn="l" defTabSz="685800" rtl="0" eaLnBrk="1" latinLnBrk="0" hangingPunct="1">
        <a:lnSpc>
          <a:spcPts val="3600"/>
        </a:lnSpc>
        <a:spcBef>
          <a:spcPct val="0"/>
        </a:spcBef>
        <a:buNone/>
        <a:defRPr sz="3200" b="1" i="0" kern="1200">
          <a:solidFill>
            <a:schemeClr val="tx2"/>
          </a:solidFill>
          <a:latin typeface="Calibri" charset="0"/>
          <a:ea typeface="Calibri" charset="0"/>
          <a:cs typeface="Calibri" charset="0"/>
        </a:defRPr>
      </a:lvl1pPr>
    </p:titleStyle>
    <p:bodyStyle>
      <a:lvl1pPr marL="144000" indent="-144000" algn="l" defTabSz="685800" rtl="0" eaLnBrk="1" fontAlgn="t" latinLnBrk="0" hangingPunct="1">
        <a:lnSpc>
          <a:spcPts val="24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288000" indent="-144000" algn="l" defTabSz="685800" rtl="0" eaLnBrk="1" fontAlgn="t" latinLnBrk="0" hangingPunct="1">
        <a:lnSpc>
          <a:spcPts val="24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432000" indent="-144000" algn="l" defTabSz="685800" rtl="0" eaLnBrk="1" fontAlgn="t" latinLnBrk="0" hangingPunct="1">
        <a:lnSpc>
          <a:spcPts val="24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576000" indent="-144000" algn="l" defTabSz="685800" rtl="0" eaLnBrk="1" fontAlgn="t" latinLnBrk="0" hangingPunct="1">
        <a:lnSpc>
          <a:spcPts val="24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720000" indent="-144000" algn="l" defTabSz="685800" rtl="0" eaLnBrk="1" fontAlgn="t" latinLnBrk="0" hangingPunct="1">
        <a:lnSpc>
          <a:spcPts val="24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FE0B795E-A38D-1BBB-51BA-A76292601D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9538"/>
          <a:stretch>
            <a:fillRect/>
          </a:stretch>
        </p:blipFill>
        <p:spPr>
          <a:xfrm>
            <a:off x="454523" y="457136"/>
            <a:ext cx="8412576" cy="3390964"/>
          </a:xfrm>
          <a:prstGeom prst="rect">
            <a:avLst/>
          </a:prstGeom>
        </p:spPr>
      </p:pic>
      <p:sp>
        <p:nvSpPr>
          <p:cNvPr id="2" name="Tijdelijke aanduiding voor voettekst 1"/>
          <p:cNvSpPr>
            <a:spLocks noGrp="1"/>
          </p:cNvSpPr>
          <p:nvPr>
            <p:ph type="ftr" sz="quarter" idx="3"/>
          </p:nvPr>
        </p:nvSpPr>
        <p:spPr>
          <a:xfrm>
            <a:off x="2226890" y="129738"/>
            <a:ext cx="6436186" cy="273844"/>
          </a:xfrm>
          <a:prstGeom prst="rect">
            <a:avLst/>
          </a:prstGeom>
        </p:spPr>
        <p:txBody>
          <a:bodyPr/>
          <a:lstStyle/>
          <a:p>
            <a:r>
              <a:rPr lang="nl-NL"/>
              <a:t>Hier de titel van de presentatie invoegen</a:t>
            </a:r>
          </a:p>
        </p:txBody>
      </p:sp>
      <p:grpSp>
        <p:nvGrpSpPr>
          <p:cNvPr id="5" name="Groeperen 4"/>
          <p:cNvGrpSpPr/>
          <p:nvPr/>
        </p:nvGrpSpPr>
        <p:grpSpPr>
          <a:xfrm>
            <a:off x="-6349" y="1"/>
            <a:ext cx="9150349" cy="5143499"/>
            <a:chOff x="-6349" y="1"/>
            <a:chExt cx="9150349" cy="5143499"/>
          </a:xfrm>
          <a:solidFill>
            <a:schemeClr val="tx1"/>
          </a:solidFill>
        </p:grpSpPr>
        <p:sp>
          <p:nvSpPr>
            <p:cNvPr id="6" name="Rechthoek 5"/>
            <p:cNvSpPr/>
            <p:nvPr/>
          </p:nvSpPr>
          <p:spPr>
            <a:xfrm>
              <a:off x="0" y="1"/>
              <a:ext cx="9144000" cy="4490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Rechthoek 6"/>
            <p:cNvSpPr/>
            <p:nvPr/>
          </p:nvSpPr>
          <p:spPr>
            <a:xfrm>
              <a:off x="0" y="3771900"/>
              <a:ext cx="9144000" cy="1371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" name="Rechthoek 7"/>
            <p:cNvSpPr/>
            <p:nvPr/>
          </p:nvSpPr>
          <p:spPr>
            <a:xfrm>
              <a:off x="-6349" y="1"/>
              <a:ext cx="463550" cy="51434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" name="Rechthoek 8"/>
            <p:cNvSpPr/>
            <p:nvPr/>
          </p:nvSpPr>
          <p:spPr>
            <a:xfrm>
              <a:off x="8677772" y="1"/>
              <a:ext cx="463550" cy="51434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0" name="Titel 1"/>
          <p:cNvSpPr txBox="1">
            <a:spLocks/>
          </p:cNvSpPr>
          <p:nvPr/>
        </p:nvSpPr>
        <p:spPr>
          <a:xfrm>
            <a:off x="457201" y="3780000"/>
            <a:ext cx="8217893" cy="1371599"/>
          </a:xfrm>
          <a:prstGeom prst="rect">
            <a:avLst/>
          </a:prstGeom>
        </p:spPr>
        <p:txBody>
          <a:bodyPr vert="horz" wrap="square" lIns="0" tIns="46800" rIns="0" bIns="0" rtlCol="0" anchor="ctr" anchorCtr="0">
            <a:noAutofit/>
          </a:bodyPr>
          <a:lstStyle>
            <a:lvl1pPr algn="l" defTabSz="6858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200" b="1" i="0" kern="1200">
                <a:solidFill>
                  <a:schemeClr val="accent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pPr algn="ctr" fontAlgn="ctr">
              <a:lnSpc>
                <a:spcPts val="3200"/>
              </a:lnSpc>
            </a:pPr>
            <a:r>
              <a:rPr lang="nl-NL">
                <a:solidFill>
                  <a:schemeClr val="tx2"/>
                </a:solidFill>
              </a:rPr>
              <a:t>Het </a:t>
            </a:r>
            <a:r>
              <a:rPr lang="nl-NL" err="1">
                <a:solidFill>
                  <a:schemeClr val="tx2"/>
                </a:solidFill>
              </a:rPr>
              <a:t>Geldverdeelspel</a:t>
            </a:r>
            <a:endParaRPr lang="nl-NL" sz="1800">
              <a:solidFill>
                <a:schemeClr val="tx2"/>
              </a:solidFill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D28FB398-DF69-BE45-BEA2-FE2D554BC8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7175" y="-8098"/>
            <a:ext cx="1869953" cy="632762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7667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rafiek 10">
            <a:extLst>
              <a:ext uri="{FF2B5EF4-FFF2-40B4-BE49-F238E27FC236}">
                <a16:creationId xmlns:a16="http://schemas.microsoft.com/office/drawing/2014/main" id="{7544515E-609B-4E8A-8967-E91EDAAD98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7927153"/>
              </p:ext>
            </p:extLst>
          </p:nvPr>
        </p:nvGraphicFramePr>
        <p:xfrm>
          <a:off x="391886" y="811893"/>
          <a:ext cx="82296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ijdelijke aanduiding voor voettekst 2">
            <a:extLst>
              <a:ext uri="{FF2B5EF4-FFF2-40B4-BE49-F238E27FC236}">
                <a16:creationId xmlns:a16="http://schemas.microsoft.com/office/drawing/2014/main" id="{57A6432F-F8FB-4D89-8D1E-3A746E70E1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75686" y="78081"/>
            <a:ext cx="6436800" cy="308563"/>
          </a:xfrm>
        </p:spPr>
        <p:txBody>
          <a:bodyPr/>
          <a:lstStyle/>
          <a:p>
            <a:r>
              <a:rPr lang="nl-NL"/>
              <a:t>Politiek in Praktijk - </a:t>
            </a:r>
            <a:r>
              <a:rPr lang="nl-NL" err="1"/>
              <a:t>Geldverdeelspel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7380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D16B0CDD-91C0-718E-F9CB-B7C8AE518D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11" r="2006"/>
          <a:stretch>
            <a:fillRect/>
          </a:stretch>
        </p:blipFill>
        <p:spPr>
          <a:xfrm>
            <a:off x="1330616" y="544513"/>
            <a:ext cx="6482769" cy="45481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86607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E5C52B-67AE-2D43-8F22-BA3B5A9E9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lesmateriaal.prodemos.nl</a:t>
            </a:r>
          </a:p>
        </p:txBody>
      </p:sp>
    </p:spTree>
    <p:extLst>
      <p:ext uri="{BB962C8B-B14F-4D97-AF65-F5344CB8AC3E}">
        <p14:creationId xmlns:p14="http://schemas.microsoft.com/office/powerpoint/2010/main" val="2395709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ProDemos">
  <a:themeElements>
    <a:clrScheme name="ProDemos citroengeel">
      <a:dk1>
        <a:srgbClr val="FFDF43"/>
      </a:dk1>
      <a:lt1>
        <a:srgbClr val="FFFFFF"/>
      </a:lt1>
      <a:dk2>
        <a:srgbClr val="1A1918"/>
      </a:dk2>
      <a:lt2>
        <a:srgbClr val="EAEAEA"/>
      </a:lt2>
      <a:accent1>
        <a:srgbClr val="009FCB"/>
      </a:accent1>
      <a:accent2>
        <a:srgbClr val="65B32E"/>
      </a:accent2>
      <a:accent3>
        <a:srgbClr val="FFDF43"/>
      </a:accent3>
      <a:accent4>
        <a:srgbClr val="EB5B24"/>
      </a:accent4>
      <a:accent5>
        <a:srgbClr val="D7007E"/>
      </a:accent5>
      <a:accent6>
        <a:srgbClr val="D60E41"/>
      </a:accent6>
      <a:hlink>
        <a:srgbClr val="009FCB"/>
      </a:hlink>
      <a:folHlink>
        <a:srgbClr val="C3B8A6"/>
      </a:folHlink>
    </a:clrScheme>
    <a:fontScheme name="Office-them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0E95A507-513D-4208-A6F7-9A580EB9413A}" vid="{66D498EC-56C0-44AF-9C3E-BA983D60D271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B7D61D776EC44EBF96354E46DD7CF7" ma:contentTypeVersion="19" ma:contentTypeDescription="Een nieuw document maken." ma:contentTypeScope="" ma:versionID="dd9bc6c2281cde4a7ef0d03cbb03c515">
  <xsd:schema xmlns:xsd="http://www.w3.org/2001/XMLSchema" xmlns:xs="http://www.w3.org/2001/XMLSchema" xmlns:p="http://schemas.microsoft.com/office/2006/metadata/properties" xmlns:ns2="f6166596-befa-4d6e-9b8b-75e822e8a231" xmlns:ns3="3a7bcf79-13ec-4791-9315-eb816fa35df2" targetNamespace="http://schemas.microsoft.com/office/2006/metadata/properties" ma:root="true" ma:fieldsID="0d9d1f73e3298603ef356ea60cc29060" ns2:_="" ns3:_="">
    <xsd:import namespace="f6166596-befa-4d6e-9b8b-75e822e8a231"/>
    <xsd:import namespace="3a7bcf79-13ec-4791-9315-eb816fa35d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166596-befa-4d6e-9b8b-75e822e8a2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Afbeeldingtags" ma:readOnly="false" ma:fieldId="{5cf76f15-5ced-4ddc-b409-7134ff3c332f}" ma:taxonomyMulti="true" ma:sspId="990ba098-8963-4177-a9c0-5ce46bfe6f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7bcf79-13ec-4791-9315-eb816fa35df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35d50a92-1a98-4685-bbfd-29754743debb}" ma:internalName="TaxCatchAll" ma:showField="CatchAllData" ma:web="3a7bcf79-13ec-4791-9315-eb816fa35df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6166596-befa-4d6e-9b8b-75e822e8a231">
      <Terms xmlns="http://schemas.microsoft.com/office/infopath/2007/PartnerControls"/>
    </lcf76f155ced4ddcb4097134ff3c332f>
    <TaxCatchAll xmlns="3a7bcf79-13ec-4791-9315-eb816fa35df2" xsi:nil="true"/>
  </documentManagement>
</p:properties>
</file>

<file path=customXml/itemProps1.xml><?xml version="1.0" encoding="utf-8"?>
<ds:datastoreItem xmlns:ds="http://schemas.openxmlformats.org/officeDocument/2006/customXml" ds:itemID="{AA7DBCEE-3555-4955-8312-CCC3C57D093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8C2510B-D6E0-433C-9AE6-67E1026B9680}">
  <ds:schemaRefs>
    <ds:schemaRef ds:uri="3a7bcf79-13ec-4791-9315-eb816fa35df2"/>
    <ds:schemaRef ds:uri="f6166596-befa-4d6e-9b8b-75e822e8a23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A3F3AA7-A5C7-4A3D-84A3-6A1A44B63A34}">
  <ds:schemaRefs>
    <ds:schemaRef ds:uri="3a7bcf79-13ec-4791-9315-eb816fa35df2"/>
    <ds:schemaRef ds:uri="f6166596-befa-4d6e-9b8b-75e822e8a23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bff47c44-a17a-41cf-a8f7-54127cafb343}" enabled="0" method="" siteId="{bff47c44-a17a-41cf-a8f7-54127cafb34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ProDemos powerpointtemplate-NL citroengeel 2025</Template>
  <Application>Microsoft Office PowerPoint</Application>
  <PresentationFormat>On-screen Show (16:9)</PresentationFormat>
  <Slides>4</Slides>
  <Notes>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ProDemos</vt:lpstr>
      <vt:lpstr>PowerPoint Presentation</vt:lpstr>
      <vt:lpstr>PowerPoint Presentation</vt:lpstr>
      <vt:lpstr>PowerPoint Presentation</vt:lpstr>
      <vt:lpstr>lesmateriaal.prodemos.nl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Famke Langedijk</dc:creator>
  <cp:keywords/>
  <dc:description/>
  <cp:revision>1</cp:revision>
  <cp:lastPrinted>2017-06-07T13:51:27Z</cp:lastPrinted>
  <dcterms:created xsi:type="dcterms:W3CDTF">2026-08-31T14:35:05Z</dcterms:created>
  <dcterms:modified xsi:type="dcterms:W3CDTF">2026-09-03T08:57:38Z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0x010100BEB7D61D776EC44EBF96354E46DD7CF7</vt:lpwstr>
  </property>
  <property fmtid="{D5CDD505-2E9C-101B-9397-08002B2CF9AE}" pid="3" name="MediaServiceImageTags">
    <vt:lpwstr/>
  </property>
  <property fmtid="{D5CDD505-2E9C-101B-9397-08002B2CF9AE}" pid="4" name="Order">
    <vt:r8>108686900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