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</p:sldMasterIdLst>
  <p:notesMasterIdLst>
    <p:notesMasterId r:id="rId9"/>
  </p:notesMasterIdLst>
  <p:handoutMasterIdLst>
    <p:handoutMasterId r:id="rId10"/>
  </p:handoutMasterIdLst>
  <p:sldIdLst>
    <p:sldId id="256" r:id="rId5"/>
    <p:sldId id="260" r:id="rId6"/>
    <p:sldId id="258" r:id="rId7"/>
    <p:sldId id="259" r:id="rId8"/>
  </p:sldIdLst>
  <p:sldSz cx="9144000" cy="5143500" type="screen16x9"/>
  <p:notesSz cx="6858000" cy="9144000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D40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6696C6-A43B-498F-8020-4E64A91435AE}" v="5" dt="2026-08-19T14:11:37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7075"/>
  </p:normalViewPr>
  <p:slideViewPr>
    <p:cSldViewPr snapToGrid="0" snapToObjects="1">
      <p:cViewPr varScale="1">
        <p:scale>
          <a:sx n="84" d="100"/>
          <a:sy n="84" d="100"/>
        </p:scale>
        <p:origin x="804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345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4FE8B-7A65-9B47-8F56-2D30012BDEEE}" type="datetimeFigureOut">
              <a:rPr lang="nl-NL" smtClean="0"/>
              <a:t>19-8-2026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2CEB-2BFA-B94E-A417-6D5514E5CF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4177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32D6E-9725-964D-938F-E18D8D177D2F}" type="datetimeFigureOut">
              <a:rPr lang="nl-NL" smtClean="0"/>
              <a:t>19-8-2026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51376-0157-B84F-87E6-9CFD05A294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55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eelddia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0" y="1620000"/>
            <a:ext cx="6270171" cy="31293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kstvak 3"/>
          <p:cNvSpPr txBox="1"/>
          <p:nvPr userDrawn="1"/>
        </p:nvSpPr>
        <p:spPr>
          <a:xfrm>
            <a:off x="0" y="468000"/>
            <a:ext cx="1764000" cy="4680000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ctr" anchorCtr="0">
            <a:noAutofit/>
          </a:bodyPr>
          <a:lstStyle/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Beeld op de positie van dit grijze kader 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Breedte 5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Hoogte 13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Vert. positie 1,3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Hor. Positie 0 cm</a:t>
            </a:r>
          </a:p>
          <a:p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pPr marL="228600" indent="-228600">
              <a:buAutoNum type="arabicPeriod"/>
            </a:pP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Voeg een afbeelding toe</a:t>
            </a:r>
          </a:p>
          <a:p>
            <a:pPr marL="228600" indent="-228600">
              <a:buAutoNum type="arabicPeriod"/>
            </a:pPr>
            <a:r>
              <a:rPr lang="nl-NL" dirty="0" err="1">
                <a:solidFill>
                  <a:schemeClr val="bg2">
                    <a:lumMod val="75000"/>
                  </a:schemeClr>
                </a:solidFill>
              </a:rPr>
              <a:t>Muis-klik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rechts op de afbeelding en selecteer ‘Bijsnijden’</a:t>
            </a:r>
          </a:p>
          <a:p>
            <a:pPr marL="228600" indent="-228600">
              <a:buAutoNum type="arabicPeriod"/>
            </a:pP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Pas de breedte van de afbeelding aan en </a:t>
            </a:r>
            <a:r>
              <a:rPr lang="nl-NL" baseline="0" dirty="0" err="1">
                <a:solidFill>
                  <a:schemeClr val="bg2">
                    <a:lumMod val="75000"/>
                  </a:schemeClr>
                </a:solidFill>
              </a:rPr>
              <a:t>zonodig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de uitsnede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icoondia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468838"/>
            <a:ext cx="1800000" cy="467466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52F215F-94DF-C14F-AF3C-BDDFCA1DEB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0" y="1620000"/>
            <a:ext cx="6270171" cy="31293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 userDrawn="1"/>
        </p:nvSpPr>
        <p:spPr>
          <a:xfrm>
            <a:off x="-1" y="468000"/>
            <a:ext cx="9144001" cy="4680000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ctr" anchorCtr="0">
            <a:noAutofit/>
          </a:bodyPr>
          <a:lstStyle/>
          <a:p>
            <a:r>
              <a:rPr lang="nl-NL" dirty="0" err="1">
                <a:solidFill>
                  <a:schemeClr val="bg2">
                    <a:lumMod val="75000"/>
                  </a:schemeClr>
                </a:solidFill>
              </a:rPr>
              <a:t>Beelddia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Beeld op de positie van dit grijze kader. 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Tekst vrij te positioneren.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Breedte 25,4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Hoogte 13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Vert. positie 1,3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Hor. Positie 0 cm</a:t>
            </a:r>
          </a:p>
          <a:p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pPr marL="228600" indent="-228600">
              <a:buAutoNum type="arabicPeriod"/>
            </a:pP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Voeg een afbeelding toe</a:t>
            </a:r>
          </a:p>
          <a:p>
            <a:pPr marL="228600" indent="-228600">
              <a:buAutoNum type="arabicPeriod"/>
            </a:pPr>
            <a:r>
              <a:rPr lang="nl-NL" dirty="0" err="1">
                <a:solidFill>
                  <a:schemeClr val="bg2">
                    <a:lumMod val="75000"/>
                  </a:schemeClr>
                </a:solidFill>
              </a:rPr>
              <a:t>Muis-klik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rechts op de afbeelding en selecteer ‘Bijsnijden’</a:t>
            </a:r>
          </a:p>
          <a:p>
            <a:pPr marL="228600" indent="-228600">
              <a:buAutoNum type="arabicPeriod"/>
            </a:pP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Pas de breedte van de afbeelding aan en </a:t>
            </a:r>
            <a:r>
              <a:rPr lang="nl-NL" baseline="0" dirty="0" err="1">
                <a:solidFill>
                  <a:schemeClr val="bg2">
                    <a:lumMod val="75000"/>
                  </a:schemeClr>
                </a:solidFill>
              </a:rPr>
              <a:t>zonodig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de uitsnede</a:t>
            </a:r>
          </a:p>
          <a:p>
            <a:pPr marL="228600" indent="-228600">
              <a:buAutoNum type="arabicPeriod"/>
            </a:pP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Selecteer de afbeelding en ga naar menu ‘Schikken / Naar achtergrond’ </a:t>
            </a:r>
            <a:br>
              <a:rPr lang="nl-NL" baseline="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om de afbeelding achter de tekst te plaatsen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44000" y="1447920"/>
            <a:ext cx="5400000" cy="720000"/>
          </a:xfrm>
          <a:solidFill>
            <a:schemeClr val="tx1"/>
          </a:solidFill>
        </p:spPr>
        <p:txBody>
          <a:bodyPr lIns="180000" tIns="180000" rIns="180000" bIns="180000" anchor="ctr" anchorCtr="1"/>
          <a:lstStyle>
            <a:lvl1pPr algn="ctr">
              <a:defRPr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ekstvak 5"/>
          <p:cNvSpPr txBox="1"/>
          <p:nvPr userDrawn="1"/>
        </p:nvSpPr>
        <p:spPr>
          <a:xfrm>
            <a:off x="5985164" y="2603697"/>
            <a:ext cx="2452255" cy="1859130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ctr" anchorCtr="0">
            <a:noAutofit/>
          </a:bodyPr>
          <a:lstStyle/>
          <a:p>
            <a:r>
              <a:rPr lang="nl-NL" b="1" dirty="0">
                <a:solidFill>
                  <a:schemeClr val="bg2">
                    <a:lumMod val="75000"/>
                  </a:schemeClr>
                </a:solidFill>
              </a:rPr>
              <a:t>Kop</a:t>
            </a:r>
            <a:br>
              <a:rPr lang="nl-NL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Plaatsing in gekleurd kader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Links of rechts tegen de rand aan plaatsen, hoogte afhankelijk van achterliggende afbeelding</a:t>
            </a:r>
          </a:p>
          <a:p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Maak het kader rondom de tekst ca. 1 cm groter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53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44000" y="1447920"/>
            <a:ext cx="5400000" cy="720000"/>
          </a:xfrm>
          <a:solidFill>
            <a:schemeClr val="tx1"/>
          </a:solidFill>
        </p:spPr>
        <p:txBody>
          <a:bodyPr lIns="180000" tIns="180000" rIns="180000" bIns="180000" anchor="ctr" anchorCtr="1"/>
          <a:lstStyle>
            <a:lvl1pPr algn="ctr">
              <a:defRPr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on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 userDrawn="1"/>
        </p:nvSpPr>
        <p:spPr>
          <a:xfrm>
            <a:off x="0" y="411438"/>
            <a:ext cx="9144000" cy="4732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 userDrawn="1"/>
        </p:nvSpPr>
        <p:spPr>
          <a:xfrm>
            <a:off x="2160000" y="1474045"/>
            <a:ext cx="6436800" cy="720000"/>
          </a:xfrm>
          <a:prstGeom prst="rect">
            <a:avLst/>
          </a:prstGeom>
          <a:noFill/>
        </p:spPr>
        <p:txBody>
          <a:bodyPr vert="horz" lIns="180000" tIns="180000" rIns="180000" bIns="180000" rtlCol="0" anchor="ctr" anchorCtr="1">
            <a:noAutofit/>
          </a:bodyPr>
          <a:lstStyle>
            <a:lvl1pPr algn="l" defTabSz="6858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3200" b="1" i="0" kern="1200">
                <a:ln>
                  <a:noFill/>
                </a:ln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nl-NL"/>
              <a:t>Titelstijl van model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coon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 userDrawn="1"/>
        </p:nvSpPr>
        <p:spPr>
          <a:xfrm>
            <a:off x="0" y="411438"/>
            <a:ext cx="9144000" cy="4732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60000" y="1620000"/>
            <a:ext cx="6270171" cy="31293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921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+ cirkel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60000" y="2160000"/>
            <a:ext cx="6270171" cy="2777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Ovaal 7"/>
          <p:cNvSpPr/>
          <p:nvPr userDrawn="1"/>
        </p:nvSpPr>
        <p:spPr>
          <a:xfrm>
            <a:off x="432000" y="792000"/>
            <a:ext cx="1835999" cy="183599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 userDrawn="1"/>
        </p:nvSpPr>
        <p:spPr>
          <a:xfrm>
            <a:off x="549899" y="936710"/>
            <a:ext cx="1600200" cy="1546577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Beeld op de positie van dit </a:t>
            </a:r>
            <a:r>
              <a:rPr lang="nl-NL" dirty="0" err="1">
                <a:solidFill>
                  <a:schemeClr val="bg2">
                    <a:lumMod val="75000"/>
                  </a:schemeClr>
                </a:solidFill>
              </a:rPr>
              <a:t>grijzekader</a:t>
            </a: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Breedte 5,5 cm</a:t>
            </a:r>
          </a:p>
          <a:p>
            <a:pPr algn="ctr"/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Hoogte 5,5 cm</a:t>
            </a:r>
          </a:p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Vert. positie 2 m</a:t>
            </a:r>
          </a:p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Hor. positie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1 cm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8150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771901"/>
            <a:ext cx="9144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057401" y="3771900"/>
            <a:ext cx="6542322" cy="971550"/>
          </a:xfr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40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00" y="927156"/>
            <a:ext cx="6542322" cy="1790700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0000" y="2717856"/>
            <a:ext cx="6542322" cy="124182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 dia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FB8F4642-1559-EA49-A11F-C4E6F8063681}"/>
              </a:ext>
            </a:extLst>
          </p:cNvPr>
          <p:cNvSpPr/>
          <p:nvPr userDrawn="1"/>
        </p:nvSpPr>
        <p:spPr>
          <a:xfrm>
            <a:off x="0" y="-8099"/>
            <a:ext cx="9144000" cy="515159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/>
          <p:cNvSpPr/>
          <p:nvPr userDrawn="1"/>
        </p:nvSpPr>
        <p:spPr>
          <a:xfrm>
            <a:off x="2836084" y="3308858"/>
            <a:ext cx="3586680" cy="692497"/>
          </a:xfrm>
          <a:prstGeom prst="rect">
            <a:avLst/>
          </a:prstGeom>
        </p:spPr>
        <p:txBody>
          <a:bodyPr wrap="square" lIns="0" tIns="0" rIns="0" bIns="0" numCol="2">
            <a:noAutofit/>
          </a:bodyPr>
          <a:lstStyle/>
          <a:p>
            <a:pPr algn="ctr">
              <a:lnSpc>
                <a:spcPts val="2000"/>
              </a:lnSpc>
            </a:pPr>
            <a:r>
              <a:rPr lang="nl-NL" sz="1400" dirty="0">
                <a:solidFill>
                  <a:schemeClr val="tx2"/>
                </a:solidFill>
              </a:rPr>
              <a:t>﻿</a:t>
            </a:r>
            <a:r>
              <a:rPr lang="nl-NL" sz="1400" dirty="0" err="1">
                <a:solidFill>
                  <a:schemeClr val="tx2"/>
                </a:solidFill>
              </a:rPr>
              <a:t>ProDemos</a:t>
            </a:r>
            <a:endParaRPr lang="nl-NL" sz="1400" dirty="0">
              <a:solidFill>
                <a:schemeClr val="tx2"/>
              </a:solidFill>
            </a:endParaRPr>
          </a:p>
          <a:p>
            <a:pPr algn="ctr">
              <a:lnSpc>
                <a:spcPts val="2000"/>
              </a:lnSpc>
            </a:pPr>
            <a:r>
              <a:rPr lang="nl-NL" sz="1400" dirty="0" err="1">
                <a:solidFill>
                  <a:schemeClr val="tx2"/>
                </a:solidFill>
              </a:rPr>
              <a:t>Hofweg</a:t>
            </a:r>
            <a:r>
              <a:rPr lang="nl-NL" sz="1400" dirty="0">
                <a:solidFill>
                  <a:schemeClr val="tx2"/>
                </a:solidFill>
              </a:rPr>
              <a:t> 1H</a:t>
            </a:r>
          </a:p>
          <a:p>
            <a:pPr algn="ctr">
              <a:lnSpc>
                <a:spcPts val="2000"/>
              </a:lnSpc>
            </a:pPr>
            <a:r>
              <a:rPr lang="nl-NL" sz="1400" dirty="0">
                <a:solidFill>
                  <a:schemeClr val="tx2"/>
                </a:solidFill>
              </a:rPr>
              <a:t>2511 AA Den Haag</a:t>
            </a:r>
          </a:p>
          <a:p>
            <a:pPr algn="ctr">
              <a:lnSpc>
                <a:spcPts val="2000"/>
              </a:lnSpc>
            </a:pPr>
            <a:r>
              <a:rPr lang="nl-NL" sz="1400" dirty="0">
                <a:solidFill>
                  <a:schemeClr val="tx2"/>
                </a:solidFill>
              </a:rPr>
              <a:t>(070) 757 02 00</a:t>
            </a:r>
          </a:p>
          <a:p>
            <a:pPr algn="ctr">
              <a:lnSpc>
                <a:spcPts val="2000"/>
              </a:lnSpc>
            </a:pPr>
            <a:r>
              <a:rPr lang="nl-NL" sz="1400" dirty="0" err="1">
                <a:solidFill>
                  <a:schemeClr val="tx2"/>
                </a:solidFill>
              </a:rPr>
              <a:t>info@prodemos.nl</a:t>
            </a:r>
            <a:endParaRPr lang="nl-NL" sz="1400" dirty="0">
              <a:solidFill>
                <a:schemeClr val="tx2"/>
              </a:solidFill>
            </a:endParaRPr>
          </a:p>
          <a:p>
            <a:pPr algn="ctr">
              <a:lnSpc>
                <a:spcPts val="2000"/>
              </a:lnSpc>
            </a:pPr>
            <a:r>
              <a:rPr lang="nl-NL" sz="1400" dirty="0" err="1">
                <a:solidFill>
                  <a:schemeClr val="tx2"/>
                </a:solidFill>
              </a:rPr>
              <a:t>prodemos.nl</a:t>
            </a:r>
            <a:endParaRPr lang="nl-NL" sz="1400" dirty="0">
              <a:solidFill>
                <a:schemeClr val="tx2"/>
              </a:solidFill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82F4A23-1655-3948-9BEE-53024A68CC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89061" y="0"/>
            <a:ext cx="2386181" cy="80744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828676" y="2332043"/>
            <a:ext cx="7601496" cy="58837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A109BA0-B169-0349-84BF-B9D76C9D1B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51" y="-8099"/>
            <a:ext cx="9144000" cy="51435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234AC43-2BC5-6D4C-BAA2-2975FDF034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2835" t="-218" r="38100" b="-952"/>
          <a:stretch/>
        </p:blipFill>
        <p:spPr>
          <a:xfrm>
            <a:off x="3703952" y="4388518"/>
            <a:ext cx="1736095" cy="33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0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7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9144000" cy="46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825751"/>
          </a:xfrm>
          <a:prstGeom prst="rect">
            <a:avLst/>
          </a:prstGeom>
        </p:spPr>
        <p:txBody>
          <a:bodyPr vert="horz" lIns="0" tIns="46800" rIns="0" bIns="0" rtlCol="0" anchor="t" anchorCtr="0">
            <a:noAutofit/>
          </a:bodyPr>
          <a:lstStyle/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0" y="1620000"/>
            <a:ext cx="6270171" cy="3129336"/>
          </a:xfrm>
          <a:prstGeom prst="rect">
            <a:avLst/>
          </a:prstGeom>
        </p:spPr>
        <p:txBody>
          <a:bodyPr vert="horz" lIns="0" tIns="46800" rIns="0" bIns="0" rtlCol="0" anchor="t" anchorCtr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8" y="32161"/>
            <a:ext cx="1357449" cy="459648"/>
          </a:xfrm>
          <a:prstGeom prst="rect">
            <a:avLst/>
          </a:prstGeom>
        </p:spPr>
      </p:pic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890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2" r:id="rId2"/>
    <p:sldLayoutId id="2147483678" r:id="rId3"/>
    <p:sldLayoutId id="2147483680" r:id="rId4"/>
    <p:sldLayoutId id="2147483684" r:id="rId5"/>
    <p:sldLayoutId id="2147483683" r:id="rId6"/>
    <p:sldLayoutId id="2147483676" r:id="rId7"/>
    <p:sldLayoutId id="2147483681" r:id="rId8"/>
    <p:sldLayoutId id="2147483677" r:id="rId9"/>
    <p:sldLayoutId id="2147483675" r:id="rId10"/>
    <p:sldLayoutId id="2147483673" r:id="rId11"/>
    <p:sldLayoutId id="2147483679" r:id="rId12"/>
    <p:sldLayoutId id="2147483685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685800" rtl="0" eaLnBrk="1" latinLnBrk="0" hangingPunct="1">
        <a:lnSpc>
          <a:spcPts val="3600"/>
        </a:lnSpc>
        <a:spcBef>
          <a:spcPct val="0"/>
        </a:spcBef>
        <a:buNone/>
        <a:defRPr sz="3200" b="1" i="0" kern="1200">
          <a:solidFill>
            <a:schemeClr val="tx2"/>
          </a:solidFill>
          <a:latin typeface="Calibri" charset="0"/>
          <a:ea typeface="Calibri" charset="0"/>
          <a:cs typeface="Calibri" charset="0"/>
        </a:defRPr>
      </a:lvl1pPr>
    </p:titleStyle>
    <p:bodyStyle>
      <a:lvl1pPr marL="144000" indent="-144000" algn="l" defTabSz="685800" rtl="0" eaLnBrk="1" fontAlgn="t" latinLnBrk="0" hangingPunct="1">
        <a:lnSpc>
          <a:spcPts val="24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288000" indent="-144000" algn="l" defTabSz="685800" rtl="0" eaLnBrk="1" fontAlgn="t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432000" indent="-144000" algn="l" defTabSz="685800" rtl="0" eaLnBrk="1" fontAlgn="t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576000" indent="-144000" algn="l" defTabSz="685800" rtl="0" eaLnBrk="1" fontAlgn="t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720000" indent="-144000" algn="l" defTabSz="685800" rtl="0" eaLnBrk="1" fontAlgn="t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468002"/>
            <a:chOff x="0" y="0"/>
            <a:chExt cx="24384000" cy="12480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48029"/>
            </a:xfrm>
            <a:custGeom>
              <a:avLst/>
              <a:gdLst/>
              <a:ahLst/>
              <a:cxnLst/>
              <a:rect l="l" t="t" r="r" b="b"/>
              <a:pathLst>
                <a:path w="24384000" h="1248029">
                  <a:moveTo>
                    <a:pt x="0" y="0"/>
                  </a:moveTo>
                  <a:lnTo>
                    <a:pt x="24384000" y="0"/>
                  </a:lnTo>
                  <a:lnTo>
                    <a:pt x="24384000" y="1248029"/>
                  </a:lnTo>
                  <a:lnTo>
                    <a:pt x="0" y="1248029"/>
                  </a:lnTo>
                  <a:close/>
                </a:path>
              </a:pathLst>
            </a:custGeom>
            <a:solidFill>
              <a:srgbClr val="009FCB"/>
            </a:solidFill>
          </p:spPr>
          <p:txBody>
            <a:bodyPr/>
            <a:lstStyle/>
            <a:p>
              <a:endParaRPr lang="nl-NL" sz="675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65776" y="32161"/>
            <a:ext cx="1357451" cy="459648"/>
            <a:chOff x="0" y="0"/>
            <a:chExt cx="3619868" cy="12257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881" cy="1225677"/>
            </a:xfrm>
            <a:custGeom>
              <a:avLst/>
              <a:gdLst/>
              <a:ahLst/>
              <a:cxnLst/>
              <a:rect l="l" t="t" r="r" b="b"/>
              <a:pathLst>
                <a:path w="3619881" h="1225677">
                  <a:moveTo>
                    <a:pt x="0" y="0"/>
                  </a:moveTo>
                  <a:lnTo>
                    <a:pt x="3619881" y="0"/>
                  </a:lnTo>
                  <a:lnTo>
                    <a:pt x="3619881" y="1225677"/>
                  </a:lnTo>
                  <a:lnTo>
                    <a:pt x="0" y="122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4"/>
              </a:stretch>
            </a:blipFill>
          </p:spPr>
          <p:txBody>
            <a:bodyPr/>
            <a:lstStyle/>
            <a:p>
              <a:endParaRPr lang="nl-NL" sz="675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26888" y="129740"/>
            <a:ext cx="6436186" cy="273844"/>
            <a:chOff x="0" y="0"/>
            <a:chExt cx="17163161" cy="7302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63163" cy="730251"/>
            </a:xfrm>
            <a:custGeom>
              <a:avLst/>
              <a:gdLst/>
              <a:ahLst/>
              <a:cxnLst/>
              <a:rect l="l" t="t" r="r" b="b"/>
              <a:pathLst>
                <a:path w="17163163" h="730251">
                  <a:moveTo>
                    <a:pt x="0" y="0"/>
                  </a:moveTo>
                  <a:lnTo>
                    <a:pt x="17163163" y="0"/>
                  </a:lnTo>
                  <a:lnTo>
                    <a:pt x="17163163" y="730251"/>
                  </a:lnTo>
                  <a:lnTo>
                    <a:pt x="0" y="7302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07959" b="-407958"/>
              </a:stretch>
            </a:blipFill>
          </p:spPr>
          <p:txBody>
            <a:bodyPr/>
            <a:lstStyle/>
            <a:p>
              <a:endParaRPr lang="nl-NL" sz="675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7163161" cy="7778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320"/>
                </a:lnSpc>
              </a:pPr>
              <a:r>
                <a:rPr lang="en-US" sz="11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Hier de titel van de presentatie invoegen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432641" y="234001"/>
            <a:ext cx="8242453" cy="3534329"/>
          </a:xfrm>
          <a:custGeom>
            <a:avLst/>
            <a:gdLst/>
            <a:ahLst/>
            <a:cxnLst/>
            <a:rect l="l" t="t" r="r" b="b"/>
            <a:pathLst>
              <a:path w="17498416" h="10970106">
                <a:moveTo>
                  <a:pt x="0" y="0"/>
                </a:moveTo>
                <a:lnTo>
                  <a:pt x="17498415" y="0"/>
                </a:lnTo>
                <a:lnTo>
                  <a:pt x="17498415" y="10970106"/>
                </a:lnTo>
                <a:lnTo>
                  <a:pt x="0" y="109701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713" r="-6466" b="-59907"/>
            </a:stretch>
          </a:blipFill>
        </p:spPr>
        <p:txBody>
          <a:bodyPr/>
          <a:lstStyle/>
          <a:p>
            <a:endParaRPr lang="nl-NL" sz="675"/>
          </a:p>
        </p:txBody>
      </p:sp>
      <p:sp>
        <p:nvSpPr>
          <p:cNvPr id="10" name="Freeform 10"/>
          <p:cNvSpPr/>
          <p:nvPr/>
        </p:nvSpPr>
        <p:spPr>
          <a:xfrm>
            <a:off x="-6349" y="1"/>
            <a:ext cx="9150349" cy="5143500"/>
          </a:xfrm>
          <a:custGeom>
            <a:avLst/>
            <a:gdLst/>
            <a:ahLst/>
            <a:cxnLst/>
            <a:rect l="l" t="t" r="r" b="b"/>
            <a:pathLst>
              <a:path w="18300697" h="10287000">
                <a:moveTo>
                  <a:pt x="0" y="0"/>
                </a:moveTo>
                <a:lnTo>
                  <a:pt x="18300697" y="0"/>
                </a:lnTo>
                <a:lnTo>
                  <a:pt x="1830069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675"/>
          </a:p>
        </p:txBody>
      </p:sp>
      <p:grpSp>
        <p:nvGrpSpPr>
          <p:cNvPr id="11" name="Group 11"/>
          <p:cNvGrpSpPr/>
          <p:nvPr/>
        </p:nvGrpSpPr>
        <p:grpSpPr>
          <a:xfrm>
            <a:off x="457200" y="3780001"/>
            <a:ext cx="8217894" cy="1371600"/>
            <a:chOff x="0" y="0"/>
            <a:chExt cx="21914383" cy="3657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914382" cy="3657597"/>
            </a:xfrm>
            <a:custGeom>
              <a:avLst/>
              <a:gdLst/>
              <a:ahLst/>
              <a:cxnLst/>
              <a:rect l="l" t="t" r="r" b="b"/>
              <a:pathLst>
                <a:path w="21914382" h="3657597">
                  <a:moveTo>
                    <a:pt x="0" y="0"/>
                  </a:moveTo>
                  <a:lnTo>
                    <a:pt x="21914382" y="0"/>
                  </a:lnTo>
                  <a:lnTo>
                    <a:pt x="21914382" y="3657597"/>
                  </a:lnTo>
                  <a:lnTo>
                    <a:pt x="0" y="365759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9216" b="-149216"/>
              </a:stretch>
            </a:blipFill>
          </p:spPr>
          <p:txBody>
            <a:bodyPr/>
            <a:lstStyle/>
            <a:p>
              <a:endParaRPr lang="nl-NL" sz="675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1914383" cy="3667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0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Wat is een rechtsstaat?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647175" y="-8096"/>
            <a:ext cx="1869953" cy="632760"/>
            <a:chOff x="0" y="0"/>
            <a:chExt cx="4986541" cy="16873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986528" cy="1687322"/>
            </a:xfrm>
            <a:custGeom>
              <a:avLst/>
              <a:gdLst/>
              <a:ahLst/>
              <a:cxnLst/>
              <a:rect l="l" t="t" r="r" b="b"/>
              <a:pathLst>
                <a:path w="4986528" h="1687322">
                  <a:moveTo>
                    <a:pt x="0" y="0"/>
                  </a:moveTo>
                  <a:lnTo>
                    <a:pt x="4986528" y="0"/>
                  </a:lnTo>
                  <a:lnTo>
                    <a:pt x="4986528" y="1687322"/>
                  </a:lnTo>
                  <a:lnTo>
                    <a:pt x="0" y="1687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49" b="-152"/>
              </a:stretch>
            </a:blipFill>
          </p:spPr>
          <p:txBody>
            <a:bodyPr/>
            <a:lstStyle/>
            <a:p>
              <a:endParaRPr lang="nl-NL" sz="675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78E32DC-1BB7-FDBD-B4C0-E8AB5D5B8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A6F0AE-9219-2081-D6EC-CF91747686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88055" y="-100790"/>
            <a:ext cx="9326963" cy="524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75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708537" y="614839"/>
            <a:ext cx="7726925" cy="4346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4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1416"/>
          </a:xfrm>
          <a:custGeom>
            <a:avLst/>
            <a:gdLst/>
            <a:ahLst/>
            <a:cxnLst/>
            <a:rect l="l" t="t" r="r" b="b"/>
            <a:pathLst>
              <a:path w="18288000" h="10282831">
                <a:moveTo>
                  <a:pt x="0" y="0"/>
                </a:moveTo>
                <a:lnTo>
                  <a:pt x="18288000" y="0"/>
                </a:lnTo>
                <a:lnTo>
                  <a:pt x="18288000" y="10282831"/>
                </a:lnTo>
                <a:lnTo>
                  <a:pt x="0" y="102828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sz="675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Demos">
  <a:themeElements>
    <a:clrScheme name="ProDemos blauw 1">
      <a:dk1>
        <a:srgbClr val="009FCB"/>
      </a:dk1>
      <a:lt1>
        <a:srgbClr val="FFFFFF"/>
      </a:lt1>
      <a:dk2>
        <a:srgbClr val="1A1918"/>
      </a:dk2>
      <a:lt2>
        <a:srgbClr val="EAEAEA"/>
      </a:lt2>
      <a:accent1>
        <a:srgbClr val="009FCB"/>
      </a:accent1>
      <a:accent2>
        <a:srgbClr val="65B32E"/>
      </a:accent2>
      <a:accent3>
        <a:srgbClr val="FCC243"/>
      </a:accent3>
      <a:accent4>
        <a:srgbClr val="EB5B24"/>
      </a:accent4>
      <a:accent5>
        <a:srgbClr val="D7007E"/>
      </a:accent5>
      <a:accent6>
        <a:srgbClr val="D60E41"/>
      </a:accent6>
      <a:hlink>
        <a:srgbClr val="009FCB"/>
      </a:hlink>
      <a:folHlink>
        <a:srgbClr val="C3B8A6"/>
      </a:folHlink>
    </a:clrScheme>
    <a:fontScheme name="Office-th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DFE7E1E7-D0E6-4E9D-BEFD-9693625F076D}" vid="{101C7955-84A8-4BBE-A331-CACD6B282B05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166596-befa-4d6e-9b8b-75e822e8a231">
      <Terms xmlns="http://schemas.microsoft.com/office/infopath/2007/PartnerControls"/>
    </lcf76f155ced4ddcb4097134ff3c332f>
    <TaxCatchAll xmlns="3a7bcf79-13ec-4791-9315-eb816fa35df2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B7D61D776EC44EBF96354E46DD7CF7" ma:contentTypeVersion="19" ma:contentTypeDescription="Een nieuw document maken." ma:contentTypeScope="" ma:versionID="dd9bc6c2281cde4a7ef0d03cbb03c515">
  <xsd:schema xmlns:xsd="http://www.w3.org/2001/XMLSchema" xmlns:xs="http://www.w3.org/2001/XMLSchema" xmlns:p="http://schemas.microsoft.com/office/2006/metadata/properties" xmlns:ns2="f6166596-befa-4d6e-9b8b-75e822e8a231" xmlns:ns3="3a7bcf79-13ec-4791-9315-eb816fa35df2" targetNamespace="http://schemas.microsoft.com/office/2006/metadata/properties" ma:root="true" ma:fieldsID="0d9d1f73e3298603ef356ea60cc29060" ns2:_="" ns3:_="">
    <xsd:import namespace="f6166596-befa-4d6e-9b8b-75e822e8a231"/>
    <xsd:import namespace="3a7bcf79-13ec-4791-9315-eb816fa35d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166596-befa-4d6e-9b8b-75e822e8a2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990ba098-8963-4177-a9c0-5ce46bfe6f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cf79-13ec-4791-9315-eb816fa35d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5d50a92-1a98-4685-bbfd-29754743debb}" ma:internalName="TaxCatchAll" ma:showField="CatchAllData" ma:web="3a7bcf79-13ec-4791-9315-eb816fa35d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8A9BC5-6963-4BCF-B265-FFFB3D95B226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3a7bcf79-13ec-4791-9315-eb816fa35df2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6166596-befa-4d6e-9b8b-75e822e8a23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292BE27-C22F-4E62-96D2-FE120E96BC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166596-befa-4d6e-9b8b-75e822e8a231"/>
    <ds:schemaRef ds:uri="3a7bcf79-13ec-4791-9315-eb816fa35d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FCDDCC-C329-47CE-9766-A7959280F62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ff47c44-a17a-41cf-a8f7-54127cafb343}" enabled="0" method="" siteId="{bff47c44-a17a-41cf-a8f7-54127cafb34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ProDemos powerpointtemplate-NL blauw 2025</Template>
  <TotalTime>31</TotalTime>
  <Words>12</Words>
  <Application>Microsoft Office PowerPoint</Application>
  <PresentationFormat>Diavoorstelling (16:9)</PresentationFormat>
  <Paragraphs>2</Paragraphs>
  <Slides>4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(MS) Bold</vt:lpstr>
      <vt:lpstr>ProDemos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Jelt Pekaar</dc:creator>
  <cp:keywords/>
  <dc:description/>
  <cp:lastModifiedBy>Jelt Pekaar</cp:lastModifiedBy>
  <cp:revision>3</cp:revision>
  <cp:lastPrinted>2017-06-07T13:51:27Z</cp:lastPrinted>
  <dcterms:created xsi:type="dcterms:W3CDTF">2026-08-06T14:39:17Z</dcterms:created>
  <dcterms:modified xsi:type="dcterms:W3CDTF">2026-08-19T14:17:05Z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0x010100BEB7D61D776EC44EBF96354E46DD7CF7</vt:lpwstr>
  </property>
  <property fmtid="{D5CDD505-2E9C-101B-9397-08002B2CF9AE}" pid="3" name="MediaServiceImageTags">
    <vt:lpwstr/>
  </property>
  <property fmtid="{D5CDD505-2E9C-101B-9397-08002B2CF9AE}" pid="4" name="Order">
    <vt:r8>108687000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