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17"/>
  </p:notesMasterIdLst>
  <p:handoutMasterIdLst>
    <p:handoutMasterId r:id="rId18"/>
  </p:handoutMasterIdLst>
  <p:sldIdLst>
    <p:sldId id="266" r:id="rId5"/>
    <p:sldId id="391" r:id="rId6"/>
    <p:sldId id="392" r:id="rId7"/>
    <p:sldId id="393" r:id="rId8"/>
    <p:sldId id="394" r:id="rId9"/>
    <p:sldId id="400" r:id="rId10"/>
    <p:sldId id="404" r:id="rId11"/>
    <p:sldId id="405" r:id="rId12"/>
    <p:sldId id="407" r:id="rId13"/>
    <p:sldId id="422" r:id="rId14"/>
    <p:sldId id="411" r:id="rId15"/>
    <p:sldId id="291" r:id="rId16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68C371-32DA-4E3D-B6D3-DF2F706F3064}" v="21" dt="2026-01-07T14:12:19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05" autoAdjust="0"/>
    <p:restoredTop sz="96983"/>
  </p:normalViewPr>
  <p:slideViewPr>
    <p:cSldViewPr snapToGrid="0" snapToObjects="1">
      <p:cViewPr varScale="1">
        <p:scale>
          <a:sx n="199" d="100"/>
          <a:sy n="199" d="100"/>
        </p:scale>
        <p:origin x="762" y="384"/>
      </p:cViewPr>
      <p:guideLst>
        <p:guide orient="horz" pos="279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tchel Zijlmans" userId="c64755c4-6448-4d04-bbff-281c45a2921e" providerId="ADAL" clId="{2E529A8E-88BF-4A87-B081-00C716BCAA35}"/>
    <pc:docChg chg="undo custSel modSld">
      <pc:chgData name="Mitchel Zijlmans" userId="c64755c4-6448-4d04-bbff-281c45a2921e" providerId="ADAL" clId="{2E529A8E-88BF-4A87-B081-00C716BCAA35}" dt="2026-01-07T14:13:22.683" v="260" actId="14100"/>
      <pc:docMkLst>
        <pc:docMk/>
      </pc:docMkLst>
      <pc:sldChg chg="addSp delSp modSp mod modTransition">
        <pc:chgData name="Mitchel Zijlmans" userId="c64755c4-6448-4d04-bbff-281c45a2921e" providerId="ADAL" clId="{2E529A8E-88BF-4A87-B081-00C716BCAA35}" dt="2026-01-07T14:04:46.200" v="199"/>
        <pc:sldMkLst>
          <pc:docMk/>
          <pc:sldMk cId="66414544" sldId="392"/>
        </pc:sldMkLst>
        <pc:spChg chg="add mod">
          <ac:chgData name="Mitchel Zijlmans" userId="c64755c4-6448-4d04-bbff-281c45a2921e" providerId="ADAL" clId="{2E529A8E-88BF-4A87-B081-00C716BCAA35}" dt="2026-01-07T14:03:43.532" v="190" actId="1076"/>
          <ac:spMkLst>
            <pc:docMk/>
            <pc:sldMk cId="66414544" sldId="392"/>
            <ac:spMk id="3" creationId="{84988410-4DEC-D2AC-4377-791E322A872B}"/>
          </ac:spMkLst>
        </pc:spChg>
        <pc:spChg chg="add del mod">
          <ac:chgData name="Mitchel Zijlmans" userId="c64755c4-6448-4d04-bbff-281c45a2921e" providerId="ADAL" clId="{2E529A8E-88BF-4A87-B081-00C716BCAA35}" dt="2026-01-07T14:03:36.058" v="186" actId="478"/>
          <ac:spMkLst>
            <pc:docMk/>
            <pc:sldMk cId="66414544" sldId="392"/>
            <ac:spMk id="4" creationId="{64FEB26F-D91A-E380-E368-057AF971E339}"/>
          </ac:spMkLst>
        </pc:spChg>
        <pc:grpChg chg="mod">
          <ac:chgData name="Mitchel Zijlmans" userId="c64755c4-6448-4d04-bbff-281c45a2921e" providerId="ADAL" clId="{2E529A8E-88BF-4A87-B081-00C716BCAA35}" dt="2026-01-07T14:03:32.095" v="184" actId="1076"/>
          <ac:grpSpMkLst>
            <pc:docMk/>
            <pc:sldMk cId="66414544" sldId="392"/>
            <ac:grpSpMk id="41" creationId="{DE9DAF50-8E76-4D2C-94F7-10DC30729AF9}"/>
          </ac:grpSpMkLst>
        </pc:grpChg>
        <pc:picChg chg="add mod">
          <ac:chgData name="Mitchel Zijlmans" userId="c64755c4-6448-4d04-bbff-281c45a2921e" providerId="ADAL" clId="{2E529A8E-88BF-4A87-B081-00C716BCAA35}" dt="2026-01-07T14:03:53.631" v="192" actId="14100"/>
          <ac:picMkLst>
            <pc:docMk/>
            <pc:sldMk cId="66414544" sldId="392"/>
            <ac:picMk id="7" creationId="{4B8C200E-994D-5F3C-32BE-E4FE941D2424}"/>
          </ac:picMkLst>
        </pc:picChg>
      </pc:sldChg>
      <pc:sldChg chg="addSp modSp mod modTransition">
        <pc:chgData name="Mitchel Zijlmans" userId="c64755c4-6448-4d04-bbff-281c45a2921e" providerId="ADAL" clId="{2E529A8E-88BF-4A87-B081-00C716BCAA35}" dt="2026-01-07T14:11:24.527" v="255" actId="962"/>
        <pc:sldMkLst>
          <pc:docMk/>
          <pc:sldMk cId="846600723" sldId="393"/>
        </pc:sldMkLst>
        <pc:spChg chg="add mod">
          <ac:chgData name="Mitchel Zijlmans" userId="c64755c4-6448-4d04-bbff-281c45a2921e" providerId="ADAL" clId="{2E529A8E-88BF-4A87-B081-00C716BCAA35}" dt="2026-01-07T14:04:31.768" v="196" actId="207"/>
          <ac:spMkLst>
            <pc:docMk/>
            <pc:sldMk cId="846600723" sldId="393"/>
            <ac:spMk id="3" creationId="{87386D0D-A97A-2E30-7CE4-92059E53C8B0}"/>
          </ac:spMkLst>
        </pc:spChg>
        <pc:spChg chg="mod">
          <ac:chgData name="Mitchel Zijlmans" userId="c64755c4-6448-4d04-bbff-281c45a2921e" providerId="ADAL" clId="{2E529A8E-88BF-4A87-B081-00C716BCAA35}" dt="2026-01-07T14:11:24.527" v="255" actId="962"/>
          <ac:spMkLst>
            <pc:docMk/>
            <pc:sldMk cId="846600723" sldId="393"/>
            <ac:spMk id="41" creationId="{41824969-47EE-4117-B957-0E957FD8F093}"/>
          </ac:spMkLst>
        </pc:spChg>
        <pc:picChg chg="add mod">
          <ac:chgData name="Mitchel Zijlmans" userId="c64755c4-6448-4d04-bbff-281c45a2921e" providerId="ADAL" clId="{2E529A8E-88BF-4A87-B081-00C716BCAA35}" dt="2026-01-07T14:04:22.286" v="194" actId="1076"/>
          <ac:picMkLst>
            <pc:docMk/>
            <pc:sldMk cId="846600723" sldId="393"/>
            <ac:picMk id="4" creationId="{7F6E4311-2118-4846-F896-806F4A795CB5}"/>
          </ac:picMkLst>
        </pc:picChg>
      </pc:sldChg>
      <pc:sldChg chg="addSp modSp mod modTransition">
        <pc:chgData name="Mitchel Zijlmans" userId="c64755c4-6448-4d04-bbff-281c45a2921e" providerId="ADAL" clId="{2E529A8E-88BF-4A87-B081-00C716BCAA35}" dt="2026-01-07T14:13:22.683" v="260" actId="14100"/>
        <pc:sldMkLst>
          <pc:docMk/>
          <pc:sldMk cId="790324870" sldId="394"/>
        </pc:sldMkLst>
        <pc:spChg chg="add mod">
          <ac:chgData name="Mitchel Zijlmans" userId="c64755c4-6448-4d04-bbff-281c45a2921e" providerId="ADAL" clId="{2E529A8E-88BF-4A87-B081-00C716BCAA35}" dt="2026-01-07T14:08:02.865" v="232" actId="207"/>
          <ac:spMkLst>
            <pc:docMk/>
            <pc:sldMk cId="790324870" sldId="394"/>
            <ac:spMk id="2" creationId="{9BE5AB78-E810-728C-FD70-C06BD792EAF2}"/>
          </ac:spMkLst>
        </pc:spChg>
        <pc:spChg chg="mod">
          <ac:chgData name="Mitchel Zijlmans" userId="c64755c4-6448-4d04-bbff-281c45a2921e" providerId="ADAL" clId="{2E529A8E-88BF-4A87-B081-00C716BCAA35}" dt="2026-01-07T14:06:38.782" v="220" actId="1076"/>
          <ac:spMkLst>
            <pc:docMk/>
            <pc:sldMk cId="790324870" sldId="394"/>
            <ac:spMk id="9" creationId="{00000000-0000-0000-0000-000000000000}"/>
          </ac:spMkLst>
        </pc:spChg>
        <pc:spChg chg="mod">
          <ac:chgData name="Mitchel Zijlmans" userId="c64755c4-6448-4d04-bbff-281c45a2921e" providerId="ADAL" clId="{2E529A8E-88BF-4A87-B081-00C716BCAA35}" dt="2026-01-07T14:06:42.248" v="221" actId="1076"/>
          <ac:spMkLst>
            <pc:docMk/>
            <pc:sldMk cId="790324870" sldId="394"/>
            <ac:spMk id="40" creationId="{00000000-0000-0000-0000-000000000000}"/>
          </ac:spMkLst>
        </pc:spChg>
        <pc:spChg chg="mod">
          <ac:chgData name="Mitchel Zijlmans" userId="c64755c4-6448-4d04-bbff-281c45a2921e" providerId="ADAL" clId="{2E529A8E-88BF-4A87-B081-00C716BCAA35}" dt="2026-01-07T14:13:22.683" v="260" actId="14100"/>
          <ac:spMkLst>
            <pc:docMk/>
            <pc:sldMk cId="790324870" sldId="394"/>
            <ac:spMk id="42" creationId="{08F3DC59-90F8-4B82-A486-AF63806BE258}"/>
          </ac:spMkLst>
        </pc:spChg>
        <pc:grpChg chg="mod">
          <ac:chgData name="Mitchel Zijlmans" userId="c64755c4-6448-4d04-bbff-281c45a2921e" providerId="ADAL" clId="{2E529A8E-88BF-4A87-B081-00C716BCAA35}" dt="2026-01-07T14:06:20.900" v="215" actId="14100"/>
          <ac:grpSpMkLst>
            <pc:docMk/>
            <pc:sldMk cId="790324870" sldId="394"/>
            <ac:grpSpMk id="10" creationId="{DE9DAF50-8E76-4D2C-94F7-10DC30729AF9}"/>
          </ac:grpSpMkLst>
        </pc:grpChg>
        <pc:picChg chg="add mod">
          <ac:chgData name="Mitchel Zijlmans" userId="c64755c4-6448-4d04-bbff-281c45a2921e" providerId="ADAL" clId="{2E529A8E-88BF-4A87-B081-00C716BCAA35}" dt="2026-01-07T14:07:57.703" v="230" actId="1076"/>
          <ac:picMkLst>
            <pc:docMk/>
            <pc:sldMk cId="790324870" sldId="394"/>
            <ac:picMk id="3" creationId="{5EEF9A29-C0A8-CF54-7FFB-E6FD208731F8}"/>
          </ac:picMkLst>
        </pc:picChg>
      </pc:sldChg>
      <pc:sldChg chg="addSp modSp mod modTransition">
        <pc:chgData name="Mitchel Zijlmans" userId="c64755c4-6448-4d04-bbff-281c45a2921e" providerId="ADAL" clId="{2E529A8E-88BF-4A87-B081-00C716BCAA35}" dt="2026-01-07T14:12:19.561" v="259" actId="962"/>
        <pc:sldMkLst>
          <pc:docMk/>
          <pc:sldMk cId="876943789" sldId="400"/>
        </pc:sldMkLst>
        <pc:spChg chg="add mod">
          <ac:chgData name="Mitchel Zijlmans" userId="c64755c4-6448-4d04-bbff-281c45a2921e" providerId="ADAL" clId="{2E529A8E-88BF-4A87-B081-00C716BCAA35}" dt="2026-01-07T14:07:53.496" v="229" actId="207"/>
          <ac:spMkLst>
            <pc:docMk/>
            <pc:sldMk cId="876943789" sldId="400"/>
            <ac:spMk id="3" creationId="{339AE5F6-91A2-D29E-A899-07CFE2DFB242}"/>
          </ac:spMkLst>
        </pc:spChg>
        <pc:spChg chg="mod">
          <ac:chgData name="Mitchel Zijlmans" userId="c64755c4-6448-4d04-bbff-281c45a2921e" providerId="ADAL" clId="{2E529A8E-88BF-4A87-B081-00C716BCAA35}" dt="2026-01-07T14:12:19.561" v="259" actId="962"/>
          <ac:spMkLst>
            <pc:docMk/>
            <pc:sldMk cId="876943789" sldId="400"/>
            <ac:spMk id="9" creationId="{9BBB40C8-84D9-46CE-ADDB-B092454DF9EB}"/>
          </ac:spMkLst>
        </pc:spChg>
        <pc:picChg chg="add mod">
          <ac:chgData name="Mitchel Zijlmans" userId="c64755c4-6448-4d04-bbff-281c45a2921e" providerId="ADAL" clId="{2E529A8E-88BF-4A87-B081-00C716BCAA35}" dt="2026-01-07T14:07:46.177" v="227" actId="1076"/>
          <ac:picMkLst>
            <pc:docMk/>
            <pc:sldMk cId="876943789" sldId="400"/>
            <ac:picMk id="4" creationId="{3C68FAA5-1B67-B0CA-4458-16F8E6A23F90}"/>
          </ac:picMkLst>
        </pc:picChg>
      </pc:sldChg>
      <pc:sldChg chg="addSp modSp mod modTransition">
        <pc:chgData name="Mitchel Zijlmans" userId="c64755c4-6448-4d04-bbff-281c45a2921e" providerId="ADAL" clId="{2E529A8E-88BF-4A87-B081-00C716BCAA35}" dt="2026-01-07T14:08:19.689" v="236" actId="207"/>
        <pc:sldMkLst>
          <pc:docMk/>
          <pc:sldMk cId="182319893" sldId="404"/>
        </pc:sldMkLst>
        <pc:spChg chg="add mod">
          <ac:chgData name="Mitchel Zijlmans" userId="c64755c4-6448-4d04-bbff-281c45a2921e" providerId="ADAL" clId="{2E529A8E-88BF-4A87-B081-00C716BCAA35}" dt="2026-01-07T14:08:19.689" v="236" actId="207"/>
          <ac:spMkLst>
            <pc:docMk/>
            <pc:sldMk cId="182319893" sldId="404"/>
            <ac:spMk id="3" creationId="{07EDCCBB-9E67-7199-2EB0-6ED988577BD1}"/>
          </ac:spMkLst>
        </pc:spChg>
        <pc:picChg chg="add mod">
          <ac:chgData name="Mitchel Zijlmans" userId="c64755c4-6448-4d04-bbff-281c45a2921e" providerId="ADAL" clId="{2E529A8E-88BF-4A87-B081-00C716BCAA35}" dt="2026-01-07T14:08:15.353" v="235" actId="1076"/>
          <ac:picMkLst>
            <pc:docMk/>
            <pc:sldMk cId="182319893" sldId="404"/>
            <ac:picMk id="4" creationId="{E2243B6A-274F-6AA7-AD7A-8F8ED7CC107F}"/>
          </ac:picMkLst>
        </pc:picChg>
      </pc:sldChg>
      <pc:sldChg chg="addSp modSp mod modTransition">
        <pc:chgData name="Mitchel Zijlmans" userId="c64755c4-6448-4d04-bbff-281c45a2921e" providerId="ADAL" clId="{2E529A8E-88BF-4A87-B081-00C716BCAA35}" dt="2026-01-07T14:08:35.717" v="240" actId="1076"/>
        <pc:sldMkLst>
          <pc:docMk/>
          <pc:sldMk cId="2133607676" sldId="405"/>
        </pc:sldMkLst>
        <pc:spChg chg="add mod">
          <ac:chgData name="Mitchel Zijlmans" userId="c64755c4-6448-4d04-bbff-281c45a2921e" providerId="ADAL" clId="{2E529A8E-88BF-4A87-B081-00C716BCAA35}" dt="2026-01-07T14:08:32.509" v="239" actId="207"/>
          <ac:spMkLst>
            <pc:docMk/>
            <pc:sldMk cId="2133607676" sldId="405"/>
            <ac:spMk id="3" creationId="{B88361D0-A9F8-EB50-F76E-35297496FE07}"/>
          </ac:spMkLst>
        </pc:spChg>
        <pc:picChg chg="add mod">
          <ac:chgData name="Mitchel Zijlmans" userId="c64755c4-6448-4d04-bbff-281c45a2921e" providerId="ADAL" clId="{2E529A8E-88BF-4A87-B081-00C716BCAA35}" dt="2026-01-07T14:08:35.717" v="240" actId="1076"/>
          <ac:picMkLst>
            <pc:docMk/>
            <pc:sldMk cId="2133607676" sldId="405"/>
            <ac:picMk id="4" creationId="{4BD5FA67-8BE0-833D-BA40-BE02FD377FDE}"/>
          </ac:picMkLst>
        </pc:picChg>
      </pc:sldChg>
      <pc:sldChg chg="addSp modSp mod modTransition">
        <pc:chgData name="Mitchel Zijlmans" userId="c64755c4-6448-4d04-bbff-281c45a2921e" providerId="ADAL" clId="{2E529A8E-88BF-4A87-B081-00C716BCAA35}" dt="2026-01-07T14:08:53.067" v="244" actId="207"/>
        <pc:sldMkLst>
          <pc:docMk/>
          <pc:sldMk cId="515853324" sldId="407"/>
        </pc:sldMkLst>
        <pc:spChg chg="add mod">
          <ac:chgData name="Mitchel Zijlmans" userId="c64755c4-6448-4d04-bbff-281c45a2921e" providerId="ADAL" clId="{2E529A8E-88BF-4A87-B081-00C716BCAA35}" dt="2026-01-07T14:08:53.067" v="244" actId="207"/>
          <ac:spMkLst>
            <pc:docMk/>
            <pc:sldMk cId="515853324" sldId="407"/>
            <ac:spMk id="3" creationId="{BFECA2D4-2544-78FF-FE34-3573B21B3E0A}"/>
          </ac:spMkLst>
        </pc:spChg>
        <pc:picChg chg="add mod">
          <ac:chgData name="Mitchel Zijlmans" userId="c64755c4-6448-4d04-bbff-281c45a2921e" providerId="ADAL" clId="{2E529A8E-88BF-4A87-B081-00C716BCAA35}" dt="2026-01-07T14:08:45.239" v="242" actId="1076"/>
          <ac:picMkLst>
            <pc:docMk/>
            <pc:sldMk cId="515853324" sldId="407"/>
            <ac:picMk id="4" creationId="{AFBDCF27-8713-04B5-5CC5-AC1A09931369}"/>
          </ac:picMkLst>
        </pc:picChg>
      </pc:sldChg>
      <pc:sldChg chg="addSp modSp mod modTransition">
        <pc:chgData name="Mitchel Zijlmans" userId="c64755c4-6448-4d04-bbff-281c45a2921e" providerId="ADAL" clId="{2E529A8E-88BF-4A87-B081-00C716BCAA35}" dt="2026-01-07T14:09:26.171" v="252" actId="1076"/>
        <pc:sldMkLst>
          <pc:docMk/>
          <pc:sldMk cId="1961926999" sldId="411"/>
        </pc:sldMkLst>
        <pc:spChg chg="add mod">
          <ac:chgData name="Mitchel Zijlmans" userId="c64755c4-6448-4d04-bbff-281c45a2921e" providerId="ADAL" clId="{2E529A8E-88BF-4A87-B081-00C716BCAA35}" dt="2026-01-07T14:09:22.233" v="251" actId="207"/>
          <ac:spMkLst>
            <pc:docMk/>
            <pc:sldMk cId="1961926999" sldId="411"/>
            <ac:spMk id="3" creationId="{2CBC1AEF-D5BD-D3FC-9CA0-F5C180634B98}"/>
          </ac:spMkLst>
        </pc:spChg>
        <pc:picChg chg="add mod">
          <ac:chgData name="Mitchel Zijlmans" userId="c64755c4-6448-4d04-bbff-281c45a2921e" providerId="ADAL" clId="{2E529A8E-88BF-4A87-B081-00C716BCAA35}" dt="2026-01-07T14:09:26.171" v="252" actId="1076"/>
          <ac:picMkLst>
            <pc:docMk/>
            <pc:sldMk cId="1961926999" sldId="411"/>
            <ac:picMk id="4" creationId="{7572FE89-8504-0BFA-5A6E-EE778F2AD7F7}"/>
          </ac:picMkLst>
        </pc:picChg>
      </pc:sldChg>
      <pc:sldChg chg="addSp modSp mod modTransition">
        <pc:chgData name="Mitchel Zijlmans" userId="c64755c4-6448-4d04-bbff-281c45a2921e" providerId="ADAL" clId="{2E529A8E-88BF-4A87-B081-00C716BCAA35}" dt="2026-01-07T14:09:11.361" v="248" actId="207"/>
        <pc:sldMkLst>
          <pc:docMk/>
          <pc:sldMk cId="1301597819" sldId="422"/>
        </pc:sldMkLst>
        <pc:spChg chg="add mod">
          <ac:chgData name="Mitchel Zijlmans" userId="c64755c4-6448-4d04-bbff-281c45a2921e" providerId="ADAL" clId="{2E529A8E-88BF-4A87-B081-00C716BCAA35}" dt="2026-01-07T14:09:11.361" v="248" actId="207"/>
          <ac:spMkLst>
            <pc:docMk/>
            <pc:sldMk cId="1301597819" sldId="422"/>
            <ac:spMk id="3" creationId="{F5F778EC-9102-FA4F-BFEA-E8784B9D2AF8}"/>
          </ac:spMkLst>
        </pc:spChg>
        <pc:picChg chg="add mod">
          <ac:chgData name="Mitchel Zijlmans" userId="c64755c4-6448-4d04-bbff-281c45a2921e" providerId="ADAL" clId="{2E529A8E-88BF-4A87-B081-00C716BCAA35}" dt="2026-01-07T14:09:08.578" v="247" actId="1076"/>
          <ac:picMkLst>
            <pc:docMk/>
            <pc:sldMk cId="1301597819" sldId="422"/>
            <ac:picMk id="4" creationId="{0459F065-1C56-E9BD-E7FE-58973B38234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7-1-2026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7-1-2026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Voeg voor de </a:t>
            </a:r>
            <a:r>
              <a:rPr lang="nl-NL" dirty="0" err="1"/>
              <a:t>openingsdia</a:t>
            </a:r>
            <a:r>
              <a:rPr lang="nl-NL" baseline="0" dirty="0"/>
              <a:t> een afbeelding toe uit het </a:t>
            </a:r>
            <a:r>
              <a:rPr lang="nl-NL" baseline="0" dirty="0" err="1"/>
              <a:t>ProDemos</a:t>
            </a:r>
            <a:r>
              <a:rPr lang="nl-NL" baseline="0" dirty="0"/>
              <a:t> beeldarchief.</a:t>
            </a:r>
          </a:p>
          <a:p>
            <a:pPr marL="228600" indent="-228600">
              <a:buAutoNum type="arabicPeriod"/>
            </a:pPr>
            <a:r>
              <a:rPr lang="nl-NL" baseline="0" dirty="0"/>
              <a:t>Ga in het menu naar Schikken / Naar achtergrond</a:t>
            </a:r>
          </a:p>
          <a:p>
            <a:pPr marL="228600" indent="-228600">
              <a:buAutoNum type="arabicPeriod"/>
            </a:pPr>
            <a:r>
              <a:rPr lang="nl-NL" baseline="0" dirty="0"/>
              <a:t>Vergroot </a:t>
            </a:r>
            <a:r>
              <a:rPr lang="nl-NL" baseline="0" dirty="0" err="1"/>
              <a:t>zonodig</a:t>
            </a:r>
            <a:r>
              <a:rPr lang="nl-NL" baseline="0"/>
              <a:t> de afbeelding, zorg dat het kader gevuld is en maak een aardige uitsnede.</a:t>
            </a:r>
            <a:endParaRPr lang="nl-NL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2133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0606D-DEF7-4CB1-BC25-5365A92CFEFD}" type="slidenum">
              <a:rPr lang="nl-NL" smtClean="0">
                <a:solidFill>
                  <a:prstClr val="black"/>
                </a:solidFill>
              </a:rPr>
              <a:pPr/>
              <a:t>10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20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0606D-DEF7-4CB1-BC25-5365A92CFEFD}" type="slidenum">
              <a:rPr lang="nl-NL" smtClean="0">
                <a:solidFill>
                  <a:prstClr val="black"/>
                </a:solidFill>
              </a:rPr>
              <a:pPr/>
              <a:t>11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40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0606D-DEF7-4CB1-BC25-5365A92CFEFD}" type="slidenum">
              <a:rPr lang="nl-NL" smtClean="0">
                <a:solidFill>
                  <a:prstClr val="black"/>
                </a:solidFill>
              </a:rPr>
              <a:pPr/>
              <a:t>2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40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0606D-DEF7-4CB1-BC25-5365A92CFEFD}" type="slidenum">
              <a:rPr lang="nl-NL" smtClean="0">
                <a:solidFill>
                  <a:prstClr val="black"/>
                </a:solidFill>
              </a:rPr>
              <a:pPr/>
              <a:t>3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40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0606D-DEF7-4CB1-BC25-5365A92CFEFD}" type="slidenum">
              <a:rPr lang="nl-NL" smtClean="0">
                <a:solidFill>
                  <a:prstClr val="black"/>
                </a:solidFill>
              </a:rPr>
              <a:pPr/>
              <a:t>4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40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0606D-DEF7-4CB1-BC25-5365A92CFEFD}" type="slidenum">
              <a:rPr lang="nl-NL" smtClean="0">
                <a:solidFill>
                  <a:prstClr val="black"/>
                </a:solidFill>
              </a:rPr>
              <a:pPr/>
              <a:t>5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40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0606D-DEF7-4CB1-BC25-5365A92CFEFD}" type="slidenum">
              <a:rPr lang="nl-NL" smtClean="0">
                <a:solidFill>
                  <a:prstClr val="black"/>
                </a:solidFill>
              </a:rPr>
              <a:pPr/>
              <a:t>6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40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0606D-DEF7-4CB1-BC25-5365A92CFEFD}" type="slidenum">
              <a:rPr lang="nl-NL" smtClean="0">
                <a:solidFill>
                  <a:prstClr val="black"/>
                </a:solidFill>
              </a:rPr>
              <a:pPr/>
              <a:t>7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40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0606D-DEF7-4CB1-BC25-5365A92CFEFD}" type="slidenum">
              <a:rPr lang="nl-NL" smtClean="0">
                <a:solidFill>
                  <a:prstClr val="black"/>
                </a:solidFill>
              </a:rPr>
              <a:pPr/>
              <a:t>8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40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0606D-DEF7-4CB1-BC25-5365A92CFEFD}" type="slidenum">
              <a:rPr lang="nl-NL" smtClean="0">
                <a:solidFill>
                  <a:prstClr val="black"/>
                </a:solidFill>
              </a:rPr>
              <a:pPr/>
              <a:t>9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40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FB8F4642-1559-EA49-A11F-C4E6F8063681}"/>
              </a:ext>
            </a:extLst>
          </p:cNvPr>
          <p:cNvSpPr/>
          <p:nvPr userDrawn="1"/>
        </p:nvSpPr>
        <p:spPr>
          <a:xfrm>
            <a:off x="0" y="-8099"/>
            <a:ext cx="9144000" cy="515159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 userDrawn="1"/>
        </p:nvSpPr>
        <p:spPr>
          <a:xfrm>
            <a:off x="2836084" y="3308858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﻿</a:t>
            </a:r>
            <a:r>
              <a:rPr lang="nl-NL" sz="1400" dirty="0" err="1">
                <a:solidFill>
                  <a:schemeClr val="tx2"/>
                </a:solidFill>
              </a:rPr>
              <a:t>ProDemos</a:t>
            </a:r>
            <a:endParaRPr lang="nl-NL" sz="1400" dirty="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Hofweg</a:t>
            </a:r>
            <a:r>
              <a:rPr lang="nl-NL" sz="1400" dirty="0">
                <a:solidFill>
                  <a:schemeClr val="tx2"/>
                </a:solidFill>
              </a:rPr>
              <a:t> 1H</a:t>
            </a:r>
          </a:p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2511 AA Den Haag</a:t>
            </a:r>
          </a:p>
          <a:p>
            <a:pPr algn="ctr">
              <a:lnSpc>
                <a:spcPts val="2000"/>
              </a:lnSpc>
            </a:pPr>
            <a:r>
              <a:rPr lang="nl-NL" sz="1400" dirty="0">
                <a:solidFill>
                  <a:schemeClr val="tx2"/>
                </a:solidFill>
              </a:rPr>
              <a:t>(070) 757 02 00</a:t>
            </a: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info@prodemos.nl</a:t>
            </a:r>
            <a:endParaRPr lang="nl-NL" sz="1400" dirty="0">
              <a:solidFill>
                <a:schemeClr val="tx2"/>
              </a:solidFill>
            </a:endParaRPr>
          </a:p>
          <a:p>
            <a:pPr algn="ctr">
              <a:lnSpc>
                <a:spcPts val="2000"/>
              </a:lnSpc>
            </a:pPr>
            <a:r>
              <a:rPr lang="nl-NL" sz="1400" dirty="0" err="1">
                <a:solidFill>
                  <a:schemeClr val="tx2"/>
                </a:solidFill>
              </a:rPr>
              <a:t>prodemos.nl</a:t>
            </a:r>
            <a:endParaRPr lang="nl-NL" sz="1400" dirty="0">
              <a:solidFill>
                <a:schemeClr val="tx2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82F4A23-1655-3948-9BEE-53024A68CC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9061" y="0"/>
            <a:ext cx="2386181" cy="80744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28676" y="2332043"/>
            <a:ext cx="7601496" cy="58837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109BA0-B169-0349-84BF-B9D76C9D1B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1" y="-8099"/>
            <a:ext cx="9144000" cy="51435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5CE713A-F9DA-324A-A763-11B692F70E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2897" t="-2018" r="37628" b="-6986"/>
          <a:stretch/>
        </p:blipFill>
        <p:spPr>
          <a:xfrm>
            <a:off x="3699314" y="4383269"/>
            <a:ext cx="1745371" cy="35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50E0-C432-44DA-8E20-7011C02A1C61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7-1-2026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5BA0-1FDA-416B-9869-56D9E744791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64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468838"/>
            <a:ext cx="1800000" cy="467466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52F215F-94DF-C14F-AF3C-BDDFCA1DEB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2160000" y="1474045"/>
            <a:ext cx="6436800" cy="720000"/>
          </a:xfrm>
          <a:prstGeom prst="rect">
            <a:avLst/>
          </a:prstGeom>
          <a:noFill/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tx2"/>
                </a:solidFill>
              </a:rPr>
              <a:t>Titelstijl van model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0A66FE1-56CF-EE42-953F-641C2ECC29B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51126" y="20022"/>
            <a:ext cx="1400443" cy="47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4" r:id="rId5"/>
    <p:sldLayoutId id="2147483683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2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44000" indent="-144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76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720000" indent="-144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14"/>
          <p:cNvSpPr txBox="1"/>
          <p:nvPr/>
        </p:nvSpPr>
        <p:spPr>
          <a:xfrm>
            <a:off x="374904" y="419442"/>
            <a:ext cx="8414496" cy="3482618"/>
          </a:xfrm>
          <a:prstGeom prst="rect">
            <a:avLst/>
          </a:prstGeom>
          <a:solidFill>
            <a:schemeClr val="bg2"/>
          </a:solidFill>
        </p:spPr>
        <p:txBody>
          <a:bodyPr wrap="square" lIns="2160000" tIns="46800" rIns="2160000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Openingsdia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rechts 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om deze achter het blauwe kader te plaatsen</a:t>
            </a:r>
            <a:endParaRPr lang="nl-NL" baseline="0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Verwijder dit grijze kader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 t="8246" b="8246"/>
          <a:stretch/>
        </p:blipFill>
        <p:spPr bwMode="auto">
          <a:xfrm>
            <a:off x="372638" y="249588"/>
            <a:ext cx="8339032" cy="464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  <a:endParaRPr lang="nl-NL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457201" y="3780000"/>
            <a:ext cx="8217893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 fontAlgn="ctr">
              <a:lnSpc>
                <a:spcPts val="3200"/>
              </a:lnSpc>
            </a:pPr>
            <a:r>
              <a:rPr lang="nl-NL" dirty="0">
                <a:solidFill>
                  <a:schemeClr val="tx2"/>
                </a:solidFill>
              </a:rPr>
              <a:t>Rollenspel belediging</a:t>
            </a:r>
            <a:endParaRPr lang="nl-NL" sz="1800" dirty="0">
              <a:solidFill>
                <a:schemeClr val="tx2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F299E60-963C-F944-B42F-5658EABD0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585" y="-1143000"/>
            <a:ext cx="1840233" cy="622705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177D263-540A-2B4B-B40C-FFB09A5E5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175" y="-8098"/>
            <a:ext cx="1869953" cy="6327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570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10">
            <a:extLst>
              <a:ext uri="{FF2B5EF4-FFF2-40B4-BE49-F238E27FC236}">
                <a16:creationId xmlns:a16="http://schemas.microsoft.com/office/drawing/2014/main" id="{854C7982-AF1E-4E8D-B010-7F1F68852B5B}"/>
              </a:ext>
            </a:extLst>
          </p:cNvPr>
          <p:cNvSpPr/>
          <p:nvPr/>
        </p:nvSpPr>
        <p:spPr>
          <a:xfrm>
            <a:off x="2880280" y="448326"/>
            <a:ext cx="3504771" cy="1051208"/>
          </a:xfrm>
          <a:custGeom>
            <a:avLst/>
            <a:gdLst/>
            <a:ahLst/>
            <a:cxnLst/>
            <a:rect l="l" t="t" r="r" b="b"/>
            <a:pathLst>
              <a:path w="3300095" h="743585">
                <a:moveTo>
                  <a:pt x="3275203" y="0"/>
                </a:moveTo>
                <a:lnTo>
                  <a:pt x="0" y="118465"/>
                </a:lnTo>
                <a:lnTo>
                  <a:pt x="24561" y="743508"/>
                </a:lnTo>
                <a:lnTo>
                  <a:pt x="3299764" y="625043"/>
                </a:lnTo>
                <a:lnTo>
                  <a:pt x="3275203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srgbClr val="FCC241"/>
              </a:solidFill>
            </a:endParaRP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B0FB8139-9A4D-4CB8-A0C4-B61A824CE52C}"/>
              </a:ext>
            </a:extLst>
          </p:cNvPr>
          <p:cNvSpPr txBox="1"/>
          <p:nvPr/>
        </p:nvSpPr>
        <p:spPr>
          <a:xfrm rot="-120000">
            <a:off x="3338221" y="675043"/>
            <a:ext cx="2597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3200" b="1" dirty="0">
                <a:solidFill>
                  <a:srgbClr val="1A1918"/>
                </a:solidFill>
                <a:latin typeface="Arial Narrow" panose="020B0606020202030204" pitchFamily="34" charset="0"/>
              </a:rPr>
              <a:t>8. SCHORSING</a:t>
            </a:r>
            <a:endParaRPr lang="en-AU" sz="3200" b="1" dirty="0">
              <a:solidFill>
                <a:srgbClr val="1A1918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3065929" y="4356847"/>
            <a:ext cx="3106484" cy="53788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prstClr val="black"/>
                </a:solidFill>
                <a:latin typeface="Arial Narrow" panose="020B0606020202030204" pitchFamily="34" charset="0"/>
              </a:rPr>
              <a:t>DE RECHTER(S)</a:t>
            </a:r>
          </a:p>
        </p:txBody>
      </p:sp>
      <p:grpSp>
        <p:nvGrpSpPr>
          <p:cNvPr id="41" name="Groep 40">
            <a:extLst>
              <a:ext uri="{FF2B5EF4-FFF2-40B4-BE49-F238E27FC236}">
                <a16:creationId xmlns:a16="http://schemas.microsoft.com/office/drawing/2014/main" id="{DE9DAF50-8E76-4D2C-94F7-10DC30729AF9}"/>
              </a:ext>
            </a:extLst>
          </p:cNvPr>
          <p:cNvGrpSpPr/>
          <p:nvPr/>
        </p:nvGrpSpPr>
        <p:grpSpPr>
          <a:xfrm>
            <a:off x="2240178" y="1232591"/>
            <a:ext cx="4663645" cy="2793043"/>
            <a:chOff x="6836562" y="1510563"/>
            <a:chExt cx="3223260" cy="1930400"/>
          </a:xfrm>
        </p:grpSpPr>
        <p:sp>
          <p:nvSpPr>
            <p:cNvPr id="45" name="object 22">
              <a:extLst>
                <a:ext uri="{FF2B5EF4-FFF2-40B4-BE49-F238E27FC236}">
                  <a16:creationId xmlns:a16="http://schemas.microsoft.com/office/drawing/2014/main" id="{0B526111-1EFB-4A43-BD2C-164EE7B0169E}"/>
                </a:ext>
              </a:extLst>
            </p:cNvPr>
            <p:cNvSpPr/>
            <p:nvPr/>
          </p:nvSpPr>
          <p:spPr>
            <a:xfrm>
              <a:off x="6836562" y="1510563"/>
              <a:ext cx="3223260" cy="1930400"/>
            </a:xfrm>
            <a:custGeom>
              <a:avLst/>
              <a:gdLst/>
              <a:ahLst/>
              <a:cxnLst/>
              <a:rect l="l" t="t" r="r" b="b"/>
              <a:pathLst>
                <a:path w="3223259" h="1930400">
                  <a:moveTo>
                    <a:pt x="2157704" y="1917699"/>
                  </a:moveTo>
                  <a:lnTo>
                    <a:pt x="3098" y="1917699"/>
                  </a:lnTo>
                  <a:lnTo>
                    <a:pt x="14947" y="1930399"/>
                  </a:lnTo>
                  <a:lnTo>
                    <a:pt x="2156853" y="1930399"/>
                  </a:lnTo>
                  <a:lnTo>
                    <a:pt x="2157704" y="1917699"/>
                  </a:lnTo>
                  <a:close/>
                </a:path>
                <a:path w="3223259" h="1930400">
                  <a:moveTo>
                    <a:pt x="3219958" y="1917699"/>
                  </a:moveTo>
                  <a:lnTo>
                    <a:pt x="2157704" y="1917699"/>
                  </a:lnTo>
                  <a:lnTo>
                    <a:pt x="2158542" y="1930399"/>
                  </a:lnTo>
                  <a:lnTo>
                    <a:pt x="3214039" y="1930399"/>
                  </a:lnTo>
                  <a:lnTo>
                    <a:pt x="3219958" y="1917699"/>
                  </a:lnTo>
                  <a:close/>
                </a:path>
                <a:path w="3223259" h="1930400">
                  <a:moveTo>
                    <a:pt x="1030227" y="965199"/>
                  </a:moveTo>
                  <a:lnTo>
                    <a:pt x="83765" y="965199"/>
                  </a:lnTo>
                  <a:lnTo>
                    <a:pt x="80404" y="977899"/>
                  </a:lnTo>
                  <a:lnTo>
                    <a:pt x="76828" y="990599"/>
                  </a:lnTo>
                  <a:lnTo>
                    <a:pt x="73031" y="1003299"/>
                  </a:lnTo>
                  <a:lnTo>
                    <a:pt x="69005" y="1028699"/>
                  </a:lnTo>
                  <a:lnTo>
                    <a:pt x="64743" y="1041399"/>
                  </a:lnTo>
                  <a:lnTo>
                    <a:pt x="60240" y="1079499"/>
                  </a:lnTo>
                  <a:lnTo>
                    <a:pt x="55488" y="1117599"/>
                  </a:lnTo>
                  <a:lnTo>
                    <a:pt x="50481" y="1168399"/>
                  </a:lnTo>
                  <a:lnTo>
                    <a:pt x="45213" y="1219199"/>
                  </a:lnTo>
                  <a:lnTo>
                    <a:pt x="39676" y="1282699"/>
                  </a:lnTo>
                  <a:lnTo>
                    <a:pt x="33863" y="1358899"/>
                  </a:lnTo>
                  <a:lnTo>
                    <a:pt x="27770" y="1435099"/>
                  </a:lnTo>
                  <a:lnTo>
                    <a:pt x="21387" y="1536699"/>
                  </a:lnTo>
                  <a:lnTo>
                    <a:pt x="14710" y="1650999"/>
                  </a:lnTo>
                  <a:lnTo>
                    <a:pt x="7731" y="1765299"/>
                  </a:lnTo>
                  <a:lnTo>
                    <a:pt x="444" y="1904999"/>
                  </a:lnTo>
                  <a:lnTo>
                    <a:pt x="0" y="1917699"/>
                  </a:lnTo>
                  <a:lnTo>
                    <a:pt x="3223069" y="1917699"/>
                  </a:lnTo>
                  <a:lnTo>
                    <a:pt x="3220586" y="1866899"/>
                  </a:lnTo>
                  <a:lnTo>
                    <a:pt x="3218346" y="1816099"/>
                  </a:lnTo>
                  <a:lnTo>
                    <a:pt x="3217142" y="1790699"/>
                  </a:lnTo>
                  <a:lnTo>
                    <a:pt x="2157704" y="1790699"/>
                  </a:lnTo>
                  <a:lnTo>
                    <a:pt x="2155060" y="1739899"/>
                  </a:lnTo>
                  <a:lnTo>
                    <a:pt x="2152249" y="1689099"/>
                  </a:lnTo>
                  <a:lnTo>
                    <a:pt x="2149282" y="1625599"/>
                  </a:lnTo>
                  <a:lnTo>
                    <a:pt x="2147726" y="1600199"/>
                  </a:lnTo>
                  <a:lnTo>
                    <a:pt x="1097661" y="1600199"/>
                  </a:lnTo>
                  <a:lnTo>
                    <a:pt x="1089386" y="1460499"/>
                  </a:lnTo>
                  <a:lnTo>
                    <a:pt x="1081581" y="1358899"/>
                  </a:lnTo>
                  <a:lnTo>
                    <a:pt x="1074233" y="1269999"/>
                  </a:lnTo>
                  <a:lnTo>
                    <a:pt x="1067326" y="1181099"/>
                  </a:lnTo>
                  <a:lnTo>
                    <a:pt x="1060849" y="1130299"/>
                  </a:lnTo>
                  <a:lnTo>
                    <a:pt x="1054787" y="1079499"/>
                  </a:lnTo>
                  <a:lnTo>
                    <a:pt x="1049126" y="1041399"/>
                  </a:lnTo>
                  <a:lnTo>
                    <a:pt x="1043854" y="1015999"/>
                  </a:lnTo>
                  <a:lnTo>
                    <a:pt x="1038955" y="990599"/>
                  </a:lnTo>
                  <a:lnTo>
                    <a:pt x="1034417" y="977899"/>
                  </a:lnTo>
                  <a:lnTo>
                    <a:pt x="1030227" y="965199"/>
                  </a:lnTo>
                  <a:close/>
                </a:path>
                <a:path w="3223259" h="1930400">
                  <a:moveTo>
                    <a:pt x="2880131" y="774699"/>
                  </a:moveTo>
                  <a:lnTo>
                    <a:pt x="2494343" y="774699"/>
                  </a:lnTo>
                  <a:lnTo>
                    <a:pt x="2495130" y="787399"/>
                  </a:lnTo>
                  <a:lnTo>
                    <a:pt x="2413280" y="825499"/>
                  </a:lnTo>
                  <a:lnTo>
                    <a:pt x="2350895" y="863599"/>
                  </a:lnTo>
                  <a:lnTo>
                    <a:pt x="2305219" y="888999"/>
                  </a:lnTo>
                  <a:lnTo>
                    <a:pt x="2273500" y="901699"/>
                  </a:lnTo>
                  <a:lnTo>
                    <a:pt x="2252983" y="927099"/>
                  </a:lnTo>
                  <a:lnTo>
                    <a:pt x="2240915" y="927099"/>
                  </a:lnTo>
                  <a:lnTo>
                    <a:pt x="2235689" y="939799"/>
                  </a:lnTo>
                  <a:lnTo>
                    <a:pt x="2230195" y="952499"/>
                  </a:lnTo>
                  <a:lnTo>
                    <a:pt x="2218016" y="990599"/>
                  </a:lnTo>
                  <a:lnTo>
                    <a:pt x="2211136" y="1041399"/>
                  </a:lnTo>
                  <a:lnTo>
                    <a:pt x="2203599" y="1104899"/>
                  </a:lnTo>
                  <a:lnTo>
                    <a:pt x="2195308" y="1193799"/>
                  </a:lnTo>
                  <a:lnTo>
                    <a:pt x="2186165" y="1308099"/>
                  </a:lnTo>
                  <a:lnTo>
                    <a:pt x="2182552" y="1358899"/>
                  </a:lnTo>
                  <a:lnTo>
                    <a:pt x="2179027" y="1422399"/>
                  </a:lnTo>
                  <a:lnTo>
                    <a:pt x="2175600" y="1473199"/>
                  </a:lnTo>
                  <a:lnTo>
                    <a:pt x="2172282" y="1523999"/>
                  </a:lnTo>
                  <a:lnTo>
                    <a:pt x="2169084" y="1574799"/>
                  </a:lnTo>
                  <a:lnTo>
                    <a:pt x="2166017" y="1625599"/>
                  </a:lnTo>
                  <a:lnTo>
                    <a:pt x="2163091" y="1689099"/>
                  </a:lnTo>
                  <a:lnTo>
                    <a:pt x="2160316" y="1739899"/>
                  </a:lnTo>
                  <a:lnTo>
                    <a:pt x="2157704" y="1790699"/>
                  </a:lnTo>
                  <a:lnTo>
                    <a:pt x="3217142" y="1790699"/>
                  </a:lnTo>
                  <a:lnTo>
                    <a:pt x="3215938" y="1765299"/>
                  </a:lnTo>
                  <a:lnTo>
                    <a:pt x="3213372" y="1727199"/>
                  </a:lnTo>
                  <a:lnTo>
                    <a:pt x="3210658" y="1676399"/>
                  </a:lnTo>
                  <a:lnTo>
                    <a:pt x="3207805" y="1625599"/>
                  </a:lnTo>
                  <a:lnTo>
                    <a:pt x="3204824" y="1562099"/>
                  </a:lnTo>
                  <a:lnTo>
                    <a:pt x="3201723" y="1511299"/>
                  </a:lnTo>
                  <a:lnTo>
                    <a:pt x="3198513" y="1460499"/>
                  </a:lnTo>
                  <a:lnTo>
                    <a:pt x="3195203" y="1409699"/>
                  </a:lnTo>
                  <a:lnTo>
                    <a:pt x="3191803" y="1358899"/>
                  </a:lnTo>
                  <a:lnTo>
                    <a:pt x="3188322" y="1308099"/>
                  </a:lnTo>
                  <a:lnTo>
                    <a:pt x="3179179" y="1193799"/>
                  </a:lnTo>
                  <a:lnTo>
                    <a:pt x="3170888" y="1104899"/>
                  </a:lnTo>
                  <a:lnTo>
                    <a:pt x="3163351" y="1041399"/>
                  </a:lnTo>
                  <a:lnTo>
                    <a:pt x="3156472" y="990599"/>
                  </a:lnTo>
                  <a:lnTo>
                    <a:pt x="3144297" y="952499"/>
                  </a:lnTo>
                  <a:lnTo>
                    <a:pt x="3138806" y="939799"/>
                  </a:lnTo>
                  <a:lnTo>
                    <a:pt x="3133585" y="927099"/>
                  </a:lnTo>
                  <a:lnTo>
                    <a:pt x="3115712" y="914399"/>
                  </a:lnTo>
                  <a:lnTo>
                    <a:pt x="3090894" y="901699"/>
                  </a:lnTo>
                  <a:lnTo>
                    <a:pt x="3056986" y="876299"/>
                  </a:lnTo>
                  <a:lnTo>
                    <a:pt x="3011849" y="850899"/>
                  </a:lnTo>
                  <a:lnTo>
                    <a:pt x="2953340" y="825499"/>
                  </a:lnTo>
                  <a:lnTo>
                    <a:pt x="2879318" y="787399"/>
                  </a:lnTo>
                  <a:lnTo>
                    <a:pt x="2880131" y="774699"/>
                  </a:lnTo>
                  <a:close/>
                </a:path>
                <a:path w="3223259" h="1930400">
                  <a:moveTo>
                    <a:pt x="2078835" y="927099"/>
                  </a:moveTo>
                  <a:lnTo>
                    <a:pt x="1166128" y="927099"/>
                  </a:lnTo>
                  <a:lnTo>
                    <a:pt x="1160452" y="939799"/>
                  </a:lnTo>
                  <a:lnTo>
                    <a:pt x="1154489" y="952499"/>
                  </a:lnTo>
                  <a:lnTo>
                    <a:pt x="1141218" y="1028699"/>
                  </a:lnTo>
                  <a:lnTo>
                    <a:pt x="1133669" y="1092199"/>
                  </a:lnTo>
                  <a:lnTo>
                    <a:pt x="1125350" y="1181099"/>
                  </a:lnTo>
                  <a:lnTo>
                    <a:pt x="1116139" y="1308099"/>
                  </a:lnTo>
                  <a:lnTo>
                    <a:pt x="1112857" y="1346199"/>
                  </a:lnTo>
                  <a:lnTo>
                    <a:pt x="1109646" y="1396999"/>
                  </a:lnTo>
                  <a:lnTo>
                    <a:pt x="1106514" y="1447799"/>
                  </a:lnTo>
                  <a:lnTo>
                    <a:pt x="1103467" y="1498599"/>
                  </a:lnTo>
                  <a:lnTo>
                    <a:pt x="1100514" y="1549399"/>
                  </a:lnTo>
                  <a:lnTo>
                    <a:pt x="1097661" y="1600199"/>
                  </a:lnTo>
                  <a:lnTo>
                    <a:pt x="2147726" y="1600199"/>
                  </a:lnTo>
                  <a:lnTo>
                    <a:pt x="2146170" y="1574799"/>
                  </a:lnTo>
                  <a:lnTo>
                    <a:pt x="2142923" y="1523999"/>
                  </a:lnTo>
                  <a:lnTo>
                    <a:pt x="2139553" y="1460499"/>
                  </a:lnTo>
                  <a:lnTo>
                    <a:pt x="2136071" y="1409699"/>
                  </a:lnTo>
                  <a:lnTo>
                    <a:pt x="2132487" y="1358899"/>
                  </a:lnTo>
                  <a:lnTo>
                    <a:pt x="2119593" y="1181099"/>
                  </a:lnTo>
                  <a:lnTo>
                    <a:pt x="2111270" y="1092199"/>
                  </a:lnTo>
                  <a:lnTo>
                    <a:pt x="2103719" y="1028699"/>
                  </a:lnTo>
                  <a:lnTo>
                    <a:pt x="2096822" y="977899"/>
                  </a:lnTo>
                  <a:lnTo>
                    <a:pt x="2084501" y="939799"/>
                  </a:lnTo>
                  <a:lnTo>
                    <a:pt x="2078835" y="927099"/>
                  </a:lnTo>
                  <a:close/>
                </a:path>
                <a:path w="3223259" h="1930400">
                  <a:moveTo>
                    <a:pt x="759841" y="800099"/>
                  </a:moveTo>
                  <a:lnTo>
                    <a:pt x="355600" y="800099"/>
                  </a:lnTo>
                  <a:lnTo>
                    <a:pt x="270977" y="850899"/>
                  </a:lnTo>
                  <a:lnTo>
                    <a:pt x="206447" y="876299"/>
                  </a:lnTo>
                  <a:lnTo>
                    <a:pt x="159178" y="914399"/>
                  </a:lnTo>
                  <a:lnTo>
                    <a:pt x="126338" y="927099"/>
                  </a:lnTo>
                  <a:lnTo>
                    <a:pt x="105096" y="952499"/>
                  </a:lnTo>
                  <a:lnTo>
                    <a:pt x="92621" y="952499"/>
                  </a:lnTo>
                  <a:lnTo>
                    <a:pt x="89866" y="965199"/>
                  </a:lnTo>
                  <a:lnTo>
                    <a:pt x="1026370" y="965199"/>
                  </a:lnTo>
                  <a:lnTo>
                    <a:pt x="1022832" y="952499"/>
                  </a:lnTo>
                  <a:lnTo>
                    <a:pt x="1004372" y="939799"/>
                  </a:lnTo>
                  <a:lnTo>
                    <a:pt x="978717" y="927099"/>
                  </a:lnTo>
                  <a:lnTo>
                    <a:pt x="943652" y="901699"/>
                  </a:lnTo>
                  <a:lnTo>
                    <a:pt x="896962" y="876299"/>
                  </a:lnTo>
                  <a:lnTo>
                    <a:pt x="836430" y="838199"/>
                  </a:lnTo>
                  <a:lnTo>
                    <a:pt x="759841" y="800099"/>
                  </a:lnTo>
                  <a:close/>
                </a:path>
                <a:path w="3223259" h="1930400">
                  <a:moveTo>
                    <a:pt x="1696874" y="25399"/>
                  </a:moveTo>
                  <a:lnTo>
                    <a:pt x="1616049" y="25399"/>
                  </a:lnTo>
                  <a:lnTo>
                    <a:pt x="1584448" y="38099"/>
                  </a:lnTo>
                  <a:lnTo>
                    <a:pt x="1555462" y="50799"/>
                  </a:lnTo>
                  <a:lnTo>
                    <a:pt x="1532039" y="63499"/>
                  </a:lnTo>
                  <a:lnTo>
                    <a:pt x="1496395" y="63499"/>
                  </a:lnTo>
                  <a:lnTo>
                    <a:pt x="1465299" y="76199"/>
                  </a:lnTo>
                  <a:lnTo>
                    <a:pt x="1438829" y="101599"/>
                  </a:lnTo>
                  <a:lnTo>
                    <a:pt x="1417066" y="126999"/>
                  </a:lnTo>
                  <a:lnTo>
                    <a:pt x="1379293" y="165099"/>
                  </a:lnTo>
                  <a:lnTo>
                    <a:pt x="1351789" y="215899"/>
                  </a:lnTo>
                  <a:lnTo>
                    <a:pt x="1333526" y="266699"/>
                  </a:lnTo>
                  <a:lnTo>
                    <a:pt x="1323478" y="317499"/>
                  </a:lnTo>
                  <a:lnTo>
                    <a:pt x="1320615" y="368299"/>
                  </a:lnTo>
                  <a:lnTo>
                    <a:pt x="1323911" y="419099"/>
                  </a:lnTo>
                  <a:lnTo>
                    <a:pt x="1310095" y="431799"/>
                  </a:lnTo>
                  <a:lnTo>
                    <a:pt x="1303680" y="457199"/>
                  </a:lnTo>
                  <a:lnTo>
                    <a:pt x="1305066" y="495299"/>
                  </a:lnTo>
                  <a:lnTo>
                    <a:pt x="1314653" y="520699"/>
                  </a:lnTo>
                  <a:lnTo>
                    <a:pt x="1319881" y="533399"/>
                  </a:lnTo>
                  <a:lnTo>
                    <a:pt x="1325868" y="546099"/>
                  </a:lnTo>
                  <a:lnTo>
                    <a:pt x="1332553" y="558799"/>
                  </a:lnTo>
                  <a:lnTo>
                    <a:pt x="1339875" y="571499"/>
                  </a:lnTo>
                  <a:lnTo>
                    <a:pt x="1350646" y="609599"/>
                  </a:lnTo>
                  <a:lnTo>
                    <a:pt x="1365136" y="660399"/>
                  </a:lnTo>
                  <a:lnTo>
                    <a:pt x="1383057" y="698499"/>
                  </a:lnTo>
                  <a:lnTo>
                    <a:pt x="1404125" y="736599"/>
                  </a:lnTo>
                  <a:lnTo>
                    <a:pt x="1428051" y="774699"/>
                  </a:lnTo>
                  <a:lnTo>
                    <a:pt x="1345505" y="812799"/>
                  </a:lnTo>
                  <a:lnTo>
                    <a:pt x="1282591" y="850899"/>
                  </a:lnTo>
                  <a:lnTo>
                    <a:pt x="1236527" y="876299"/>
                  </a:lnTo>
                  <a:lnTo>
                    <a:pt x="1204534" y="901699"/>
                  </a:lnTo>
                  <a:lnTo>
                    <a:pt x="1183831" y="914399"/>
                  </a:lnTo>
                  <a:lnTo>
                    <a:pt x="1171638" y="927099"/>
                  </a:lnTo>
                  <a:lnTo>
                    <a:pt x="2073338" y="927099"/>
                  </a:lnTo>
                  <a:lnTo>
                    <a:pt x="2054842" y="901699"/>
                  </a:lnTo>
                  <a:lnTo>
                    <a:pt x="2029023" y="888999"/>
                  </a:lnTo>
                  <a:lnTo>
                    <a:pt x="1993598" y="863599"/>
                  </a:lnTo>
                  <a:lnTo>
                    <a:pt x="1946283" y="838199"/>
                  </a:lnTo>
                  <a:lnTo>
                    <a:pt x="1884797" y="812799"/>
                  </a:lnTo>
                  <a:lnTo>
                    <a:pt x="1806854" y="774699"/>
                  </a:lnTo>
                  <a:lnTo>
                    <a:pt x="1832628" y="736599"/>
                  </a:lnTo>
                  <a:lnTo>
                    <a:pt x="1856258" y="698499"/>
                  </a:lnTo>
                  <a:lnTo>
                    <a:pt x="1877371" y="660399"/>
                  </a:lnTo>
                  <a:lnTo>
                    <a:pt x="1895596" y="609599"/>
                  </a:lnTo>
                  <a:lnTo>
                    <a:pt x="1910562" y="558799"/>
                  </a:lnTo>
                  <a:lnTo>
                    <a:pt x="1916221" y="558799"/>
                  </a:lnTo>
                  <a:lnTo>
                    <a:pt x="1921430" y="546099"/>
                  </a:lnTo>
                  <a:lnTo>
                    <a:pt x="1926139" y="533399"/>
                  </a:lnTo>
                  <a:lnTo>
                    <a:pt x="1930298" y="520699"/>
                  </a:lnTo>
                  <a:lnTo>
                    <a:pt x="1939399" y="495299"/>
                  </a:lnTo>
                  <a:lnTo>
                    <a:pt x="1941764" y="469899"/>
                  </a:lnTo>
                  <a:lnTo>
                    <a:pt x="1937565" y="444499"/>
                  </a:lnTo>
                  <a:lnTo>
                    <a:pt x="1926971" y="419099"/>
                  </a:lnTo>
                  <a:lnTo>
                    <a:pt x="1925395" y="406399"/>
                  </a:lnTo>
                  <a:lnTo>
                    <a:pt x="1923253" y="406399"/>
                  </a:lnTo>
                  <a:lnTo>
                    <a:pt x="1920534" y="393699"/>
                  </a:lnTo>
                  <a:lnTo>
                    <a:pt x="1917230" y="393699"/>
                  </a:lnTo>
                  <a:lnTo>
                    <a:pt x="1917877" y="355599"/>
                  </a:lnTo>
                  <a:lnTo>
                    <a:pt x="1910350" y="304799"/>
                  </a:lnTo>
                  <a:lnTo>
                    <a:pt x="1897234" y="253999"/>
                  </a:lnTo>
                  <a:lnTo>
                    <a:pt x="1874391" y="203199"/>
                  </a:lnTo>
                  <a:lnTo>
                    <a:pt x="1859064" y="177799"/>
                  </a:lnTo>
                  <a:lnTo>
                    <a:pt x="1855130" y="177799"/>
                  </a:lnTo>
                  <a:lnTo>
                    <a:pt x="1850975" y="165099"/>
                  </a:lnTo>
                  <a:lnTo>
                    <a:pt x="1815470" y="101599"/>
                  </a:lnTo>
                  <a:lnTo>
                    <a:pt x="1781827" y="63499"/>
                  </a:lnTo>
                  <a:lnTo>
                    <a:pt x="1742003" y="50799"/>
                  </a:lnTo>
                  <a:lnTo>
                    <a:pt x="1696874" y="25399"/>
                  </a:lnTo>
                  <a:close/>
                </a:path>
                <a:path w="3223259" h="1930400">
                  <a:moveTo>
                    <a:pt x="804711" y="101599"/>
                  </a:moveTo>
                  <a:lnTo>
                    <a:pt x="335305" y="101599"/>
                  </a:lnTo>
                  <a:lnTo>
                    <a:pt x="317225" y="114299"/>
                  </a:lnTo>
                  <a:lnTo>
                    <a:pt x="305404" y="126999"/>
                  </a:lnTo>
                  <a:lnTo>
                    <a:pt x="298377" y="152399"/>
                  </a:lnTo>
                  <a:lnTo>
                    <a:pt x="294678" y="165099"/>
                  </a:lnTo>
                  <a:lnTo>
                    <a:pt x="286435" y="215899"/>
                  </a:lnTo>
                  <a:lnTo>
                    <a:pt x="280860" y="266699"/>
                  </a:lnTo>
                  <a:lnTo>
                    <a:pt x="278523" y="330199"/>
                  </a:lnTo>
                  <a:lnTo>
                    <a:pt x="279342" y="355599"/>
                  </a:lnTo>
                  <a:lnTo>
                    <a:pt x="281482" y="393699"/>
                  </a:lnTo>
                  <a:lnTo>
                    <a:pt x="270687" y="406399"/>
                  </a:lnTo>
                  <a:lnTo>
                    <a:pt x="265247" y="431799"/>
                  </a:lnTo>
                  <a:lnTo>
                    <a:pt x="265486" y="457199"/>
                  </a:lnTo>
                  <a:lnTo>
                    <a:pt x="271729" y="482599"/>
                  </a:lnTo>
                  <a:lnTo>
                    <a:pt x="278211" y="507999"/>
                  </a:lnTo>
                  <a:lnTo>
                    <a:pt x="286353" y="520699"/>
                  </a:lnTo>
                  <a:lnTo>
                    <a:pt x="295942" y="533399"/>
                  </a:lnTo>
                  <a:lnTo>
                    <a:pt x="306768" y="546099"/>
                  </a:lnTo>
                  <a:lnTo>
                    <a:pt x="314172" y="571499"/>
                  </a:lnTo>
                  <a:lnTo>
                    <a:pt x="321946" y="596899"/>
                  </a:lnTo>
                  <a:lnTo>
                    <a:pt x="329551" y="622299"/>
                  </a:lnTo>
                  <a:lnTo>
                    <a:pt x="336448" y="634999"/>
                  </a:lnTo>
                  <a:lnTo>
                    <a:pt x="350403" y="647699"/>
                  </a:lnTo>
                  <a:lnTo>
                    <a:pt x="368723" y="673099"/>
                  </a:lnTo>
                  <a:lnTo>
                    <a:pt x="389556" y="685799"/>
                  </a:lnTo>
                  <a:lnTo>
                    <a:pt x="411048" y="711199"/>
                  </a:lnTo>
                  <a:lnTo>
                    <a:pt x="411048" y="736599"/>
                  </a:lnTo>
                  <a:lnTo>
                    <a:pt x="389261" y="749299"/>
                  </a:lnTo>
                  <a:lnTo>
                    <a:pt x="371581" y="761999"/>
                  </a:lnTo>
                  <a:lnTo>
                    <a:pt x="359718" y="774699"/>
                  </a:lnTo>
                  <a:lnTo>
                    <a:pt x="355384" y="800099"/>
                  </a:lnTo>
                  <a:lnTo>
                    <a:pt x="760056" y="800099"/>
                  </a:lnTo>
                  <a:lnTo>
                    <a:pt x="755720" y="774699"/>
                  </a:lnTo>
                  <a:lnTo>
                    <a:pt x="743854" y="761999"/>
                  </a:lnTo>
                  <a:lnTo>
                    <a:pt x="726174" y="749299"/>
                  </a:lnTo>
                  <a:lnTo>
                    <a:pt x="704392" y="736599"/>
                  </a:lnTo>
                  <a:lnTo>
                    <a:pt x="704392" y="711199"/>
                  </a:lnTo>
                  <a:lnTo>
                    <a:pt x="726448" y="698499"/>
                  </a:lnTo>
                  <a:lnTo>
                    <a:pt x="747834" y="673099"/>
                  </a:lnTo>
                  <a:lnTo>
                    <a:pt x="766641" y="647699"/>
                  </a:lnTo>
                  <a:lnTo>
                    <a:pt x="780961" y="634999"/>
                  </a:lnTo>
                  <a:lnTo>
                    <a:pt x="788067" y="622299"/>
                  </a:lnTo>
                  <a:lnTo>
                    <a:pt x="795885" y="596899"/>
                  </a:lnTo>
                  <a:lnTo>
                    <a:pt x="803847" y="571499"/>
                  </a:lnTo>
                  <a:lnTo>
                    <a:pt x="811390" y="533399"/>
                  </a:lnTo>
                  <a:lnTo>
                    <a:pt x="821092" y="533399"/>
                  </a:lnTo>
                  <a:lnTo>
                    <a:pt x="829668" y="520699"/>
                  </a:lnTo>
                  <a:lnTo>
                    <a:pt x="836982" y="507999"/>
                  </a:lnTo>
                  <a:lnTo>
                    <a:pt x="842899" y="482599"/>
                  </a:lnTo>
                  <a:lnTo>
                    <a:pt x="849309" y="457199"/>
                  </a:lnTo>
                  <a:lnTo>
                    <a:pt x="849312" y="431799"/>
                  </a:lnTo>
                  <a:lnTo>
                    <a:pt x="843266" y="406399"/>
                  </a:lnTo>
                  <a:lnTo>
                    <a:pt x="831532" y="393699"/>
                  </a:lnTo>
                  <a:lnTo>
                    <a:pt x="832084" y="380999"/>
                  </a:lnTo>
                  <a:lnTo>
                    <a:pt x="832554" y="368299"/>
                  </a:lnTo>
                  <a:lnTo>
                    <a:pt x="832911" y="355599"/>
                  </a:lnTo>
                  <a:lnTo>
                    <a:pt x="833373" y="330199"/>
                  </a:lnTo>
                  <a:lnTo>
                    <a:pt x="833794" y="330199"/>
                  </a:lnTo>
                  <a:lnTo>
                    <a:pt x="834332" y="317499"/>
                  </a:lnTo>
                  <a:lnTo>
                    <a:pt x="834936" y="304799"/>
                  </a:lnTo>
                  <a:lnTo>
                    <a:pt x="836254" y="266699"/>
                  </a:lnTo>
                  <a:lnTo>
                    <a:pt x="836909" y="241299"/>
                  </a:lnTo>
                  <a:lnTo>
                    <a:pt x="836209" y="203199"/>
                  </a:lnTo>
                  <a:lnTo>
                    <a:pt x="833462" y="177799"/>
                  </a:lnTo>
                  <a:lnTo>
                    <a:pt x="833031" y="177799"/>
                  </a:lnTo>
                  <a:lnTo>
                    <a:pt x="832002" y="165099"/>
                  </a:lnTo>
                  <a:lnTo>
                    <a:pt x="829741" y="152399"/>
                  </a:lnTo>
                  <a:lnTo>
                    <a:pt x="825578" y="139699"/>
                  </a:lnTo>
                  <a:lnTo>
                    <a:pt x="820258" y="126999"/>
                  </a:lnTo>
                  <a:lnTo>
                    <a:pt x="813875" y="126999"/>
                  </a:lnTo>
                  <a:lnTo>
                    <a:pt x="806526" y="114299"/>
                  </a:lnTo>
                  <a:lnTo>
                    <a:pt x="804711" y="101599"/>
                  </a:lnTo>
                  <a:close/>
                </a:path>
                <a:path w="3223259" h="1930400">
                  <a:moveTo>
                    <a:pt x="2846545" y="711199"/>
                  </a:moveTo>
                  <a:lnTo>
                    <a:pt x="2529311" y="711199"/>
                  </a:lnTo>
                  <a:lnTo>
                    <a:pt x="2510917" y="723899"/>
                  </a:lnTo>
                  <a:lnTo>
                    <a:pt x="2498504" y="749299"/>
                  </a:lnTo>
                  <a:lnTo>
                    <a:pt x="2493949" y="774699"/>
                  </a:lnTo>
                  <a:lnTo>
                    <a:pt x="2880525" y="774699"/>
                  </a:lnTo>
                  <a:lnTo>
                    <a:pt x="2876164" y="749299"/>
                  </a:lnTo>
                  <a:lnTo>
                    <a:pt x="2864253" y="723899"/>
                  </a:lnTo>
                  <a:lnTo>
                    <a:pt x="2846545" y="711199"/>
                  </a:lnTo>
                  <a:close/>
                </a:path>
                <a:path w="3223259" h="1930400">
                  <a:moveTo>
                    <a:pt x="2845348" y="685799"/>
                  </a:moveTo>
                  <a:lnTo>
                    <a:pt x="2532926" y="685799"/>
                  </a:lnTo>
                  <a:lnTo>
                    <a:pt x="2539990" y="698499"/>
                  </a:lnTo>
                  <a:lnTo>
                    <a:pt x="2547163" y="711199"/>
                  </a:lnTo>
                  <a:lnTo>
                    <a:pt x="2831725" y="711199"/>
                  </a:lnTo>
                  <a:lnTo>
                    <a:pt x="2838578" y="698499"/>
                  </a:lnTo>
                  <a:lnTo>
                    <a:pt x="2845348" y="685799"/>
                  </a:lnTo>
                  <a:close/>
                </a:path>
                <a:path w="3223259" h="1930400">
                  <a:moveTo>
                    <a:pt x="2896618" y="139699"/>
                  </a:moveTo>
                  <a:lnTo>
                    <a:pt x="2465627" y="139699"/>
                  </a:lnTo>
                  <a:lnTo>
                    <a:pt x="2454871" y="152399"/>
                  </a:lnTo>
                  <a:lnTo>
                    <a:pt x="2409668" y="177799"/>
                  </a:lnTo>
                  <a:lnTo>
                    <a:pt x="2382667" y="215899"/>
                  </a:lnTo>
                  <a:lnTo>
                    <a:pt x="2368366" y="253999"/>
                  </a:lnTo>
                  <a:lnTo>
                    <a:pt x="2361260" y="304799"/>
                  </a:lnTo>
                  <a:lnTo>
                    <a:pt x="2359018" y="317499"/>
                  </a:lnTo>
                  <a:lnTo>
                    <a:pt x="2356467" y="330199"/>
                  </a:lnTo>
                  <a:lnTo>
                    <a:pt x="2353443" y="342899"/>
                  </a:lnTo>
                  <a:lnTo>
                    <a:pt x="2349779" y="355599"/>
                  </a:lnTo>
                  <a:lnTo>
                    <a:pt x="2339667" y="393699"/>
                  </a:lnTo>
                  <a:lnTo>
                    <a:pt x="2337967" y="444499"/>
                  </a:lnTo>
                  <a:lnTo>
                    <a:pt x="2344698" y="495299"/>
                  </a:lnTo>
                  <a:lnTo>
                    <a:pt x="2359881" y="558799"/>
                  </a:lnTo>
                  <a:lnTo>
                    <a:pt x="2383536" y="609599"/>
                  </a:lnTo>
                  <a:lnTo>
                    <a:pt x="2438514" y="660399"/>
                  </a:lnTo>
                  <a:lnTo>
                    <a:pt x="2471722" y="685799"/>
                  </a:lnTo>
                  <a:lnTo>
                    <a:pt x="2891709" y="685799"/>
                  </a:lnTo>
                  <a:lnTo>
                    <a:pt x="2924913" y="660399"/>
                  </a:lnTo>
                  <a:lnTo>
                    <a:pt x="2954452" y="634999"/>
                  </a:lnTo>
                  <a:lnTo>
                    <a:pt x="3003542" y="558799"/>
                  </a:lnTo>
                  <a:lnTo>
                    <a:pt x="3018722" y="495299"/>
                  </a:lnTo>
                  <a:lnTo>
                    <a:pt x="3025449" y="444499"/>
                  </a:lnTo>
                  <a:lnTo>
                    <a:pt x="3023746" y="393699"/>
                  </a:lnTo>
                  <a:lnTo>
                    <a:pt x="3013633" y="355599"/>
                  </a:lnTo>
                  <a:lnTo>
                    <a:pt x="3009970" y="342899"/>
                  </a:lnTo>
                  <a:lnTo>
                    <a:pt x="3006947" y="330199"/>
                  </a:lnTo>
                  <a:lnTo>
                    <a:pt x="3004400" y="317499"/>
                  </a:lnTo>
                  <a:lnTo>
                    <a:pt x="3002165" y="304799"/>
                  </a:lnTo>
                  <a:lnTo>
                    <a:pt x="2995052" y="253999"/>
                  </a:lnTo>
                  <a:lnTo>
                    <a:pt x="2980750" y="215899"/>
                  </a:lnTo>
                  <a:lnTo>
                    <a:pt x="2953756" y="177799"/>
                  </a:lnTo>
                  <a:lnTo>
                    <a:pt x="2908566" y="152399"/>
                  </a:lnTo>
                  <a:lnTo>
                    <a:pt x="2896618" y="139699"/>
                  </a:lnTo>
                  <a:close/>
                </a:path>
                <a:path w="3223259" h="1930400">
                  <a:moveTo>
                    <a:pt x="2867931" y="126999"/>
                  </a:moveTo>
                  <a:lnTo>
                    <a:pt x="2492892" y="126999"/>
                  </a:lnTo>
                  <a:lnTo>
                    <a:pt x="2478406" y="139699"/>
                  </a:lnTo>
                  <a:lnTo>
                    <a:pt x="2882828" y="139699"/>
                  </a:lnTo>
                  <a:lnTo>
                    <a:pt x="2867931" y="126999"/>
                  </a:lnTo>
                  <a:close/>
                </a:path>
                <a:path w="3223259" h="1930400">
                  <a:moveTo>
                    <a:pt x="2790524" y="88899"/>
                  </a:moveTo>
                  <a:lnTo>
                    <a:pt x="2571040" y="88899"/>
                  </a:lnTo>
                  <a:lnTo>
                    <a:pt x="2539818" y="114299"/>
                  </a:lnTo>
                  <a:lnTo>
                    <a:pt x="2508770" y="126999"/>
                  </a:lnTo>
                  <a:lnTo>
                    <a:pt x="2852661" y="126999"/>
                  </a:lnTo>
                  <a:lnTo>
                    <a:pt x="2821680" y="114299"/>
                  </a:lnTo>
                  <a:lnTo>
                    <a:pt x="2790524" y="88899"/>
                  </a:lnTo>
                  <a:close/>
                </a:path>
                <a:path w="3223259" h="1930400">
                  <a:moveTo>
                    <a:pt x="783437" y="76199"/>
                  </a:moveTo>
                  <a:lnTo>
                    <a:pt x="356307" y="76199"/>
                  </a:lnTo>
                  <a:lnTo>
                    <a:pt x="346227" y="88899"/>
                  </a:lnTo>
                  <a:lnTo>
                    <a:pt x="341896" y="88899"/>
                  </a:lnTo>
                  <a:lnTo>
                    <a:pt x="338239" y="101599"/>
                  </a:lnTo>
                  <a:lnTo>
                    <a:pt x="800687" y="101599"/>
                  </a:lnTo>
                  <a:lnTo>
                    <a:pt x="793810" y="88899"/>
                  </a:lnTo>
                  <a:lnTo>
                    <a:pt x="783437" y="76199"/>
                  </a:lnTo>
                  <a:close/>
                </a:path>
                <a:path w="3223259" h="1930400">
                  <a:moveTo>
                    <a:pt x="2729217" y="76199"/>
                  </a:moveTo>
                  <a:lnTo>
                    <a:pt x="2632481" y="76199"/>
                  </a:lnTo>
                  <a:lnTo>
                    <a:pt x="2602055" y="88899"/>
                  </a:lnTo>
                  <a:lnTo>
                    <a:pt x="2759576" y="88899"/>
                  </a:lnTo>
                  <a:lnTo>
                    <a:pt x="2729217" y="76199"/>
                  </a:lnTo>
                  <a:close/>
                </a:path>
                <a:path w="3223259" h="1930400">
                  <a:moveTo>
                    <a:pt x="761453" y="63499"/>
                  </a:moveTo>
                  <a:lnTo>
                    <a:pt x="379226" y="63499"/>
                  </a:lnTo>
                  <a:lnTo>
                    <a:pt x="367396" y="76199"/>
                  </a:lnTo>
                  <a:lnTo>
                    <a:pt x="763384" y="76199"/>
                  </a:lnTo>
                  <a:lnTo>
                    <a:pt x="761453" y="63499"/>
                  </a:lnTo>
                  <a:close/>
                </a:path>
                <a:path w="3223259" h="1930400">
                  <a:moveTo>
                    <a:pt x="735510" y="38099"/>
                  </a:moveTo>
                  <a:lnTo>
                    <a:pt x="420281" y="38099"/>
                  </a:lnTo>
                  <a:lnTo>
                    <a:pt x="410835" y="50799"/>
                  </a:lnTo>
                  <a:lnTo>
                    <a:pt x="400908" y="50799"/>
                  </a:lnTo>
                  <a:lnTo>
                    <a:pt x="391528" y="63499"/>
                  </a:lnTo>
                  <a:lnTo>
                    <a:pt x="755497" y="63499"/>
                  </a:lnTo>
                  <a:lnTo>
                    <a:pt x="746452" y="50799"/>
                  </a:lnTo>
                  <a:lnTo>
                    <a:pt x="735510" y="38099"/>
                  </a:lnTo>
                  <a:close/>
                </a:path>
                <a:path w="3223259" h="1930400">
                  <a:moveTo>
                    <a:pt x="694501" y="25399"/>
                  </a:moveTo>
                  <a:lnTo>
                    <a:pt x="436635" y="25399"/>
                  </a:lnTo>
                  <a:lnTo>
                    <a:pt x="428218" y="38099"/>
                  </a:lnTo>
                  <a:lnTo>
                    <a:pt x="703668" y="38099"/>
                  </a:lnTo>
                  <a:lnTo>
                    <a:pt x="694501" y="25399"/>
                  </a:lnTo>
                  <a:close/>
                </a:path>
                <a:path w="3223259" h="1930400">
                  <a:moveTo>
                    <a:pt x="671127" y="12699"/>
                  </a:moveTo>
                  <a:lnTo>
                    <a:pt x="485165" y="12699"/>
                  </a:lnTo>
                  <a:lnTo>
                    <a:pt x="472998" y="25399"/>
                  </a:lnTo>
                  <a:lnTo>
                    <a:pt x="683563" y="25399"/>
                  </a:lnTo>
                  <a:lnTo>
                    <a:pt x="671127" y="12699"/>
                  </a:lnTo>
                  <a:close/>
                </a:path>
                <a:path w="3223259" h="1930400">
                  <a:moveTo>
                    <a:pt x="550437" y="0"/>
                  </a:moveTo>
                  <a:lnTo>
                    <a:pt x="515950" y="0"/>
                  </a:lnTo>
                  <a:lnTo>
                    <a:pt x="499814" y="12699"/>
                  </a:lnTo>
                  <a:lnTo>
                    <a:pt x="558481" y="12699"/>
                  </a:lnTo>
                  <a:lnTo>
                    <a:pt x="550437" y="0"/>
                  </a:lnTo>
                  <a:close/>
                </a:path>
                <a:path w="3223259" h="1930400">
                  <a:moveTo>
                    <a:pt x="624344" y="0"/>
                  </a:moveTo>
                  <a:lnTo>
                    <a:pt x="583560" y="0"/>
                  </a:lnTo>
                  <a:lnTo>
                    <a:pt x="574587" y="12699"/>
                  </a:lnTo>
                  <a:lnTo>
                    <a:pt x="634214" y="12699"/>
                  </a:lnTo>
                  <a:lnTo>
                    <a:pt x="62434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47" name="object 23">
              <a:extLst>
                <a:ext uri="{FF2B5EF4-FFF2-40B4-BE49-F238E27FC236}">
                  <a16:creationId xmlns:a16="http://schemas.microsoft.com/office/drawing/2014/main" id="{636BE632-D05F-4E96-ACDE-BC4C69FEF0A3}"/>
                </a:ext>
              </a:extLst>
            </p:cNvPr>
            <p:cNvSpPr/>
            <p:nvPr/>
          </p:nvSpPr>
          <p:spPr>
            <a:xfrm>
              <a:off x="6868324" y="2301774"/>
              <a:ext cx="1052195" cy="1108075"/>
            </a:xfrm>
            <a:custGeom>
              <a:avLst/>
              <a:gdLst/>
              <a:ahLst/>
              <a:cxnLst/>
              <a:rect l="l" t="t" r="r" b="b"/>
              <a:pathLst>
                <a:path w="1052195" h="1108075">
                  <a:moveTo>
                    <a:pt x="418528" y="0"/>
                  </a:moveTo>
                  <a:lnTo>
                    <a:pt x="337021" y="36795"/>
                  </a:lnTo>
                  <a:lnTo>
                    <a:pt x="269657" y="69246"/>
                  </a:lnTo>
                  <a:lnTo>
                    <a:pt x="214991" y="97564"/>
                  </a:lnTo>
                  <a:lnTo>
                    <a:pt x="171581" y="121959"/>
                  </a:lnTo>
                  <a:lnTo>
                    <a:pt x="137984" y="142642"/>
                  </a:lnTo>
                  <a:lnTo>
                    <a:pt x="94381" y="173779"/>
                  </a:lnTo>
                  <a:lnTo>
                    <a:pt x="71316" y="212495"/>
                  </a:lnTo>
                  <a:lnTo>
                    <a:pt x="60930" y="274026"/>
                  </a:lnTo>
                  <a:lnTo>
                    <a:pt x="55763" y="315382"/>
                  </a:lnTo>
                  <a:lnTo>
                    <a:pt x="50641" y="362734"/>
                  </a:lnTo>
                  <a:lnTo>
                    <a:pt x="45582" y="415282"/>
                  </a:lnTo>
                  <a:lnTo>
                    <a:pt x="40609" y="472228"/>
                  </a:lnTo>
                  <a:lnTo>
                    <a:pt x="35740" y="532772"/>
                  </a:lnTo>
                  <a:lnTo>
                    <a:pt x="30997" y="596118"/>
                  </a:lnTo>
                  <a:lnTo>
                    <a:pt x="26400" y="661464"/>
                  </a:lnTo>
                  <a:lnTo>
                    <a:pt x="21969" y="728013"/>
                  </a:lnTo>
                  <a:lnTo>
                    <a:pt x="17723" y="794966"/>
                  </a:lnTo>
                  <a:lnTo>
                    <a:pt x="13685" y="861525"/>
                  </a:lnTo>
                  <a:lnTo>
                    <a:pt x="9872" y="926889"/>
                  </a:lnTo>
                  <a:lnTo>
                    <a:pt x="6307" y="990261"/>
                  </a:lnTo>
                  <a:lnTo>
                    <a:pt x="3010" y="1050842"/>
                  </a:lnTo>
                  <a:lnTo>
                    <a:pt x="0" y="1107833"/>
                  </a:lnTo>
                  <a:lnTo>
                    <a:pt x="1051902" y="1107833"/>
                  </a:lnTo>
                  <a:lnTo>
                    <a:pt x="1048892" y="1050842"/>
                  </a:lnTo>
                  <a:lnTo>
                    <a:pt x="1045594" y="990261"/>
                  </a:lnTo>
                  <a:lnTo>
                    <a:pt x="1042029" y="926889"/>
                  </a:lnTo>
                  <a:lnTo>
                    <a:pt x="1038216" y="861525"/>
                  </a:lnTo>
                  <a:lnTo>
                    <a:pt x="1034176" y="794966"/>
                  </a:lnTo>
                  <a:lnTo>
                    <a:pt x="1029930" y="728013"/>
                  </a:lnTo>
                  <a:lnTo>
                    <a:pt x="1025498" y="661464"/>
                  </a:lnTo>
                  <a:lnTo>
                    <a:pt x="1020900" y="596118"/>
                  </a:lnTo>
                  <a:lnTo>
                    <a:pt x="1016157" y="532772"/>
                  </a:lnTo>
                  <a:lnTo>
                    <a:pt x="1011288" y="472228"/>
                  </a:lnTo>
                  <a:lnTo>
                    <a:pt x="1006314" y="415282"/>
                  </a:lnTo>
                  <a:lnTo>
                    <a:pt x="1001256" y="362734"/>
                  </a:lnTo>
                  <a:lnTo>
                    <a:pt x="996133" y="315382"/>
                  </a:lnTo>
                  <a:lnTo>
                    <a:pt x="990967" y="274026"/>
                  </a:lnTo>
                  <a:lnTo>
                    <a:pt x="980583" y="212495"/>
                  </a:lnTo>
                  <a:lnTo>
                    <a:pt x="957483" y="173717"/>
                  </a:lnTo>
                  <a:lnTo>
                    <a:pt x="914751" y="143095"/>
                  </a:lnTo>
                  <a:lnTo>
                    <a:pt x="881632" y="122672"/>
                  </a:lnTo>
                  <a:lnTo>
                    <a:pt x="838699" y="98536"/>
                  </a:lnTo>
                  <a:lnTo>
                    <a:pt x="784449" y="70441"/>
                  </a:lnTo>
                  <a:lnTo>
                    <a:pt x="717376" y="38143"/>
                  </a:lnTo>
                  <a:lnTo>
                    <a:pt x="635977" y="1396"/>
                  </a:lnTo>
                  <a:lnTo>
                    <a:pt x="41852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48" name="object 24">
              <a:extLst>
                <a:ext uri="{FF2B5EF4-FFF2-40B4-BE49-F238E27FC236}">
                  <a16:creationId xmlns:a16="http://schemas.microsoft.com/office/drawing/2014/main" id="{87A21F66-7584-4728-B4E3-4D31AAB7889D}"/>
                </a:ext>
              </a:extLst>
            </p:cNvPr>
            <p:cNvSpPr/>
            <p:nvPr/>
          </p:nvSpPr>
          <p:spPr>
            <a:xfrm>
              <a:off x="7949324" y="2275713"/>
              <a:ext cx="1019810" cy="1134110"/>
            </a:xfrm>
            <a:custGeom>
              <a:avLst/>
              <a:gdLst/>
              <a:ahLst/>
              <a:cxnLst/>
              <a:rect l="l" t="t" r="r" b="b"/>
              <a:pathLst>
                <a:path w="1019809" h="1134110">
                  <a:moveTo>
                    <a:pt x="405663" y="0"/>
                  </a:moveTo>
                  <a:lnTo>
                    <a:pt x="316583" y="39263"/>
                  </a:lnTo>
                  <a:lnTo>
                    <a:pt x="245134" y="73217"/>
                  </a:lnTo>
                  <a:lnTo>
                    <a:pt x="189230" y="102157"/>
                  </a:lnTo>
                  <a:lnTo>
                    <a:pt x="146784" y="126383"/>
                  </a:lnTo>
                  <a:lnTo>
                    <a:pt x="93827" y="161961"/>
                  </a:lnTo>
                  <a:lnTo>
                    <a:pt x="69812" y="199785"/>
                  </a:lnTo>
                  <a:lnTo>
                    <a:pt x="60234" y="257805"/>
                  </a:lnTo>
                  <a:lnTo>
                    <a:pt x="55463" y="297021"/>
                  </a:lnTo>
                  <a:lnTo>
                    <a:pt x="50725" y="342086"/>
                  </a:lnTo>
                  <a:lnTo>
                    <a:pt x="46040" y="392282"/>
                  </a:lnTo>
                  <a:lnTo>
                    <a:pt x="41422" y="446892"/>
                  </a:lnTo>
                  <a:lnTo>
                    <a:pt x="36890" y="505200"/>
                  </a:lnTo>
                  <a:lnTo>
                    <a:pt x="32460" y="566487"/>
                  </a:lnTo>
                  <a:lnTo>
                    <a:pt x="28149" y="630038"/>
                  </a:lnTo>
                  <a:lnTo>
                    <a:pt x="23975" y="695135"/>
                  </a:lnTo>
                  <a:lnTo>
                    <a:pt x="19954" y="761061"/>
                  </a:lnTo>
                  <a:lnTo>
                    <a:pt x="16103" y="827100"/>
                  </a:lnTo>
                  <a:lnTo>
                    <a:pt x="12440" y="892533"/>
                  </a:lnTo>
                  <a:lnTo>
                    <a:pt x="8981" y="956645"/>
                  </a:lnTo>
                  <a:lnTo>
                    <a:pt x="5743" y="1018719"/>
                  </a:lnTo>
                  <a:lnTo>
                    <a:pt x="2744" y="1078036"/>
                  </a:lnTo>
                  <a:lnTo>
                    <a:pt x="0" y="1133881"/>
                  </a:lnTo>
                  <a:lnTo>
                    <a:pt x="1019479" y="1133881"/>
                  </a:lnTo>
                  <a:lnTo>
                    <a:pt x="1016731" y="1078032"/>
                  </a:lnTo>
                  <a:lnTo>
                    <a:pt x="1013726" y="1018710"/>
                  </a:lnTo>
                  <a:lnTo>
                    <a:pt x="1010482" y="956633"/>
                  </a:lnTo>
                  <a:lnTo>
                    <a:pt x="1007016" y="892517"/>
                  </a:lnTo>
                  <a:lnTo>
                    <a:pt x="1003346" y="827079"/>
                  </a:lnTo>
                  <a:lnTo>
                    <a:pt x="999489" y="761037"/>
                  </a:lnTo>
                  <a:lnTo>
                    <a:pt x="995461" y="695107"/>
                  </a:lnTo>
                  <a:lnTo>
                    <a:pt x="991280" y="630008"/>
                  </a:lnTo>
                  <a:lnTo>
                    <a:pt x="986963" y="566455"/>
                  </a:lnTo>
                  <a:lnTo>
                    <a:pt x="982528" y="505166"/>
                  </a:lnTo>
                  <a:lnTo>
                    <a:pt x="977991" y="446858"/>
                  </a:lnTo>
                  <a:lnTo>
                    <a:pt x="973369" y="392248"/>
                  </a:lnTo>
                  <a:lnTo>
                    <a:pt x="968681" y="342053"/>
                  </a:lnTo>
                  <a:lnTo>
                    <a:pt x="963943" y="296990"/>
                  </a:lnTo>
                  <a:lnTo>
                    <a:pt x="959172" y="257777"/>
                  </a:lnTo>
                  <a:lnTo>
                    <a:pt x="949600" y="199768"/>
                  </a:lnTo>
                  <a:lnTo>
                    <a:pt x="925553" y="161887"/>
                  </a:lnTo>
                  <a:lnTo>
                    <a:pt x="873648" y="126907"/>
                  </a:lnTo>
                  <a:lnTo>
                    <a:pt x="831740" y="102963"/>
                  </a:lnTo>
                  <a:lnTo>
                    <a:pt x="776328" y="74281"/>
                  </a:lnTo>
                  <a:lnTo>
                    <a:pt x="705237" y="40515"/>
                  </a:lnTo>
                  <a:lnTo>
                    <a:pt x="616292" y="1320"/>
                  </a:lnTo>
                  <a:lnTo>
                    <a:pt x="40566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49" name="object 25">
              <a:extLst>
                <a:ext uri="{FF2B5EF4-FFF2-40B4-BE49-F238E27FC236}">
                  <a16:creationId xmlns:a16="http://schemas.microsoft.com/office/drawing/2014/main" id="{E07F708E-DA55-4FA1-9667-044D9B65E162}"/>
                </a:ext>
              </a:extLst>
            </p:cNvPr>
            <p:cNvSpPr/>
            <p:nvPr/>
          </p:nvSpPr>
          <p:spPr>
            <a:xfrm>
              <a:off x="9019717" y="2283193"/>
              <a:ext cx="1008380" cy="1126490"/>
            </a:xfrm>
            <a:custGeom>
              <a:avLst/>
              <a:gdLst/>
              <a:ahLst/>
              <a:cxnLst/>
              <a:rect l="l" t="t" r="r" b="b"/>
              <a:pathLst>
                <a:path w="1008379" h="1126489">
                  <a:moveTo>
                    <a:pt x="401205" y="0"/>
                  </a:moveTo>
                  <a:lnTo>
                    <a:pt x="313128" y="39936"/>
                  </a:lnTo>
                  <a:lnTo>
                    <a:pt x="242483" y="74472"/>
                  </a:lnTo>
                  <a:lnTo>
                    <a:pt x="187209" y="103912"/>
                  </a:lnTo>
                  <a:lnTo>
                    <a:pt x="145240" y="128556"/>
                  </a:lnTo>
                  <a:lnTo>
                    <a:pt x="92876" y="164746"/>
                  </a:lnTo>
                  <a:lnTo>
                    <a:pt x="69110" y="202725"/>
                  </a:lnTo>
                  <a:lnTo>
                    <a:pt x="59619" y="260331"/>
                  </a:lnTo>
                  <a:lnTo>
                    <a:pt x="54891" y="299217"/>
                  </a:lnTo>
                  <a:lnTo>
                    <a:pt x="50198" y="343877"/>
                  </a:lnTo>
                  <a:lnTo>
                    <a:pt x="45556" y="393600"/>
                  </a:lnTo>
                  <a:lnTo>
                    <a:pt x="40982" y="447675"/>
                  </a:lnTo>
                  <a:lnTo>
                    <a:pt x="36494" y="505391"/>
                  </a:lnTo>
                  <a:lnTo>
                    <a:pt x="32107" y="566037"/>
                  </a:lnTo>
                  <a:lnTo>
                    <a:pt x="27839" y="628902"/>
                  </a:lnTo>
                  <a:lnTo>
                    <a:pt x="23706" y="693276"/>
                  </a:lnTo>
                  <a:lnTo>
                    <a:pt x="19727" y="758446"/>
                  </a:lnTo>
                  <a:lnTo>
                    <a:pt x="15917" y="823703"/>
                  </a:lnTo>
                  <a:lnTo>
                    <a:pt x="12293" y="888336"/>
                  </a:lnTo>
                  <a:lnTo>
                    <a:pt x="8872" y="951633"/>
                  </a:lnTo>
                  <a:lnTo>
                    <a:pt x="5672" y="1012883"/>
                  </a:lnTo>
                  <a:lnTo>
                    <a:pt x="2709" y="1071376"/>
                  </a:lnTo>
                  <a:lnTo>
                    <a:pt x="0" y="1126401"/>
                  </a:lnTo>
                  <a:lnTo>
                    <a:pt x="1008176" y="1126401"/>
                  </a:lnTo>
                  <a:lnTo>
                    <a:pt x="1005465" y="1071376"/>
                  </a:lnTo>
                  <a:lnTo>
                    <a:pt x="1002500" y="1012883"/>
                  </a:lnTo>
                  <a:lnTo>
                    <a:pt x="999298" y="951633"/>
                  </a:lnTo>
                  <a:lnTo>
                    <a:pt x="995877" y="888336"/>
                  </a:lnTo>
                  <a:lnTo>
                    <a:pt x="992252" y="823703"/>
                  </a:lnTo>
                  <a:lnTo>
                    <a:pt x="988441" y="758446"/>
                  </a:lnTo>
                  <a:lnTo>
                    <a:pt x="984460" y="693276"/>
                  </a:lnTo>
                  <a:lnTo>
                    <a:pt x="980328" y="628902"/>
                  </a:lnTo>
                  <a:lnTo>
                    <a:pt x="976060" y="566037"/>
                  </a:lnTo>
                  <a:lnTo>
                    <a:pt x="971673" y="505391"/>
                  </a:lnTo>
                  <a:lnTo>
                    <a:pt x="967184" y="447675"/>
                  </a:lnTo>
                  <a:lnTo>
                    <a:pt x="962611" y="393600"/>
                  </a:lnTo>
                  <a:lnTo>
                    <a:pt x="957969" y="343877"/>
                  </a:lnTo>
                  <a:lnTo>
                    <a:pt x="953277" y="299217"/>
                  </a:lnTo>
                  <a:lnTo>
                    <a:pt x="948550" y="260331"/>
                  </a:lnTo>
                  <a:lnTo>
                    <a:pt x="939062" y="202725"/>
                  </a:lnTo>
                  <a:lnTo>
                    <a:pt x="915250" y="164670"/>
                  </a:lnTo>
                  <a:lnTo>
                    <a:pt x="863930" y="129095"/>
                  </a:lnTo>
                  <a:lnTo>
                    <a:pt x="822494" y="104741"/>
                  </a:lnTo>
                  <a:lnTo>
                    <a:pt x="767706" y="75567"/>
                  </a:lnTo>
                  <a:lnTo>
                    <a:pt x="697416" y="41224"/>
                  </a:lnTo>
                  <a:lnTo>
                    <a:pt x="609473" y="1358"/>
                  </a:lnTo>
                  <a:lnTo>
                    <a:pt x="40120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0" name="object 26">
              <a:extLst>
                <a:ext uri="{FF2B5EF4-FFF2-40B4-BE49-F238E27FC236}">
                  <a16:creationId xmlns:a16="http://schemas.microsoft.com/office/drawing/2014/main" id="{2B533605-5184-499B-96E8-C193B1ABA2AF}"/>
                </a:ext>
              </a:extLst>
            </p:cNvPr>
            <p:cNvSpPr/>
            <p:nvPr/>
          </p:nvSpPr>
          <p:spPr>
            <a:xfrm>
              <a:off x="7570840" y="1904492"/>
              <a:ext cx="84086" cy="1283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1" name="object 27">
              <a:extLst>
                <a:ext uri="{FF2B5EF4-FFF2-40B4-BE49-F238E27FC236}">
                  <a16:creationId xmlns:a16="http://schemas.microsoft.com/office/drawing/2014/main" id="{4CD75D9E-640C-421C-85E6-74B91AAB32A3}"/>
                </a:ext>
              </a:extLst>
            </p:cNvPr>
            <p:cNvSpPr/>
            <p:nvPr/>
          </p:nvSpPr>
          <p:spPr>
            <a:xfrm>
              <a:off x="7278966" y="1964563"/>
              <a:ext cx="230619" cy="4271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2" name="object 28">
              <a:extLst>
                <a:ext uri="{FF2B5EF4-FFF2-40B4-BE49-F238E27FC236}">
                  <a16:creationId xmlns:a16="http://schemas.microsoft.com/office/drawing/2014/main" id="{3EC0B3E6-8D6B-40C7-B55B-AF095BDD47B5}"/>
                </a:ext>
              </a:extLst>
            </p:cNvPr>
            <p:cNvSpPr/>
            <p:nvPr/>
          </p:nvSpPr>
          <p:spPr>
            <a:xfrm>
              <a:off x="7132808" y="1904492"/>
              <a:ext cx="84073" cy="1283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3" name="object 29">
              <a:extLst>
                <a:ext uri="{FF2B5EF4-FFF2-40B4-BE49-F238E27FC236}">
                  <a16:creationId xmlns:a16="http://schemas.microsoft.com/office/drawing/2014/main" id="{EDE5FA1A-89C8-4A72-9A92-D5410E5C7343}"/>
                </a:ext>
              </a:extLst>
            </p:cNvPr>
            <p:cNvSpPr/>
            <p:nvPr/>
          </p:nvSpPr>
          <p:spPr>
            <a:xfrm>
              <a:off x="7146460" y="1536446"/>
              <a:ext cx="495492" cy="7167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4" name="object 30">
              <a:extLst>
                <a:ext uri="{FF2B5EF4-FFF2-40B4-BE49-F238E27FC236}">
                  <a16:creationId xmlns:a16="http://schemas.microsoft.com/office/drawing/2014/main" id="{BFD79E2E-A933-4EF5-909F-A4E198FAC156}"/>
                </a:ext>
              </a:extLst>
            </p:cNvPr>
            <p:cNvSpPr/>
            <p:nvPr/>
          </p:nvSpPr>
          <p:spPr>
            <a:xfrm>
              <a:off x="7206881" y="2661095"/>
              <a:ext cx="375285" cy="190500"/>
            </a:xfrm>
            <a:custGeom>
              <a:avLst/>
              <a:gdLst/>
              <a:ahLst/>
              <a:cxnLst/>
              <a:rect l="l" t="t" r="r" b="b"/>
              <a:pathLst>
                <a:path w="375284" h="190500">
                  <a:moveTo>
                    <a:pt x="334416" y="0"/>
                  </a:moveTo>
                  <a:lnTo>
                    <a:pt x="40360" y="0"/>
                  </a:lnTo>
                  <a:lnTo>
                    <a:pt x="0" y="171424"/>
                  </a:lnTo>
                  <a:lnTo>
                    <a:pt x="43877" y="179442"/>
                  </a:lnTo>
                  <a:lnTo>
                    <a:pt x="89922" y="185343"/>
                  </a:lnTo>
                  <a:lnTo>
                    <a:pt x="137852" y="188987"/>
                  </a:lnTo>
                  <a:lnTo>
                    <a:pt x="187388" y="190233"/>
                  </a:lnTo>
                  <a:lnTo>
                    <a:pt x="236924" y="188987"/>
                  </a:lnTo>
                  <a:lnTo>
                    <a:pt x="284856" y="185343"/>
                  </a:lnTo>
                  <a:lnTo>
                    <a:pt x="330904" y="179442"/>
                  </a:lnTo>
                  <a:lnTo>
                    <a:pt x="374789" y="171424"/>
                  </a:lnTo>
                  <a:lnTo>
                    <a:pt x="334416" y="0"/>
                  </a:lnTo>
                  <a:close/>
                </a:path>
              </a:pathLst>
            </a:custGeom>
            <a:solidFill>
              <a:srgbClr val="E7E7E5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5" name="object 31">
              <a:extLst>
                <a:ext uri="{FF2B5EF4-FFF2-40B4-BE49-F238E27FC236}">
                  <a16:creationId xmlns:a16="http://schemas.microsoft.com/office/drawing/2014/main" id="{ED9DDAAE-92D4-416F-AB0E-F34CD5B7CB97}"/>
                </a:ext>
              </a:extLst>
            </p:cNvPr>
            <p:cNvSpPr/>
            <p:nvPr/>
          </p:nvSpPr>
          <p:spPr>
            <a:xfrm>
              <a:off x="7190092" y="2275027"/>
              <a:ext cx="408940" cy="516890"/>
            </a:xfrm>
            <a:custGeom>
              <a:avLst/>
              <a:gdLst/>
              <a:ahLst/>
              <a:cxnLst/>
              <a:rect l="l" t="t" r="r" b="b"/>
              <a:pathLst>
                <a:path w="408940" h="516889">
                  <a:moveTo>
                    <a:pt x="61188" y="0"/>
                  </a:moveTo>
                  <a:lnTo>
                    <a:pt x="50296" y="2201"/>
                  </a:lnTo>
                  <a:lnTo>
                    <a:pt x="41403" y="8204"/>
                  </a:lnTo>
                  <a:lnTo>
                    <a:pt x="35408" y="17102"/>
                  </a:lnTo>
                  <a:lnTo>
                    <a:pt x="33210" y="27990"/>
                  </a:lnTo>
                  <a:lnTo>
                    <a:pt x="36225" y="51136"/>
                  </a:lnTo>
                  <a:lnTo>
                    <a:pt x="44920" y="72702"/>
                  </a:lnTo>
                  <a:lnTo>
                    <a:pt x="58762" y="92318"/>
                  </a:lnTo>
                  <a:lnTo>
                    <a:pt x="77216" y="109613"/>
                  </a:lnTo>
                  <a:lnTo>
                    <a:pt x="0" y="492671"/>
                  </a:lnTo>
                  <a:lnTo>
                    <a:pt x="47806" y="502887"/>
                  </a:lnTo>
                  <a:lnTo>
                    <a:pt x="97978" y="510406"/>
                  </a:lnTo>
                  <a:lnTo>
                    <a:pt x="150206" y="515048"/>
                  </a:lnTo>
                  <a:lnTo>
                    <a:pt x="204177" y="516635"/>
                  </a:lnTo>
                  <a:lnTo>
                    <a:pt x="258155" y="515048"/>
                  </a:lnTo>
                  <a:lnTo>
                    <a:pt x="310384" y="510406"/>
                  </a:lnTo>
                  <a:lnTo>
                    <a:pt x="360561" y="502887"/>
                  </a:lnTo>
                  <a:lnTo>
                    <a:pt x="408381" y="492671"/>
                  </a:lnTo>
                  <a:lnTo>
                    <a:pt x="331152" y="109613"/>
                  </a:lnTo>
                  <a:lnTo>
                    <a:pt x="349212" y="92697"/>
                  </a:lnTo>
                  <a:lnTo>
                    <a:pt x="204177" y="92697"/>
                  </a:lnTo>
                  <a:lnTo>
                    <a:pt x="170472" y="89467"/>
                  </a:lnTo>
                  <a:lnTo>
                    <a:pt x="112230" y="65961"/>
                  </a:lnTo>
                  <a:lnTo>
                    <a:pt x="89170" y="34810"/>
                  </a:lnTo>
                  <a:lnTo>
                    <a:pt x="89166" y="27990"/>
                  </a:lnTo>
                  <a:lnTo>
                    <a:pt x="86963" y="17096"/>
                  </a:lnTo>
                  <a:lnTo>
                    <a:pt x="80961" y="8199"/>
                  </a:lnTo>
                  <a:lnTo>
                    <a:pt x="72066" y="2200"/>
                  </a:lnTo>
                  <a:lnTo>
                    <a:pt x="61188" y="0"/>
                  </a:lnTo>
                  <a:close/>
                </a:path>
                <a:path w="408940" h="516889">
                  <a:moveTo>
                    <a:pt x="347192" y="0"/>
                  </a:moveTo>
                  <a:lnTo>
                    <a:pt x="336300" y="2201"/>
                  </a:lnTo>
                  <a:lnTo>
                    <a:pt x="327407" y="8204"/>
                  </a:lnTo>
                  <a:lnTo>
                    <a:pt x="321412" y="17102"/>
                  </a:lnTo>
                  <a:lnTo>
                    <a:pt x="319214" y="27990"/>
                  </a:lnTo>
                  <a:lnTo>
                    <a:pt x="319214" y="34810"/>
                  </a:lnTo>
                  <a:lnTo>
                    <a:pt x="317246" y="41249"/>
                  </a:lnTo>
                  <a:lnTo>
                    <a:pt x="269695" y="80297"/>
                  </a:lnTo>
                  <a:lnTo>
                    <a:pt x="204177" y="92697"/>
                  </a:lnTo>
                  <a:lnTo>
                    <a:pt x="349212" y="92697"/>
                  </a:lnTo>
                  <a:lnTo>
                    <a:pt x="349621" y="92313"/>
                  </a:lnTo>
                  <a:lnTo>
                    <a:pt x="363458" y="72697"/>
                  </a:lnTo>
                  <a:lnTo>
                    <a:pt x="372145" y="51134"/>
                  </a:lnTo>
                  <a:lnTo>
                    <a:pt x="375158" y="27990"/>
                  </a:lnTo>
                  <a:lnTo>
                    <a:pt x="372960" y="17096"/>
                  </a:lnTo>
                  <a:lnTo>
                    <a:pt x="366966" y="8199"/>
                  </a:lnTo>
                  <a:lnTo>
                    <a:pt x="358077" y="2200"/>
                  </a:lnTo>
                  <a:lnTo>
                    <a:pt x="3471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6" name="object 32">
              <a:extLst>
                <a:ext uri="{FF2B5EF4-FFF2-40B4-BE49-F238E27FC236}">
                  <a16:creationId xmlns:a16="http://schemas.microsoft.com/office/drawing/2014/main" id="{5FF373CE-1F17-4202-87C3-EF1A6D5EEA92}"/>
                </a:ext>
              </a:extLst>
            </p:cNvPr>
            <p:cNvSpPr/>
            <p:nvPr/>
          </p:nvSpPr>
          <p:spPr>
            <a:xfrm>
              <a:off x="8199201" y="1560724"/>
              <a:ext cx="534670" cy="785495"/>
            </a:xfrm>
            <a:custGeom>
              <a:avLst/>
              <a:gdLst/>
              <a:ahLst/>
              <a:cxnLst/>
              <a:rect l="l" t="t" r="r" b="b"/>
              <a:pathLst>
                <a:path w="534670" h="785494">
                  <a:moveTo>
                    <a:pt x="299501" y="0"/>
                  </a:moveTo>
                  <a:lnTo>
                    <a:pt x="259829" y="969"/>
                  </a:lnTo>
                  <a:lnTo>
                    <a:pt x="225452" y="8487"/>
                  </a:lnTo>
                  <a:lnTo>
                    <a:pt x="199358" y="20519"/>
                  </a:lnTo>
                  <a:lnTo>
                    <a:pt x="184537" y="35031"/>
                  </a:lnTo>
                  <a:lnTo>
                    <a:pt x="137338" y="42796"/>
                  </a:lnTo>
                  <a:lnTo>
                    <a:pt x="102833" y="64111"/>
                  </a:lnTo>
                  <a:lnTo>
                    <a:pt x="78626" y="95908"/>
                  </a:lnTo>
                  <a:lnTo>
                    <a:pt x="62325" y="135114"/>
                  </a:lnTo>
                  <a:lnTo>
                    <a:pt x="51536" y="178660"/>
                  </a:lnTo>
                  <a:lnTo>
                    <a:pt x="43866" y="223476"/>
                  </a:lnTo>
                  <a:lnTo>
                    <a:pt x="36920" y="266492"/>
                  </a:lnTo>
                  <a:lnTo>
                    <a:pt x="28305" y="304636"/>
                  </a:lnTo>
                  <a:lnTo>
                    <a:pt x="15627" y="334840"/>
                  </a:lnTo>
                  <a:lnTo>
                    <a:pt x="7185" y="355370"/>
                  </a:lnTo>
                  <a:lnTo>
                    <a:pt x="1913" y="383551"/>
                  </a:lnTo>
                  <a:lnTo>
                    <a:pt x="0" y="417917"/>
                  </a:lnTo>
                  <a:lnTo>
                    <a:pt x="1629" y="457004"/>
                  </a:lnTo>
                  <a:lnTo>
                    <a:pt x="6990" y="499348"/>
                  </a:lnTo>
                  <a:lnTo>
                    <a:pt x="16267" y="543483"/>
                  </a:lnTo>
                  <a:lnTo>
                    <a:pt x="29647" y="587946"/>
                  </a:lnTo>
                  <a:lnTo>
                    <a:pt x="47316" y="631271"/>
                  </a:lnTo>
                  <a:lnTo>
                    <a:pt x="69462" y="671995"/>
                  </a:lnTo>
                  <a:lnTo>
                    <a:pt x="96270" y="708652"/>
                  </a:lnTo>
                  <a:lnTo>
                    <a:pt x="127927" y="739777"/>
                  </a:lnTo>
                  <a:lnTo>
                    <a:pt x="164619" y="763907"/>
                  </a:lnTo>
                  <a:lnTo>
                    <a:pt x="206532" y="779577"/>
                  </a:lnTo>
                  <a:lnTo>
                    <a:pt x="253854" y="785321"/>
                  </a:lnTo>
                  <a:lnTo>
                    <a:pt x="302071" y="778991"/>
                  </a:lnTo>
                  <a:lnTo>
                    <a:pt x="345790" y="760753"/>
                  </a:lnTo>
                  <a:lnTo>
                    <a:pt x="384996" y="732604"/>
                  </a:lnTo>
                  <a:lnTo>
                    <a:pt x="419674" y="696543"/>
                  </a:lnTo>
                  <a:lnTo>
                    <a:pt x="449811" y="654569"/>
                  </a:lnTo>
                  <a:lnTo>
                    <a:pt x="475392" y="608680"/>
                  </a:lnTo>
                  <a:lnTo>
                    <a:pt x="496404" y="560874"/>
                  </a:lnTo>
                  <a:lnTo>
                    <a:pt x="512832" y="513149"/>
                  </a:lnTo>
                  <a:lnTo>
                    <a:pt x="524661" y="467504"/>
                  </a:lnTo>
                  <a:lnTo>
                    <a:pt x="531877" y="425936"/>
                  </a:lnTo>
                  <a:lnTo>
                    <a:pt x="534467" y="390446"/>
                  </a:lnTo>
                  <a:lnTo>
                    <a:pt x="532416" y="363029"/>
                  </a:lnTo>
                  <a:lnTo>
                    <a:pt x="525710" y="345686"/>
                  </a:lnTo>
                  <a:lnTo>
                    <a:pt x="511540" y="320069"/>
                  </a:lnTo>
                  <a:lnTo>
                    <a:pt x="504806" y="291925"/>
                  </a:lnTo>
                  <a:lnTo>
                    <a:pt x="493465" y="217697"/>
                  </a:lnTo>
                  <a:lnTo>
                    <a:pt x="478768" y="166435"/>
                  </a:lnTo>
                  <a:lnTo>
                    <a:pt x="451326" y="102290"/>
                  </a:lnTo>
                  <a:lnTo>
                    <a:pt x="420379" y="56723"/>
                  </a:lnTo>
                  <a:lnTo>
                    <a:pt x="382766" y="25842"/>
                  </a:lnTo>
                  <a:lnTo>
                    <a:pt x="341476" y="7612"/>
                  </a:lnTo>
                  <a:lnTo>
                    <a:pt x="299501" y="0"/>
                  </a:lnTo>
                  <a:close/>
                </a:path>
              </a:pathLst>
            </a:custGeom>
            <a:solidFill>
              <a:srgbClr val="FEBE29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7" name="object 33">
              <a:extLst>
                <a:ext uri="{FF2B5EF4-FFF2-40B4-BE49-F238E27FC236}">
                  <a16:creationId xmlns:a16="http://schemas.microsoft.com/office/drawing/2014/main" id="{B9EC2EC6-784E-41ED-9F10-55512058605E}"/>
                </a:ext>
              </a:extLst>
            </p:cNvPr>
            <p:cNvSpPr/>
            <p:nvPr/>
          </p:nvSpPr>
          <p:spPr>
            <a:xfrm>
              <a:off x="8356828" y="1951873"/>
              <a:ext cx="204470" cy="428625"/>
            </a:xfrm>
            <a:custGeom>
              <a:avLst/>
              <a:gdLst/>
              <a:ahLst/>
              <a:cxnLst/>
              <a:rect l="l" t="t" r="r" b="b"/>
              <a:pathLst>
                <a:path w="204470" h="428625">
                  <a:moveTo>
                    <a:pt x="119063" y="0"/>
                  </a:moveTo>
                  <a:lnTo>
                    <a:pt x="85165" y="0"/>
                  </a:lnTo>
                  <a:lnTo>
                    <a:pt x="52948" y="10006"/>
                  </a:lnTo>
                  <a:lnTo>
                    <a:pt x="25773" y="30019"/>
                  </a:lnTo>
                  <a:lnTo>
                    <a:pt x="7003" y="60039"/>
                  </a:lnTo>
                  <a:lnTo>
                    <a:pt x="0" y="100066"/>
                  </a:lnTo>
                  <a:lnTo>
                    <a:pt x="0" y="350256"/>
                  </a:lnTo>
                  <a:lnTo>
                    <a:pt x="24207" y="388851"/>
                  </a:lnTo>
                  <a:lnTo>
                    <a:pt x="52151" y="414819"/>
                  </a:lnTo>
                  <a:lnTo>
                    <a:pt x="82583" y="428019"/>
                  </a:lnTo>
                  <a:lnTo>
                    <a:pt x="114255" y="428305"/>
                  </a:lnTo>
                  <a:lnTo>
                    <a:pt x="145918" y="415536"/>
                  </a:lnTo>
                  <a:lnTo>
                    <a:pt x="176325" y="389567"/>
                  </a:lnTo>
                  <a:lnTo>
                    <a:pt x="204228" y="350256"/>
                  </a:lnTo>
                  <a:lnTo>
                    <a:pt x="204228" y="100066"/>
                  </a:lnTo>
                  <a:lnTo>
                    <a:pt x="197224" y="60039"/>
                  </a:lnTo>
                  <a:lnTo>
                    <a:pt x="178454" y="30019"/>
                  </a:lnTo>
                  <a:lnTo>
                    <a:pt x="151280" y="10006"/>
                  </a:lnTo>
                  <a:lnTo>
                    <a:pt x="119063" y="0"/>
                  </a:lnTo>
                  <a:close/>
                </a:path>
              </a:pathLst>
            </a:custGeom>
            <a:solidFill>
              <a:srgbClr val="F2D3B9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8" name="object 34">
              <a:extLst>
                <a:ext uri="{FF2B5EF4-FFF2-40B4-BE49-F238E27FC236}">
                  <a16:creationId xmlns:a16="http://schemas.microsoft.com/office/drawing/2014/main" id="{E1A3FA63-0E1C-4EDB-8AF4-47D0F20BFFF9}"/>
                </a:ext>
              </a:extLst>
            </p:cNvPr>
            <p:cNvSpPr/>
            <p:nvPr/>
          </p:nvSpPr>
          <p:spPr>
            <a:xfrm>
              <a:off x="8655375" y="1933891"/>
              <a:ext cx="91039" cy="1363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9" name="object 35">
              <a:extLst>
                <a:ext uri="{FF2B5EF4-FFF2-40B4-BE49-F238E27FC236}">
                  <a16:creationId xmlns:a16="http://schemas.microsoft.com/office/drawing/2014/main" id="{51BFACB5-1E79-4F7C-AB9C-246AD15DC414}"/>
                </a:ext>
              </a:extLst>
            </p:cNvPr>
            <p:cNvSpPr/>
            <p:nvPr/>
          </p:nvSpPr>
          <p:spPr>
            <a:xfrm>
              <a:off x="8171670" y="1933887"/>
              <a:ext cx="91027" cy="13635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0" name="object 36">
              <a:extLst>
                <a:ext uri="{FF2B5EF4-FFF2-40B4-BE49-F238E27FC236}">
                  <a16:creationId xmlns:a16="http://schemas.microsoft.com/office/drawing/2014/main" id="{21C5C14B-92CB-4871-95E4-6FECBE0FD14E}"/>
                </a:ext>
              </a:extLst>
            </p:cNvPr>
            <p:cNvSpPr/>
            <p:nvPr/>
          </p:nvSpPr>
          <p:spPr>
            <a:xfrm>
              <a:off x="8356828" y="2176399"/>
              <a:ext cx="204228" cy="7095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1" name="object 37">
              <a:extLst>
                <a:ext uri="{FF2B5EF4-FFF2-40B4-BE49-F238E27FC236}">
                  <a16:creationId xmlns:a16="http://schemas.microsoft.com/office/drawing/2014/main" id="{E4E067D9-39D4-4644-B04C-0834B1B7BDDD}"/>
                </a:ext>
              </a:extLst>
            </p:cNvPr>
            <p:cNvSpPr/>
            <p:nvPr/>
          </p:nvSpPr>
          <p:spPr>
            <a:xfrm>
              <a:off x="8209498" y="1602804"/>
              <a:ext cx="499745" cy="622300"/>
            </a:xfrm>
            <a:custGeom>
              <a:avLst/>
              <a:gdLst/>
              <a:ahLst/>
              <a:cxnLst/>
              <a:rect l="l" t="t" r="r" b="b"/>
              <a:pathLst>
                <a:path w="499745" h="622300">
                  <a:moveTo>
                    <a:pt x="249653" y="0"/>
                  </a:moveTo>
                  <a:lnTo>
                    <a:pt x="201750" y="4353"/>
                  </a:lnTo>
                  <a:lnTo>
                    <a:pt x="158967" y="16761"/>
                  </a:lnTo>
                  <a:lnTo>
                    <a:pt x="121295" y="36241"/>
                  </a:lnTo>
                  <a:lnTo>
                    <a:pt x="88728" y="61813"/>
                  </a:lnTo>
                  <a:lnTo>
                    <a:pt x="61254" y="92497"/>
                  </a:lnTo>
                  <a:lnTo>
                    <a:pt x="38866" y="127311"/>
                  </a:lnTo>
                  <a:lnTo>
                    <a:pt x="21556" y="165274"/>
                  </a:lnTo>
                  <a:lnTo>
                    <a:pt x="9313" y="205406"/>
                  </a:lnTo>
                  <a:lnTo>
                    <a:pt x="2131" y="246727"/>
                  </a:lnTo>
                  <a:lnTo>
                    <a:pt x="0" y="288254"/>
                  </a:lnTo>
                  <a:lnTo>
                    <a:pt x="2910" y="329008"/>
                  </a:lnTo>
                  <a:lnTo>
                    <a:pt x="10855" y="368007"/>
                  </a:lnTo>
                  <a:lnTo>
                    <a:pt x="30401" y="421914"/>
                  </a:lnTo>
                  <a:lnTo>
                    <a:pt x="56715" y="470889"/>
                  </a:lnTo>
                  <a:lnTo>
                    <a:pt x="87883" y="514236"/>
                  </a:lnTo>
                  <a:lnTo>
                    <a:pt x="121996" y="551262"/>
                  </a:lnTo>
                  <a:lnTo>
                    <a:pt x="157141" y="581270"/>
                  </a:lnTo>
                  <a:lnTo>
                    <a:pt x="191406" y="603565"/>
                  </a:lnTo>
                  <a:lnTo>
                    <a:pt x="249653" y="622236"/>
                  </a:lnTo>
                  <a:lnTo>
                    <a:pt x="276416" y="617452"/>
                  </a:lnTo>
                  <a:lnTo>
                    <a:pt x="342144" y="581270"/>
                  </a:lnTo>
                  <a:lnTo>
                    <a:pt x="377285" y="551262"/>
                  </a:lnTo>
                  <a:lnTo>
                    <a:pt x="411396" y="514236"/>
                  </a:lnTo>
                  <a:lnTo>
                    <a:pt x="442566" y="470889"/>
                  </a:lnTo>
                  <a:lnTo>
                    <a:pt x="468884" y="421914"/>
                  </a:lnTo>
                  <a:lnTo>
                    <a:pt x="488438" y="368007"/>
                  </a:lnTo>
                  <a:lnTo>
                    <a:pt x="496386" y="329008"/>
                  </a:lnTo>
                  <a:lnTo>
                    <a:pt x="499298" y="288254"/>
                  </a:lnTo>
                  <a:lnTo>
                    <a:pt x="497168" y="246727"/>
                  </a:lnTo>
                  <a:lnTo>
                    <a:pt x="489986" y="205406"/>
                  </a:lnTo>
                  <a:lnTo>
                    <a:pt x="477744" y="165274"/>
                  </a:lnTo>
                  <a:lnTo>
                    <a:pt x="460433" y="127311"/>
                  </a:lnTo>
                  <a:lnTo>
                    <a:pt x="438046" y="92497"/>
                  </a:lnTo>
                  <a:lnTo>
                    <a:pt x="410572" y="61813"/>
                  </a:lnTo>
                  <a:lnTo>
                    <a:pt x="378005" y="36241"/>
                  </a:lnTo>
                  <a:lnTo>
                    <a:pt x="340335" y="16761"/>
                  </a:lnTo>
                  <a:lnTo>
                    <a:pt x="297554" y="4353"/>
                  </a:lnTo>
                  <a:lnTo>
                    <a:pt x="249653" y="0"/>
                  </a:lnTo>
                  <a:close/>
                </a:path>
              </a:pathLst>
            </a:custGeom>
            <a:solidFill>
              <a:srgbClr val="F2D3B9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2" name="object 38">
              <a:extLst>
                <a:ext uri="{FF2B5EF4-FFF2-40B4-BE49-F238E27FC236}">
                  <a16:creationId xmlns:a16="http://schemas.microsoft.com/office/drawing/2014/main" id="{B634B831-7E06-49A9-A6A1-25095AC5F132}"/>
                </a:ext>
              </a:extLst>
            </p:cNvPr>
            <p:cNvSpPr/>
            <p:nvPr/>
          </p:nvSpPr>
          <p:spPr>
            <a:xfrm>
              <a:off x="8189010" y="1588857"/>
              <a:ext cx="534670" cy="425450"/>
            </a:xfrm>
            <a:custGeom>
              <a:avLst/>
              <a:gdLst/>
              <a:ahLst/>
              <a:cxnLst/>
              <a:rect l="l" t="t" r="r" b="b"/>
              <a:pathLst>
                <a:path w="534670" h="425450">
                  <a:moveTo>
                    <a:pt x="273522" y="0"/>
                  </a:moveTo>
                  <a:lnTo>
                    <a:pt x="234606" y="3302"/>
                  </a:lnTo>
                  <a:lnTo>
                    <a:pt x="191440" y="13377"/>
                  </a:lnTo>
                  <a:lnTo>
                    <a:pt x="145045" y="32203"/>
                  </a:lnTo>
                  <a:lnTo>
                    <a:pt x="96444" y="61762"/>
                  </a:lnTo>
                  <a:lnTo>
                    <a:pt x="55379" y="100595"/>
                  </a:lnTo>
                  <a:lnTo>
                    <a:pt x="26856" y="146242"/>
                  </a:lnTo>
                  <a:lnTo>
                    <a:pt x="9221" y="195949"/>
                  </a:lnTo>
                  <a:lnTo>
                    <a:pt x="820" y="246966"/>
                  </a:lnTo>
                  <a:lnTo>
                    <a:pt x="0" y="296540"/>
                  </a:lnTo>
                  <a:lnTo>
                    <a:pt x="5106" y="341920"/>
                  </a:lnTo>
                  <a:lnTo>
                    <a:pt x="14485" y="380354"/>
                  </a:lnTo>
                  <a:lnTo>
                    <a:pt x="26483" y="409089"/>
                  </a:lnTo>
                  <a:lnTo>
                    <a:pt x="39447" y="425375"/>
                  </a:lnTo>
                  <a:lnTo>
                    <a:pt x="31525" y="362587"/>
                  </a:lnTo>
                  <a:lnTo>
                    <a:pt x="31881" y="315586"/>
                  </a:lnTo>
                  <a:lnTo>
                    <a:pt x="52230" y="255250"/>
                  </a:lnTo>
                  <a:lnTo>
                    <a:pt x="90110" y="216984"/>
                  </a:lnTo>
                  <a:lnTo>
                    <a:pt x="112380" y="197570"/>
                  </a:lnTo>
                  <a:lnTo>
                    <a:pt x="135138" y="173403"/>
                  </a:lnTo>
                  <a:lnTo>
                    <a:pt x="157087" y="141061"/>
                  </a:lnTo>
                  <a:lnTo>
                    <a:pt x="175931" y="117461"/>
                  </a:lnTo>
                  <a:lnTo>
                    <a:pt x="204804" y="108353"/>
                  </a:lnTo>
                  <a:lnTo>
                    <a:pt x="475128" y="108353"/>
                  </a:lnTo>
                  <a:lnTo>
                    <a:pt x="458329" y="86360"/>
                  </a:lnTo>
                  <a:lnTo>
                    <a:pt x="424698" y="52779"/>
                  </a:lnTo>
                  <a:lnTo>
                    <a:pt x="387284" y="25548"/>
                  </a:lnTo>
                  <a:lnTo>
                    <a:pt x="347600" y="7505"/>
                  </a:lnTo>
                  <a:lnTo>
                    <a:pt x="307163" y="1488"/>
                  </a:lnTo>
                  <a:lnTo>
                    <a:pt x="273522" y="0"/>
                  </a:lnTo>
                  <a:close/>
                </a:path>
                <a:path w="534670" h="425450">
                  <a:moveTo>
                    <a:pt x="532071" y="305433"/>
                  </a:moveTo>
                  <a:lnTo>
                    <a:pt x="482582" y="305433"/>
                  </a:lnTo>
                  <a:lnTo>
                    <a:pt x="496523" y="329708"/>
                  </a:lnTo>
                  <a:lnTo>
                    <a:pt x="495876" y="369396"/>
                  </a:lnTo>
                  <a:lnTo>
                    <a:pt x="488036" y="412663"/>
                  </a:lnTo>
                  <a:lnTo>
                    <a:pt x="515637" y="368647"/>
                  </a:lnTo>
                  <a:lnTo>
                    <a:pt x="530184" y="325291"/>
                  </a:lnTo>
                  <a:lnTo>
                    <a:pt x="532071" y="305433"/>
                  </a:lnTo>
                  <a:close/>
                </a:path>
                <a:path w="534670" h="425450">
                  <a:moveTo>
                    <a:pt x="475128" y="108353"/>
                  </a:moveTo>
                  <a:lnTo>
                    <a:pt x="204804" y="108353"/>
                  </a:lnTo>
                  <a:lnTo>
                    <a:pt x="239663" y="117072"/>
                  </a:lnTo>
                  <a:lnTo>
                    <a:pt x="276463" y="146954"/>
                  </a:lnTo>
                  <a:lnTo>
                    <a:pt x="311163" y="201335"/>
                  </a:lnTo>
                  <a:lnTo>
                    <a:pt x="343968" y="265733"/>
                  </a:lnTo>
                  <a:lnTo>
                    <a:pt x="372787" y="304102"/>
                  </a:lnTo>
                  <a:lnTo>
                    <a:pt x="404668" y="317855"/>
                  </a:lnTo>
                  <a:lnTo>
                    <a:pt x="446659" y="308408"/>
                  </a:lnTo>
                  <a:lnTo>
                    <a:pt x="482582" y="305433"/>
                  </a:lnTo>
                  <a:lnTo>
                    <a:pt x="532071" y="305433"/>
                  </a:lnTo>
                  <a:lnTo>
                    <a:pt x="534264" y="282360"/>
                  </a:lnTo>
                  <a:lnTo>
                    <a:pt x="530464" y="239617"/>
                  </a:lnTo>
                  <a:lnTo>
                    <a:pt x="521374" y="196826"/>
                  </a:lnTo>
                  <a:lnTo>
                    <a:pt x="508181" y="161222"/>
                  </a:lnTo>
                  <a:lnTo>
                    <a:pt x="486662" y="123454"/>
                  </a:lnTo>
                  <a:lnTo>
                    <a:pt x="475128" y="108353"/>
                  </a:lnTo>
                  <a:close/>
                </a:path>
              </a:pathLst>
            </a:custGeom>
            <a:solidFill>
              <a:srgbClr val="FEBE29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3" name="object 39">
              <a:extLst>
                <a:ext uri="{FF2B5EF4-FFF2-40B4-BE49-F238E27FC236}">
                  <a16:creationId xmlns:a16="http://schemas.microsoft.com/office/drawing/2014/main" id="{3A8F45E7-A986-4616-9E83-63595DF8BD66}"/>
                </a:ext>
              </a:extLst>
            </p:cNvPr>
            <p:cNvSpPr/>
            <p:nvPr/>
          </p:nvSpPr>
          <p:spPr>
            <a:xfrm>
              <a:off x="8293455" y="2588374"/>
              <a:ext cx="330200" cy="163195"/>
            </a:xfrm>
            <a:custGeom>
              <a:avLst/>
              <a:gdLst/>
              <a:ahLst/>
              <a:cxnLst/>
              <a:rect l="l" t="t" r="r" b="b"/>
              <a:pathLst>
                <a:path w="330200" h="163194">
                  <a:moveTo>
                    <a:pt x="294373" y="0"/>
                  </a:moveTo>
                  <a:lnTo>
                    <a:pt x="35534" y="0"/>
                  </a:lnTo>
                  <a:lnTo>
                    <a:pt x="0" y="146659"/>
                  </a:lnTo>
                  <a:lnTo>
                    <a:pt x="38622" y="153526"/>
                  </a:lnTo>
                  <a:lnTo>
                    <a:pt x="79154" y="158578"/>
                  </a:lnTo>
                  <a:lnTo>
                    <a:pt x="121345" y="161697"/>
                  </a:lnTo>
                  <a:lnTo>
                    <a:pt x="164947" y="162763"/>
                  </a:lnTo>
                  <a:lnTo>
                    <a:pt x="208549" y="161697"/>
                  </a:lnTo>
                  <a:lnTo>
                    <a:pt x="250740" y="158578"/>
                  </a:lnTo>
                  <a:lnTo>
                    <a:pt x="291272" y="153526"/>
                  </a:lnTo>
                  <a:lnTo>
                    <a:pt x="329895" y="146659"/>
                  </a:lnTo>
                  <a:lnTo>
                    <a:pt x="294373" y="0"/>
                  </a:lnTo>
                  <a:close/>
                </a:path>
              </a:pathLst>
            </a:custGeom>
            <a:solidFill>
              <a:srgbClr val="E7E7E5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4" name="object 40">
              <a:extLst>
                <a:ext uri="{FF2B5EF4-FFF2-40B4-BE49-F238E27FC236}">
                  <a16:creationId xmlns:a16="http://schemas.microsoft.com/office/drawing/2014/main" id="{C8A12051-B1F6-4662-A09F-5B91A8937E77}"/>
                </a:ext>
              </a:extLst>
            </p:cNvPr>
            <p:cNvSpPr/>
            <p:nvPr/>
          </p:nvSpPr>
          <p:spPr>
            <a:xfrm>
              <a:off x="8278698" y="2258047"/>
              <a:ext cx="360045" cy="442595"/>
            </a:xfrm>
            <a:custGeom>
              <a:avLst/>
              <a:gdLst/>
              <a:ahLst/>
              <a:cxnLst/>
              <a:rect l="l" t="t" r="r" b="b"/>
              <a:pathLst>
                <a:path w="360045" h="442594">
                  <a:moveTo>
                    <a:pt x="53860" y="0"/>
                  </a:moveTo>
                  <a:lnTo>
                    <a:pt x="44274" y="1883"/>
                  </a:lnTo>
                  <a:lnTo>
                    <a:pt x="36447" y="7016"/>
                  </a:lnTo>
                  <a:lnTo>
                    <a:pt x="31170" y="14626"/>
                  </a:lnTo>
                  <a:lnTo>
                    <a:pt x="29235" y="23939"/>
                  </a:lnTo>
                  <a:lnTo>
                    <a:pt x="31887" y="43745"/>
                  </a:lnTo>
                  <a:lnTo>
                    <a:pt x="39535" y="62201"/>
                  </a:lnTo>
                  <a:lnTo>
                    <a:pt x="51716" y="78985"/>
                  </a:lnTo>
                  <a:lnTo>
                    <a:pt x="67970" y="93776"/>
                  </a:lnTo>
                  <a:lnTo>
                    <a:pt x="0" y="421538"/>
                  </a:lnTo>
                  <a:lnTo>
                    <a:pt x="42079" y="430275"/>
                  </a:lnTo>
                  <a:lnTo>
                    <a:pt x="86239" y="436706"/>
                  </a:lnTo>
                  <a:lnTo>
                    <a:pt x="132209" y="440678"/>
                  </a:lnTo>
                  <a:lnTo>
                    <a:pt x="179717" y="442036"/>
                  </a:lnTo>
                  <a:lnTo>
                    <a:pt x="227228" y="440678"/>
                  </a:lnTo>
                  <a:lnTo>
                    <a:pt x="273202" y="436706"/>
                  </a:lnTo>
                  <a:lnTo>
                    <a:pt x="317367" y="430275"/>
                  </a:lnTo>
                  <a:lnTo>
                    <a:pt x="359448" y="421538"/>
                  </a:lnTo>
                  <a:lnTo>
                    <a:pt x="291477" y="93776"/>
                  </a:lnTo>
                  <a:lnTo>
                    <a:pt x="307375" y="79311"/>
                  </a:lnTo>
                  <a:lnTo>
                    <a:pt x="179717" y="79311"/>
                  </a:lnTo>
                  <a:lnTo>
                    <a:pt x="150048" y="76546"/>
                  </a:lnTo>
                  <a:lnTo>
                    <a:pt x="98782" y="56433"/>
                  </a:lnTo>
                  <a:lnTo>
                    <a:pt x="78473" y="29781"/>
                  </a:lnTo>
                  <a:lnTo>
                    <a:pt x="78473" y="23939"/>
                  </a:lnTo>
                  <a:lnTo>
                    <a:pt x="76538" y="14626"/>
                  </a:lnTo>
                  <a:lnTo>
                    <a:pt x="71262" y="7016"/>
                  </a:lnTo>
                  <a:lnTo>
                    <a:pt x="63439" y="1883"/>
                  </a:lnTo>
                  <a:lnTo>
                    <a:pt x="53860" y="0"/>
                  </a:lnTo>
                  <a:close/>
                </a:path>
                <a:path w="360045" h="442594">
                  <a:moveTo>
                    <a:pt x="305600" y="0"/>
                  </a:moveTo>
                  <a:lnTo>
                    <a:pt x="296014" y="1883"/>
                  </a:lnTo>
                  <a:lnTo>
                    <a:pt x="288186" y="7016"/>
                  </a:lnTo>
                  <a:lnTo>
                    <a:pt x="282909" y="14626"/>
                  </a:lnTo>
                  <a:lnTo>
                    <a:pt x="280974" y="23939"/>
                  </a:lnTo>
                  <a:lnTo>
                    <a:pt x="280974" y="29781"/>
                  </a:lnTo>
                  <a:lnTo>
                    <a:pt x="279247" y="35293"/>
                  </a:lnTo>
                  <a:lnTo>
                    <a:pt x="237393" y="68699"/>
                  </a:lnTo>
                  <a:lnTo>
                    <a:pt x="179717" y="79311"/>
                  </a:lnTo>
                  <a:lnTo>
                    <a:pt x="307375" y="79311"/>
                  </a:lnTo>
                  <a:lnTo>
                    <a:pt x="307733" y="78985"/>
                  </a:lnTo>
                  <a:lnTo>
                    <a:pt x="319919" y="62201"/>
                  </a:lnTo>
                  <a:lnTo>
                    <a:pt x="327571" y="43745"/>
                  </a:lnTo>
                  <a:lnTo>
                    <a:pt x="330225" y="23939"/>
                  </a:lnTo>
                  <a:lnTo>
                    <a:pt x="328290" y="14626"/>
                  </a:lnTo>
                  <a:lnTo>
                    <a:pt x="323013" y="7016"/>
                  </a:lnTo>
                  <a:lnTo>
                    <a:pt x="315186" y="1883"/>
                  </a:lnTo>
                  <a:lnTo>
                    <a:pt x="305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5" name="object 41">
              <a:extLst>
                <a:ext uri="{FF2B5EF4-FFF2-40B4-BE49-F238E27FC236}">
                  <a16:creationId xmlns:a16="http://schemas.microsoft.com/office/drawing/2014/main" id="{59D9CD53-3A62-4297-B26F-5E58618EA03F}"/>
                </a:ext>
              </a:extLst>
            </p:cNvPr>
            <p:cNvSpPr/>
            <p:nvPr/>
          </p:nvSpPr>
          <p:spPr>
            <a:xfrm>
              <a:off x="9205571" y="1664941"/>
              <a:ext cx="294005" cy="493395"/>
            </a:xfrm>
            <a:custGeom>
              <a:avLst/>
              <a:gdLst/>
              <a:ahLst/>
              <a:cxnLst/>
              <a:rect l="l" t="t" r="r" b="b"/>
              <a:pathLst>
                <a:path w="294004" h="493394">
                  <a:moveTo>
                    <a:pt x="164445" y="0"/>
                  </a:moveTo>
                  <a:lnTo>
                    <a:pt x="123740" y="5332"/>
                  </a:lnTo>
                  <a:lnTo>
                    <a:pt x="101254" y="21999"/>
                  </a:lnTo>
                  <a:lnTo>
                    <a:pt x="65033" y="32626"/>
                  </a:lnTo>
                  <a:lnTo>
                    <a:pt x="43030" y="60232"/>
                  </a:lnTo>
                  <a:lnTo>
                    <a:pt x="30806" y="98310"/>
                  </a:lnTo>
                  <a:lnTo>
                    <a:pt x="23919" y="140353"/>
                  </a:lnTo>
                  <a:lnTo>
                    <a:pt x="17928" y="179852"/>
                  </a:lnTo>
                  <a:lnTo>
                    <a:pt x="8392" y="210302"/>
                  </a:lnTo>
                  <a:lnTo>
                    <a:pt x="1409" y="236068"/>
                  </a:lnTo>
                  <a:lnTo>
                    <a:pt x="0" y="274437"/>
                  </a:lnTo>
                  <a:lnTo>
                    <a:pt x="4713" y="320479"/>
                  </a:lnTo>
                  <a:lnTo>
                    <a:pt x="16099" y="369263"/>
                  </a:lnTo>
                  <a:lnTo>
                    <a:pt x="34707" y="415860"/>
                  </a:lnTo>
                  <a:lnTo>
                    <a:pt x="61086" y="455338"/>
                  </a:lnTo>
                  <a:lnTo>
                    <a:pt x="95785" y="482768"/>
                  </a:lnTo>
                  <a:lnTo>
                    <a:pt x="139354" y="493220"/>
                  </a:lnTo>
                  <a:lnTo>
                    <a:pt x="181172" y="482885"/>
                  </a:lnTo>
                  <a:lnTo>
                    <a:pt x="216447" y="454871"/>
                  </a:lnTo>
                  <a:lnTo>
                    <a:pt x="245146" y="414564"/>
                  </a:lnTo>
                  <a:lnTo>
                    <a:pt x="267234" y="367349"/>
                  </a:lnTo>
                  <a:lnTo>
                    <a:pt x="282677" y="318611"/>
                  </a:lnTo>
                  <a:lnTo>
                    <a:pt x="291441" y="273737"/>
                  </a:lnTo>
                  <a:lnTo>
                    <a:pt x="293492" y="238112"/>
                  </a:lnTo>
                  <a:lnTo>
                    <a:pt x="288795" y="217122"/>
                  </a:lnTo>
                  <a:lnTo>
                    <a:pt x="278820" y="192487"/>
                  </a:lnTo>
                  <a:lnTo>
                    <a:pt x="274922" y="162455"/>
                  </a:lnTo>
                  <a:lnTo>
                    <a:pt x="267741" y="121535"/>
                  </a:lnTo>
                  <a:lnTo>
                    <a:pt x="247914" y="64239"/>
                  </a:lnTo>
                  <a:lnTo>
                    <a:pt x="210220" y="16227"/>
                  </a:lnTo>
                  <a:lnTo>
                    <a:pt x="164445" y="0"/>
                  </a:lnTo>
                  <a:close/>
                </a:path>
              </a:pathLst>
            </a:custGeom>
            <a:solidFill>
              <a:srgbClr val="A3A5A8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6" name="object 42">
              <a:extLst>
                <a:ext uri="{FF2B5EF4-FFF2-40B4-BE49-F238E27FC236}">
                  <a16:creationId xmlns:a16="http://schemas.microsoft.com/office/drawing/2014/main" id="{12F4B875-986B-476B-8070-E05D83BF8586}"/>
                </a:ext>
              </a:extLst>
            </p:cNvPr>
            <p:cNvSpPr/>
            <p:nvPr/>
          </p:nvSpPr>
          <p:spPr>
            <a:xfrm>
              <a:off x="9537477" y="1664941"/>
              <a:ext cx="294005" cy="493395"/>
            </a:xfrm>
            <a:custGeom>
              <a:avLst/>
              <a:gdLst/>
              <a:ahLst/>
              <a:cxnLst/>
              <a:rect l="l" t="t" r="r" b="b"/>
              <a:pathLst>
                <a:path w="294004" h="493394">
                  <a:moveTo>
                    <a:pt x="129045" y="0"/>
                  </a:moveTo>
                  <a:lnTo>
                    <a:pt x="83268" y="16227"/>
                  </a:lnTo>
                  <a:lnTo>
                    <a:pt x="45574" y="64239"/>
                  </a:lnTo>
                  <a:lnTo>
                    <a:pt x="25747" y="121535"/>
                  </a:lnTo>
                  <a:lnTo>
                    <a:pt x="18566" y="162455"/>
                  </a:lnTo>
                  <a:lnTo>
                    <a:pt x="14668" y="192487"/>
                  </a:lnTo>
                  <a:lnTo>
                    <a:pt x="4693" y="217122"/>
                  </a:lnTo>
                  <a:lnTo>
                    <a:pt x="0" y="238112"/>
                  </a:lnTo>
                  <a:lnTo>
                    <a:pt x="2052" y="273737"/>
                  </a:lnTo>
                  <a:lnTo>
                    <a:pt x="10817" y="318611"/>
                  </a:lnTo>
                  <a:lnTo>
                    <a:pt x="26260" y="367349"/>
                  </a:lnTo>
                  <a:lnTo>
                    <a:pt x="48349" y="414564"/>
                  </a:lnTo>
                  <a:lnTo>
                    <a:pt x="77048" y="454871"/>
                  </a:lnTo>
                  <a:lnTo>
                    <a:pt x="112325" y="482885"/>
                  </a:lnTo>
                  <a:lnTo>
                    <a:pt x="154146" y="493220"/>
                  </a:lnTo>
                  <a:lnTo>
                    <a:pt x="197715" y="482768"/>
                  </a:lnTo>
                  <a:lnTo>
                    <a:pt x="232413" y="455338"/>
                  </a:lnTo>
                  <a:lnTo>
                    <a:pt x="258789" y="415860"/>
                  </a:lnTo>
                  <a:lnTo>
                    <a:pt x="277395" y="369263"/>
                  </a:lnTo>
                  <a:lnTo>
                    <a:pt x="288779" y="320479"/>
                  </a:lnTo>
                  <a:lnTo>
                    <a:pt x="293490" y="274437"/>
                  </a:lnTo>
                  <a:lnTo>
                    <a:pt x="292080" y="236068"/>
                  </a:lnTo>
                  <a:lnTo>
                    <a:pt x="285096" y="210302"/>
                  </a:lnTo>
                  <a:lnTo>
                    <a:pt x="275565" y="179852"/>
                  </a:lnTo>
                  <a:lnTo>
                    <a:pt x="269578" y="140353"/>
                  </a:lnTo>
                  <a:lnTo>
                    <a:pt x="262693" y="98310"/>
                  </a:lnTo>
                  <a:lnTo>
                    <a:pt x="250470" y="60232"/>
                  </a:lnTo>
                  <a:lnTo>
                    <a:pt x="228468" y="32626"/>
                  </a:lnTo>
                  <a:lnTo>
                    <a:pt x="192246" y="21999"/>
                  </a:lnTo>
                  <a:lnTo>
                    <a:pt x="169754" y="5332"/>
                  </a:lnTo>
                  <a:lnTo>
                    <a:pt x="129045" y="0"/>
                  </a:lnTo>
                  <a:close/>
                </a:path>
              </a:pathLst>
            </a:custGeom>
            <a:solidFill>
              <a:srgbClr val="A3A5A8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7" name="object 43">
              <a:extLst>
                <a:ext uri="{FF2B5EF4-FFF2-40B4-BE49-F238E27FC236}">
                  <a16:creationId xmlns:a16="http://schemas.microsoft.com/office/drawing/2014/main" id="{7A371602-D035-4136-824C-842CBEF02224}"/>
                </a:ext>
              </a:extLst>
            </p:cNvPr>
            <p:cNvSpPr/>
            <p:nvPr/>
          </p:nvSpPr>
          <p:spPr>
            <a:xfrm>
              <a:off x="9423857" y="1977781"/>
              <a:ext cx="204470" cy="428625"/>
            </a:xfrm>
            <a:custGeom>
              <a:avLst/>
              <a:gdLst/>
              <a:ahLst/>
              <a:cxnLst/>
              <a:rect l="l" t="t" r="r" b="b"/>
              <a:pathLst>
                <a:path w="204470" h="428625">
                  <a:moveTo>
                    <a:pt x="119070" y="0"/>
                  </a:moveTo>
                  <a:lnTo>
                    <a:pt x="85170" y="0"/>
                  </a:lnTo>
                  <a:lnTo>
                    <a:pt x="52951" y="10006"/>
                  </a:lnTo>
                  <a:lnTo>
                    <a:pt x="25775" y="30019"/>
                  </a:lnTo>
                  <a:lnTo>
                    <a:pt x="7004" y="60039"/>
                  </a:lnTo>
                  <a:lnTo>
                    <a:pt x="0" y="100066"/>
                  </a:lnTo>
                  <a:lnTo>
                    <a:pt x="0" y="350256"/>
                  </a:lnTo>
                  <a:lnTo>
                    <a:pt x="24211" y="388851"/>
                  </a:lnTo>
                  <a:lnTo>
                    <a:pt x="52157" y="414819"/>
                  </a:lnTo>
                  <a:lnTo>
                    <a:pt x="82589" y="428019"/>
                  </a:lnTo>
                  <a:lnTo>
                    <a:pt x="114261" y="428305"/>
                  </a:lnTo>
                  <a:lnTo>
                    <a:pt x="145925" y="415536"/>
                  </a:lnTo>
                  <a:lnTo>
                    <a:pt x="176334" y="389567"/>
                  </a:lnTo>
                  <a:lnTo>
                    <a:pt x="204241" y="350256"/>
                  </a:lnTo>
                  <a:lnTo>
                    <a:pt x="204241" y="100066"/>
                  </a:lnTo>
                  <a:lnTo>
                    <a:pt x="197237" y="60039"/>
                  </a:lnTo>
                  <a:lnTo>
                    <a:pt x="178466" y="30019"/>
                  </a:lnTo>
                  <a:lnTo>
                    <a:pt x="151289" y="10006"/>
                  </a:lnTo>
                  <a:lnTo>
                    <a:pt x="119070" y="0"/>
                  </a:lnTo>
                  <a:close/>
                </a:path>
              </a:pathLst>
            </a:custGeom>
            <a:solidFill>
              <a:srgbClr val="F9DCD3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8" name="object 44">
              <a:extLst>
                <a:ext uri="{FF2B5EF4-FFF2-40B4-BE49-F238E27FC236}">
                  <a16:creationId xmlns:a16="http://schemas.microsoft.com/office/drawing/2014/main" id="{624830FB-AD9E-4B24-AB9C-9982D9B311EB}"/>
                </a:ext>
              </a:extLst>
            </p:cNvPr>
            <p:cNvSpPr/>
            <p:nvPr/>
          </p:nvSpPr>
          <p:spPr>
            <a:xfrm>
              <a:off x="9722398" y="1959926"/>
              <a:ext cx="91033" cy="13635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9" name="object 45">
              <a:extLst>
                <a:ext uri="{FF2B5EF4-FFF2-40B4-BE49-F238E27FC236}">
                  <a16:creationId xmlns:a16="http://schemas.microsoft.com/office/drawing/2014/main" id="{2171396B-50FC-4058-A3D4-50DF06C9E600}"/>
                </a:ext>
              </a:extLst>
            </p:cNvPr>
            <p:cNvSpPr/>
            <p:nvPr/>
          </p:nvSpPr>
          <p:spPr>
            <a:xfrm>
              <a:off x="9238700" y="1959922"/>
              <a:ext cx="91025" cy="13636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70" name="object 46">
              <a:extLst>
                <a:ext uri="{FF2B5EF4-FFF2-40B4-BE49-F238E27FC236}">
                  <a16:creationId xmlns:a16="http://schemas.microsoft.com/office/drawing/2014/main" id="{BA692712-2F1C-4CB8-B450-10C403685ECF}"/>
                </a:ext>
              </a:extLst>
            </p:cNvPr>
            <p:cNvSpPr/>
            <p:nvPr/>
          </p:nvSpPr>
          <p:spPr>
            <a:xfrm>
              <a:off x="9423857" y="2202307"/>
              <a:ext cx="204241" cy="7095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71" name="object 47">
              <a:extLst>
                <a:ext uri="{FF2B5EF4-FFF2-40B4-BE49-F238E27FC236}">
                  <a16:creationId xmlns:a16="http://schemas.microsoft.com/office/drawing/2014/main" id="{03285C20-CDC1-4342-BEF7-84627F2D0909}"/>
                </a:ext>
              </a:extLst>
            </p:cNvPr>
            <p:cNvSpPr/>
            <p:nvPr/>
          </p:nvSpPr>
          <p:spPr>
            <a:xfrm>
              <a:off x="9276519" y="1628699"/>
              <a:ext cx="499745" cy="622300"/>
            </a:xfrm>
            <a:custGeom>
              <a:avLst/>
              <a:gdLst/>
              <a:ahLst/>
              <a:cxnLst/>
              <a:rect l="l" t="t" r="r" b="b"/>
              <a:pathLst>
                <a:path w="499745" h="622300">
                  <a:moveTo>
                    <a:pt x="249649" y="0"/>
                  </a:moveTo>
                  <a:lnTo>
                    <a:pt x="201745" y="4354"/>
                  </a:lnTo>
                  <a:lnTo>
                    <a:pt x="158963" y="16762"/>
                  </a:lnTo>
                  <a:lnTo>
                    <a:pt x="121293" y="36243"/>
                  </a:lnTo>
                  <a:lnTo>
                    <a:pt x="88726" y="61817"/>
                  </a:lnTo>
                  <a:lnTo>
                    <a:pt x="61253" y="92502"/>
                  </a:lnTo>
                  <a:lnTo>
                    <a:pt x="38867" y="127317"/>
                  </a:lnTo>
                  <a:lnTo>
                    <a:pt x="21557" y="165282"/>
                  </a:lnTo>
                  <a:lnTo>
                    <a:pt x="9315" y="205416"/>
                  </a:lnTo>
                  <a:lnTo>
                    <a:pt x="2132" y="246737"/>
                  </a:lnTo>
                  <a:lnTo>
                    <a:pt x="0" y="288266"/>
                  </a:lnTo>
                  <a:lnTo>
                    <a:pt x="2909" y="329020"/>
                  </a:lnTo>
                  <a:lnTo>
                    <a:pt x="10850" y="368020"/>
                  </a:lnTo>
                  <a:lnTo>
                    <a:pt x="30397" y="421926"/>
                  </a:lnTo>
                  <a:lnTo>
                    <a:pt x="56712" y="470901"/>
                  </a:lnTo>
                  <a:lnTo>
                    <a:pt x="87882" y="514249"/>
                  </a:lnTo>
                  <a:lnTo>
                    <a:pt x="121996" y="551275"/>
                  </a:lnTo>
                  <a:lnTo>
                    <a:pt x="157142" y="581283"/>
                  </a:lnTo>
                  <a:lnTo>
                    <a:pt x="191407" y="603578"/>
                  </a:lnTo>
                  <a:lnTo>
                    <a:pt x="249649" y="622249"/>
                  </a:lnTo>
                  <a:lnTo>
                    <a:pt x="276416" y="617465"/>
                  </a:lnTo>
                  <a:lnTo>
                    <a:pt x="342145" y="581283"/>
                  </a:lnTo>
                  <a:lnTo>
                    <a:pt x="377285" y="551275"/>
                  </a:lnTo>
                  <a:lnTo>
                    <a:pt x="411395" y="514249"/>
                  </a:lnTo>
                  <a:lnTo>
                    <a:pt x="442564" y="470901"/>
                  </a:lnTo>
                  <a:lnTo>
                    <a:pt x="468880" y="421926"/>
                  </a:lnTo>
                  <a:lnTo>
                    <a:pt x="488434" y="368020"/>
                  </a:lnTo>
                  <a:lnTo>
                    <a:pt x="496381" y="329020"/>
                  </a:lnTo>
                  <a:lnTo>
                    <a:pt x="499294" y="288266"/>
                  </a:lnTo>
                  <a:lnTo>
                    <a:pt x="497163" y="246737"/>
                  </a:lnTo>
                  <a:lnTo>
                    <a:pt x="489981" y="205416"/>
                  </a:lnTo>
                  <a:lnTo>
                    <a:pt x="477739" y="165282"/>
                  </a:lnTo>
                  <a:lnTo>
                    <a:pt x="460429" y="127317"/>
                  </a:lnTo>
                  <a:lnTo>
                    <a:pt x="438041" y="92502"/>
                  </a:lnTo>
                  <a:lnTo>
                    <a:pt x="410568" y="61817"/>
                  </a:lnTo>
                  <a:lnTo>
                    <a:pt x="378001" y="36243"/>
                  </a:lnTo>
                  <a:lnTo>
                    <a:pt x="340331" y="16762"/>
                  </a:lnTo>
                  <a:lnTo>
                    <a:pt x="297549" y="4354"/>
                  </a:lnTo>
                  <a:lnTo>
                    <a:pt x="249649" y="0"/>
                  </a:lnTo>
                  <a:close/>
                </a:path>
              </a:pathLst>
            </a:custGeom>
            <a:solidFill>
              <a:srgbClr val="F9DCD3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72" name="object 48">
              <a:extLst>
                <a:ext uri="{FF2B5EF4-FFF2-40B4-BE49-F238E27FC236}">
                  <a16:creationId xmlns:a16="http://schemas.microsoft.com/office/drawing/2014/main" id="{445FA304-80FF-4BDD-A4C9-575CA6C6CD73}"/>
                </a:ext>
              </a:extLst>
            </p:cNvPr>
            <p:cNvSpPr/>
            <p:nvPr/>
          </p:nvSpPr>
          <p:spPr>
            <a:xfrm>
              <a:off x="9244625" y="1614874"/>
              <a:ext cx="546100" cy="425450"/>
            </a:xfrm>
            <a:custGeom>
              <a:avLst/>
              <a:gdLst/>
              <a:ahLst/>
              <a:cxnLst/>
              <a:rect l="l" t="t" r="r" b="b"/>
              <a:pathLst>
                <a:path w="546100" h="425450">
                  <a:moveTo>
                    <a:pt x="260428" y="0"/>
                  </a:moveTo>
                  <a:lnTo>
                    <a:pt x="186533" y="7472"/>
                  </a:lnTo>
                  <a:lnTo>
                    <a:pt x="146850" y="25513"/>
                  </a:lnTo>
                  <a:lnTo>
                    <a:pt x="109436" y="52741"/>
                  </a:lnTo>
                  <a:lnTo>
                    <a:pt x="75807" y="86320"/>
                  </a:lnTo>
                  <a:lnTo>
                    <a:pt x="47476" y="123411"/>
                  </a:lnTo>
                  <a:lnTo>
                    <a:pt x="25960" y="161177"/>
                  </a:lnTo>
                  <a:lnTo>
                    <a:pt x="3013" y="243899"/>
                  </a:lnTo>
                  <a:lnTo>
                    <a:pt x="0" y="290991"/>
                  </a:lnTo>
                  <a:lnTo>
                    <a:pt x="7183" y="338372"/>
                  </a:lnTo>
                  <a:lnTo>
                    <a:pt x="28013" y="386354"/>
                  </a:lnTo>
                  <a:lnTo>
                    <a:pt x="33397" y="399886"/>
                  </a:lnTo>
                  <a:lnTo>
                    <a:pt x="39104" y="411076"/>
                  </a:lnTo>
                  <a:lnTo>
                    <a:pt x="44981" y="419649"/>
                  </a:lnTo>
                  <a:lnTo>
                    <a:pt x="50873" y="425330"/>
                  </a:lnTo>
                  <a:lnTo>
                    <a:pt x="45658" y="390661"/>
                  </a:lnTo>
                  <a:lnTo>
                    <a:pt x="42830" y="360667"/>
                  </a:lnTo>
                  <a:lnTo>
                    <a:pt x="42207" y="334871"/>
                  </a:lnTo>
                  <a:lnTo>
                    <a:pt x="43608" y="312796"/>
                  </a:lnTo>
                  <a:lnTo>
                    <a:pt x="50235" y="306213"/>
                  </a:lnTo>
                  <a:lnTo>
                    <a:pt x="59536" y="302932"/>
                  </a:lnTo>
                  <a:lnTo>
                    <a:pt x="268838" y="302932"/>
                  </a:lnTo>
                  <a:lnTo>
                    <a:pt x="308076" y="290723"/>
                  </a:lnTo>
                  <a:lnTo>
                    <a:pt x="352700" y="268755"/>
                  </a:lnTo>
                  <a:lnTo>
                    <a:pt x="388624" y="239919"/>
                  </a:lnTo>
                  <a:lnTo>
                    <a:pt x="412048" y="203906"/>
                  </a:lnTo>
                  <a:lnTo>
                    <a:pt x="419544" y="184910"/>
                  </a:lnTo>
                  <a:lnTo>
                    <a:pt x="423725" y="177680"/>
                  </a:lnTo>
                  <a:lnTo>
                    <a:pt x="525712" y="177680"/>
                  </a:lnTo>
                  <a:lnTo>
                    <a:pt x="519599" y="161177"/>
                  </a:lnTo>
                  <a:lnTo>
                    <a:pt x="498081" y="123411"/>
                  </a:lnTo>
                  <a:lnTo>
                    <a:pt x="469748" y="86320"/>
                  </a:lnTo>
                  <a:lnTo>
                    <a:pt x="436118" y="52741"/>
                  </a:lnTo>
                  <a:lnTo>
                    <a:pt x="398704" y="25513"/>
                  </a:lnTo>
                  <a:lnTo>
                    <a:pt x="359022" y="7472"/>
                  </a:lnTo>
                  <a:lnTo>
                    <a:pt x="318589" y="1455"/>
                  </a:lnTo>
                  <a:lnTo>
                    <a:pt x="306068" y="464"/>
                  </a:lnTo>
                  <a:lnTo>
                    <a:pt x="272780" y="464"/>
                  </a:lnTo>
                  <a:lnTo>
                    <a:pt x="260428" y="0"/>
                  </a:lnTo>
                  <a:close/>
                </a:path>
                <a:path w="546100" h="425450">
                  <a:moveTo>
                    <a:pt x="525712" y="177680"/>
                  </a:moveTo>
                  <a:lnTo>
                    <a:pt x="423725" y="177680"/>
                  </a:lnTo>
                  <a:lnTo>
                    <a:pt x="426678" y="183100"/>
                  </a:lnTo>
                  <a:lnTo>
                    <a:pt x="430488" y="202052"/>
                  </a:lnTo>
                  <a:lnTo>
                    <a:pt x="447644" y="254733"/>
                  </a:lnTo>
                  <a:lnTo>
                    <a:pt x="469744" y="286184"/>
                  </a:lnTo>
                  <a:lnTo>
                    <a:pt x="490081" y="303255"/>
                  </a:lnTo>
                  <a:lnTo>
                    <a:pt x="501951" y="312796"/>
                  </a:lnTo>
                  <a:lnTo>
                    <a:pt x="503352" y="334871"/>
                  </a:lnTo>
                  <a:lnTo>
                    <a:pt x="502729" y="360667"/>
                  </a:lnTo>
                  <a:lnTo>
                    <a:pt x="499901" y="390661"/>
                  </a:lnTo>
                  <a:lnTo>
                    <a:pt x="494687" y="425330"/>
                  </a:lnTo>
                  <a:lnTo>
                    <a:pt x="500579" y="419649"/>
                  </a:lnTo>
                  <a:lnTo>
                    <a:pt x="506455" y="411076"/>
                  </a:lnTo>
                  <a:lnTo>
                    <a:pt x="512162" y="399886"/>
                  </a:lnTo>
                  <a:lnTo>
                    <a:pt x="517547" y="386354"/>
                  </a:lnTo>
                  <a:lnTo>
                    <a:pt x="538375" y="338372"/>
                  </a:lnTo>
                  <a:lnTo>
                    <a:pt x="545555" y="290991"/>
                  </a:lnTo>
                  <a:lnTo>
                    <a:pt x="542541" y="243899"/>
                  </a:lnTo>
                  <a:lnTo>
                    <a:pt x="532787" y="196781"/>
                  </a:lnTo>
                  <a:lnTo>
                    <a:pt x="525712" y="177680"/>
                  </a:lnTo>
                  <a:close/>
                </a:path>
                <a:path w="546100" h="425450">
                  <a:moveTo>
                    <a:pt x="268838" y="302932"/>
                  </a:moveTo>
                  <a:lnTo>
                    <a:pt x="59536" y="302932"/>
                  </a:lnTo>
                  <a:lnTo>
                    <a:pt x="71838" y="303478"/>
                  </a:lnTo>
                  <a:lnTo>
                    <a:pt x="87474" y="308376"/>
                  </a:lnTo>
                  <a:lnTo>
                    <a:pt x="118590" y="316106"/>
                  </a:lnTo>
                  <a:lnTo>
                    <a:pt x="160009" y="318515"/>
                  </a:lnTo>
                  <a:lnTo>
                    <a:pt x="207930" y="315294"/>
                  </a:lnTo>
                  <a:lnTo>
                    <a:pt x="258552" y="306133"/>
                  </a:lnTo>
                  <a:lnTo>
                    <a:pt x="268838" y="302932"/>
                  </a:lnTo>
                  <a:close/>
                </a:path>
                <a:path w="546100" h="425450">
                  <a:moveTo>
                    <a:pt x="285131" y="0"/>
                  </a:moveTo>
                  <a:lnTo>
                    <a:pt x="272780" y="464"/>
                  </a:lnTo>
                  <a:lnTo>
                    <a:pt x="306068" y="464"/>
                  </a:lnTo>
                  <a:lnTo>
                    <a:pt x="296913" y="50"/>
                  </a:lnTo>
                  <a:lnTo>
                    <a:pt x="285131" y="0"/>
                  </a:lnTo>
                  <a:close/>
                </a:path>
              </a:pathLst>
            </a:custGeom>
            <a:solidFill>
              <a:srgbClr val="A3A5A8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73" name="object 49">
              <a:extLst>
                <a:ext uri="{FF2B5EF4-FFF2-40B4-BE49-F238E27FC236}">
                  <a16:creationId xmlns:a16="http://schemas.microsoft.com/office/drawing/2014/main" id="{6179E2D7-3CF6-4D01-AAD1-54758C49AA44}"/>
                </a:ext>
              </a:extLst>
            </p:cNvPr>
            <p:cNvSpPr/>
            <p:nvPr/>
          </p:nvSpPr>
          <p:spPr>
            <a:xfrm>
              <a:off x="9346310" y="2592362"/>
              <a:ext cx="354965" cy="180340"/>
            </a:xfrm>
            <a:custGeom>
              <a:avLst/>
              <a:gdLst/>
              <a:ahLst/>
              <a:cxnLst/>
              <a:rect l="l" t="t" r="r" b="b"/>
              <a:pathLst>
                <a:path w="354965" h="180339">
                  <a:moveTo>
                    <a:pt x="316712" y="0"/>
                  </a:moveTo>
                  <a:lnTo>
                    <a:pt x="38227" y="0"/>
                  </a:lnTo>
                  <a:lnTo>
                    <a:pt x="0" y="162331"/>
                  </a:lnTo>
                  <a:lnTo>
                    <a:pt x="41558" y="169924"/>
                  </a:lnTo>
                  <a:lnTo>
                    <a:pt x="85167" y="175510"/>
                  </a:lnTo>
                  <a:lnTo>
                    <a:pt x="130560" y="178958"/>
                  </a:lnTo>
                  <a:lnTo>
                    <a:pt x="177469" y="180136"/>
                  </a:lnTo>
                  <a:lnTo>
                    <a:pt x="224380" y="178958"/>
                  </a:lnTo>
                  <a:lnTo>
                    <a:pt x="269776" y="175510"/>
                  </a:lnTo>
                  <a:lnTo>
                    <a:pt x="313386" y="169924"/>
                  </a:lnTo>
                  <a:lnTo>
                    <a:pt x="354939" y="162331"/>
                  </a:lnTo>
                  <a:lnTo>
                    <a:pt x="316712" y="0"/>
                  </a:lnTo>
                  <a:close/>
                </a:path>
              </a:pathLst>
            </a:custGeom>
            <a:solidFill>
              <a:srgbClr val="E7E7E5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74" name="object 50">
              <a:extLst>
                <a:ext uri="{FF2B5EF4-FFF2-40B4-BE49-F238E27FC236}">
                  <a16:creationId xmlns:a16="http://schemas.microsoft.com/office/drawing/2014/main" id="{D77D02EA-8547-4781-94D1-BC41DD699100}"/>
                </a:ext>
              </a:extLst>
            </p:cNvPr>
            <p:cNvSpPr/>
            <p:nvPr/>
          </p:nvSpPr>
          <p:spPr>
            <a:xfrm>
              <a:off x="9330423" y="2246960"/>
              <a:ext cx="387350" cy="469265"/>
            </a:xfrm>
            <a:custGeom>
              <a:avLst/>
              <a:gdLst/>
              <a:ahLst/>
              <a:cxnLst/>
              <a:rect l="l" t="t" r="r" b="b"/>
              <a:pathLst>
                <a:path w="387350" h="469264">
                  <a:moveTo>
                    <a:pt x="57937" y="0"/>
                  </a:moveTo>
                  <a:lnTo>
                    <a:pt x="47631" y="2083"/>
                  </a:lnTo>
                  <a:lnTo>
                    <a:pt x="39209" y="7766"/>
                  </a:lnTo>
                  <a:lnTo>
                    <a:pt x="33528" y="16191"/>
                  </a:lnTo>
                  <a:lnTo>
                    <a:pt x="31445" y="26504"/>
                  </a:lnTo>
                  <a:lnTo>
                    <a:pt x="34301" y="45266"/>
                  </a:lnTo>
                  <a:lnTo>
                    <a:pt x="42539" y="58734"/>
                  </a:lnTo>
                  <a:lnTo>
                    <a:pt x="55653" y="70349"/>
                  </a:lnTo>
                  <a:lnTo>
                    <a:pt x="73139" y="83553"/>
                  </a:lnTo>
                  <a:lnTo>
                    <a:pt x="0" y="446354"/>
                  </a:lnTo>
                  <a:lnTo>
                    <a:pt x="45278" y="456020"/>
                  </a:lnTo>
                  <a:lnTo>
                    <a:pt x="92794" y="463132"/>
                  </a:lnTo>
                  <a:lnTo>
                    <a:pt x="142255" y="467522"/>
                  </a:lnTo>
                  <a:lnTo>
                    <a:pt x="193370" y="469023"/>
                  </a:lnTo>
                  <a:lnTo>
                    <a:pt x="244485" y="467522"/>
                  </a:lnTo>
                  <a:lnTo>
                    <a:pt x="293946" y="463132"/>
                  </a:lnTo>
                  <a:lnTo>
                    <a:pt x="341461" y="456020"/>
                  </a:lnTo>
                  <a:lnTo>
                    <a:pt x="386740" y="446354"/>
                  </a:lnTo>
                  <a:lnTo>
                    <a:pt x="313601" y="83553"/>
                  </a:lnTo>
                  <a:lnTo>
                    <a:pt x="331100" y="70344"/>
                  </a:lnTo>
                  <a:lnTo>
                    <a:pt x="334253" y="67551"/>
                  </a:lnTo>
                  <a:lnTo>
                    <a:pt x="193370" y="67551"/>
                  </a:lnTo>
                  <a:lnTo>
                    <a:pt x="158496" y="62045"/>
                  </a:lnTo>
                  <a:lnTo>
                    <a:pt x="123031" y="49447"/>
                  </a:lnTo>
                  <a:lnTo>
                    <a:pt x="95500" y="35640"/>
                  </a:lnTo>
                  <a:lnTo>
                    <a:pt x="84429" y="26504"/>
                  </a:lnTo>
                  <a:lnTo>
                    <a:pt x="82347" y="16191"/>
                  </a:lnTo>
                  <a:lnTo>
                    <a:pt x="76669" y="7766"/>
                  </a:lnTo>
                  <a:lnTo>
                    <a:pt x="68249" y="2083"/>
                  </a:lnTo>
                  <a:lnTo>
                    <a:pt x="57937" y="0"/>
                  </a:lnTo>
                  <a:close/>
                </a:path>
                <a:path w="387350" h="469264">
                  <a:moveTo>
                    <a:pt x="328803" y="0"/>
                  </a:moveTo>
                  <a:lnTo>
                    <a:pt x="318491" y="2083"/>
                  </a:lnTo>
                  <a:lnTo>
                    <a:pt x="310070" y="7766"/>
                  </a:lnTo>
                  <a:lnTo>
                    <a:pt x="304392" y="16191"/>
                  </a:lnTo>
                  <a:lnTo>
                    <a:pt x="302310" y="26504"/>
                  </a:lnTo>
                  <a:lnTo>
                    <a:pt x="291237" y="35640"/>
                  </a:lnTo>
                  <a:lnTo>
                    <a:pt x="263704" y="49447"/>
                  </a:lnTo>
                  <a:lnTo>
                    <a:pt x="228239" y="62045"/>
                  </a:lnTo>
                  <a:lnTo>
                    <a:pt x="193370" y="67551"/>
                  </a:lnTo>
                  <a:lnTo>
                    <a:pt x="334253" y="67551"/>
                  </a:lnTo>
                  <a:lnTo>
                    <a:pt x="344209" y="58729"/>
                  </a:lnTo>
                  <a:lnTo>
                    <a:pt x="352440" y="45264"/>
                  </a:lnTo>
                  <a:lnTo>
                    <a:pt x="355295" y="26504"/>
                  </a:lnTo>
                  <a:lnTo>
                    <a:pt x="353213" y="16191"/>
                  </a:lnTo>
                  <a:lnTo>
                    <a:pt x="347535" y="7766"/>
                  </a:lnTo>
                  <a:lnTo>
                    <a:pt x="339114" y="2083"/>
                  </a:lnTo>
                  <a:lnTo>
                    <a:pt x="3288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</p:grpSp>
      <p:sp>
        <p:nvSpPr>
          <p:cNvPr id="6" name="Rechthoek 5">
            <a:extLst>
              <a:ext uri="{FF2B5EF4-FFF2-40B4-BE49-F238E27FC236}">
                <a16:creationId xmlns:a16="http://schemas.microsoft.com/office/drawing/2014/main" id="{95B98DDE-A8B9-8781-2091-5BE4A96030D2}"/>
              </a:ext>
            </a:extLst>
          </p:cNvPr>
          <p:cNvSpPr/>
          <p:nvPr/>
        </p:nvSpPr>
        <p:spPr>
          <a:xfrm>
            <a:off x="-1" y="606357"/>
            <a:ext cx="2088233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b="1" dirty="0">
                <a:solidFill>
                  <a:schemeClr val="tx2"/>
                </a:solidFill>
              </a:rPr>
              <a:t>Rechtszaak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5F778EC-9102-FA4F-BFEA-E8784B9D2AF8}"/>
              </a:ext>
            </a:extLst>
          </p:cNvPr>
          <p:cNvSpPr txBox="1"/>
          <p:nvPr/>
        </p:nvSpPr>
        <p:spPr>
          <a:xfrm>
            <a:off x="187656" y="1447332"/>
            <a:ext cx="1564916" cy="362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opening</a:t>
            </a:r>
          </a:p>
          <a:p>
            <a:endParaRPr lang="nl-NL" b="1" dirty="0">
              <a:solidFill>
                <a:schemeClr val="tx2"/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tenlastelegging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ondervraging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verklaring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Het requisitoir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Het pleidooi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Laatste woord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/>
                </a:solidFill>
              </a:rPr>
              <a:t>Schorsing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vonnis</a:t>
            </a:r>
          </a:p>
        </p:txBody>
      </p:sp>
      <p:pic>
        <p:nvPicPr>
          <p:cNvPr id="4" name="Graphic 3" descr="Hamer met effen opvulling">
            <a:extLst>
              <a:ext uri="{FF2B5EF4-FFF2-40B4-BE49-F238E27FC236}">
                <a16:creationId xmlns:a16="http://schemas.microsoft.com/office/drawing/2014/main" id="{0459F065-1C56-E9BD-E7FE-58973B3823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243" y="4356847"/>
            <a:ext cx="225676" cy="22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978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065929" y="4356847"/>
            <a:ext cx="3106484" cy="53788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prstClr val="black"/>
                </a:solidFill>
                <a:latin typeface="Arial Narrow" panose="020B0606020202030204" pitchFamily="34" charset="0"/>
              </a:rPr>
              <a:t>DE RECHTERS</a:t>
            </a:r>
          </a:p>
        </p:txBody>
      </p:sp>
      <p:sp>
        <p:nvSpPr>
          <p:cNvPr id="46" name="object 10">
            <a:extLst>
              <a:ext uri="{FF2B5EF4-FFF2-40B4-BE49-F238E27FC236}">
                <a16:creationId xmlns:a16="http://schemas.microsoft.com/office/drawing/2014/main" id="{854C7982-AF1E-4E8D-B010-7F1F68852B5B}"/>
              </a:ext>
            </a:extLst>
          </p:cNvPr>
          <p:cNvSpPr/>
          <p:nvPr/>
        </p:nvSpPr>
        <p:spPr>
          <a:xfrm>
            <a:off x="3702884" y="448326"/>
            <a:ext cx="1867868" cy="1051208"/>
          </a:xfrm>
          <a:custGeom>
            <a:avLst/>
            <a:gdLst/>
            <a:ahLst/>
            <a:cxnLst/>
            <a:rect l="l" t="t" r="r" b="b"/>
            <a:pathLst>
              <a:path w="3300095" h="743585">
                <a:moveTo>
                  <a:pt x="3275203" y="0"/>
                </a:moveTo>
                <a:lnTo>
                  <a:pt x="0" y="118465"/>
                </a:lnTo>
                <a:lnTo>
                  <a:pt x="24561" y="743508"/>
                </a:lnTo>
                <a:lnTo>
                  <a:pt x="3299764" y="625043"/>
                </a:lnTo>
                <a:lnTo>
                  <a:pt x="3275203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srgbClr val="FCC241"/>
              </a:solidFill>
            </a:endParaRP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B0FB8139-9A4D-4CB8-A0C4-B61A824CE52C}"/>
              </a:ext>
            </a:extLst>
          </p:cNvPr>
          <p:cNvSpPr txBox="1"/>
          <p:nvPr/>
        </p:nvSpPr>
        <p:spPr>
          <a:xfrm rot="-120000">
            <a:off x="3712526" y="675043"/>
            <a:ext cx="1848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3200" b="1" dirty="0">
                <a:solidFill>
                  <a:srgbClr val="1A1918"/>
                </a:solidFill>
                <a:latin typeface="Arial Narrow" panose="020B0606020202030204" pitchFamily="34" charset="0"/>
              </a:rPr>
              <a:t>9. VONNIS</a:t>
            </a:r>
            <a:endParaRPr lang="en-AU" sz="3200" b="1" dirty="0">
              <a:solidFill>
                <a:srgbClr val="1A1918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1" name="Groep 40">
            <a:extLst>
              <a:ext uri="{FF2B5EF4-FFF2-40B4-BE49-F238E27FC236}">
                <a16:creationId xmlns:a16="http://schemas.microsoft.com/office/drawing/2014/main" id="{DE9DAF50-8E76-4D2C-94F7-10DC30729AF9}"/>
              </a:ext>
            </a:extLst>
          </p:cNvPr>
          <p:cNvGrpSpPr/>
          <p:nvPr/>
        </p:nvGrpSpPr>
        <p:grpSpPr>
          <a:xfrm>
            <a:off x="2240178" y="1232591"/>
            <a:ext cx="4663645" cy="2793043"/>
            <a:chOff x="6836562" y="1510563"/>
            <a:chExt cx="3223260" cy="1930400"/>
          </a:xfrm>
        </p:grpSpPr>
        <p:sp>
          <p:nvSpPr>
            <p:cNvPr id="45" name="object 22">
              <a:extLst>
                <a:ext uri="{FF2B5EF4-FFF2-40B4-BE49-F238E27FC236}">
                  <a16:creationId xmlns:a16="http://schemas.microsoft.com/office/drawing/2014/main" id="{0B526111-1EFB-4A43-BD2C-164EE7B0169E}"/>
                </a:ext>
              </a:extLst>
            </p:cNvPr>
            <p:cNvSpPr/>
            <p:nvPr/>
          </p:nvSpPr>
          <p:spPr>
            <a:xfrm>
              <a:off x="6836562" y="1510563"/>
              <a:ext cx="3223260" cy="1930400"/>
            </a:xfrm>
            <a:custGeom>
              <a:avLst/>
              <a:gdLst/>
              <a:ahLst/>
              <a:cxnLst/>
              <a:rect l="l" t="t" r="r" b="b"/>
              <a:pathLst>
                <a:path w="3223259" h="1930400">
                  <a:moveTo>
                    <a:pt x="2157704" y="1917699"/>
                  </a:moveTo>
                  <a:lnTo>
                    <a:pt x="3098" y="1917699"/>
                  </a:lnTo>
                  <a:lnTo>
                    <a:pt x="14947" y="1930399"/>
                  </a:lnTo>
                  <a:lnTo>
                    <a:pt x="2156853" y="1930399"/>
                  </a:lnTo>
                  <a:lnTo>
                    <a:pt x="2157704" y="1917699"/>
                  </a:lnTo>
                  <a:close/>
                </a:path>
                <a:path w="3223259" h="1930400">
                  <a:moveTo>
                    <a:pt x="3219958" y="1917699"/>
                  </a:moveTo>
                  <a:lnTo>
                    <a:pt x="2157704" y="1917699"/>
                  </a:lnTo>
                  <a:lnTo>
                    <a:pt x="2158542" y="1930399"/>
                  </a:lnTo>
                  <a:lnTo>
                    <a:pt x="3214039" y="1930399"/>
                  </a:lnTo>
                  <a:lnTo>
                    <a:pt x="3219958" y="1917699"/>
                  </a:lnTo>
                  <a:close/>
                </a:path>
                <a:path w="3223259" h="1930400">
                  <a:moveTo>
                    <a:pt x="1030227" y="965199"/>
                  </a:moveTo>
                  <a:lnTo>
                    <a:pt x="83765" y="965199"/>
                  </a:lnTo>
                  <a:lnTo>
                    <a:pt x="80404" y="977899"/>
                  </a:lnTo>
                  <a:lnTo>
                    <a:pt x="76828" y="990599"/>
                  </a:lnTo>
                  <a:lnTo>
                    <a:pt x="73031" y="1003299"/>
                  </a:lnTo>
                  <a:lnTo>
                    <a:pt x="69005" y="1028699"/>
                  </a:lnTo>
                  <a:lnTo>
                    <a:pt x="64743" y="1041399"/>
                  </a:lnTo>
                  <a:lnTo>
                    <a:pt x="60240" y="1079499"/>
                  </a:lnTo>
                  <a:lnTo>
                    <a:pt x="55488" y="1117599"/>
                  </a:lnTo>
                  <a:lnTo>
                    <a:pt x="50481" y="1168399"/>
                  </a:lnTo>
                  <a:lnTo>
                    <a:pt x="45213" y="1219199"/>
                  </a:lnTo>
                  <a:lnTo>
                    <a:pt x="39676" y="1282699"/>
                  </a:lnTo>
                  <a:lnTo>
                    <a:pt x="33863" y="1358899"/>
                  </a:lnTo>
                  <a:lnTo>
                    <a:pt x="27770" y="1435099"/>
                  </a:lnTo>
                  <a:lnTo>
                    <a:pt x="21387" y="1536699"/>
                  </a:lnTo>
                  <a:lnTo>
                    <a:pt x="14710" y="1650999"/>
                  </a:lnTo>
                  <a:lnTo>
                    <a:pt x="7731" y="1765299"/>
                  </a:lnTo>
                  <a:lnTo>
                    <a:pt x="444" y="1904999"/>
                  </a:lnTo>
                  <a:lnTo>
                    <a:pt x="0" y="1917699"/>
                  </a:lnTo>
                  <a:lnTo>
                    <a:pt x="3223069" y="1917699"/>
                  </a:lnTo>
                  <a:lnTo>
                    <a:pt x="3220586" y="1866899"/>
                  </a:lnTo>
                  <a:lnTo>
                    <a:pt x="3218346" y="1816099"/>
                  </a:lnTo>
                  <a:lnTo>
                    <a:pt x="3217142" y="1790699"/>
                  </a:lnTo>
                  <a:lnTo>
                    <a:pt x="2157704" y="1790699"/>
                  </a:lnTo>
                  <a:lnTo>
                    <a:pt x="2155060" y="1739899"/>
                  </a:lnTo>
                  <a:lnTo>
                    <a:pt x="2152249" y="1689099"/>
                  </a:lnTo>
                  <a:lnTo>
                    <a:pt x="2149282" y="1625599"/>
                  </a:lnTo>
                  <a:lnTo>
                    <a:pt x="2147726" y="1600199"/>
                  </a:lnTo>
                  <a:lnTo>
                    <a:pt x="1097661" y="1600199"/>
                  </a:lnTo>
                  <a:lnTo>
                    <a:pt x="1089386" y="1460499"/>
                  </a:lnTo>
                  <a:lnTo>
                    <a:pt x="1081581" y="1358899"/>
                  </a:lnTo>
                  <a:lnTo>
                    <a:pt x="1074233" y="1269999"/>
                  </a:lnTo>
                  <a:lnTo>
                    <a:pt x="1067326" y="1181099"/>
                  </a:lnTo>
                  <a:lnTo>
                    <a:pt x="1060849" y="1130299"/>
                  </a:lnTo>
                  <a:lnTo>
                    <a:pt x="1054787" y="1079499"/>
                  </a:lnTo>
                  <a:lnTo>
                    <a:pt x="1049126" y="1041399"/>
                  </a:lnTo>
                  <a:lnTo>
                    <a:pt x="1043854" y="1015999"/>
                  </a:lnTo>
                  <a:lnTo>
                    <a:pt x="1038955" y="990599"/>
                  </a:lnTo>
                  <a:lnTo>
                    <a:pt x="1034417" y="977899"/>
                  </a:lnTo>
                  <a:lnTo>
                    <a:pt x="1030227" y="965199"/>
                  </a:lnTo>
                  <a:close/>
                </a:path>
                <a:path w="3223259" h="1930400">
                  <a:moveTo>
                    <a:pt x="2880131" y="774699"/>
                  </a:moveTo>
                  <a:lnTo>
                    <a:pt x="2494343" y="774699"/>
                  </a:lnTo>
                  <a:lnTo>
                    <a:pt x="2495130" y="787399"/>
                  </a:lnTo>
                  <a:lnTo>
                    <a:pt x="2413280" y="825499"/>
                  </a:lnTo>
                  <a:lnTo>
                    <a:pt x="2350895" y="863599"/>
                  </a:lnTo>
                  <a:lnTo>
                    <a:pt x="2305219" y="888999"/>
                  </a:lnTo>
                  <a:lnTo>
                    <a:pt x="2273500" y="901699"/>
                  </a:lnTo>
                  <a:lnTo>
                    <a:pt x="2252983" y="927099"/>
                  </a:lnTo>
                  <a:lnTo>
                    <a:pt x="2240915" y="927099"/>
                  </a:lnTo>
                  <a:lnTo>
                    <a:pt x="2235689" y="939799"/>
                  </a:lnTo>
                  <a:lnTo>
                    <a:pt x="2230195" y="952499"/>
                  </a:lnTo>
                  <a:lnTo>
                    <a:pt x="2218016" y="990599"/>
                  </a:lnTo>
                  <a:lnTo>
                    <a:pt x="2211136" y="1041399"/>
                  </a:lnTo>
                  <a:lnTo>
                    <a:pt x="2203599" y="1104899"/>
                  </a:lnTo>
                  <a:lnTo>
                    <a:pt x="2195308" y="1193799"/>
                  </a:lnTo>
                  <a:lnTo>
                    <a:pt x="2186165" y="1308099"/>
                  </a:lnTo>
                  <a:lnTo>
                    <a:pt x="2182552" y="1358899"/>
                  </a:lnTo>
                  <a:lnTo>
                    <a:pt x="2179027" y="1422399"/>
                  </a:lnTo>
                  <a:lnTo>
                    <a:pt x="2175600" y="1473199"/>
                  </a:lnTo>
                  <a:lnTo>
                    <a:pt x="2172282" y="1523999"/>
                  </a:lnTo>
                  <a:lnTo>
                    <a:pt x="2169084" y="1574799"/>
                  </a:lnTo>
                  <a:lnTo>
                    <a:pt x="2166017" y="1625599"/>
                  </a:lnTo>
                  <a:lnTo>
                    <a:pt x="2163091" y="1689099"/>
                  </a:lnTo>
                  <a:lnTo>
                    <a:pt x="2160316" y="1739899"/>
                  </a:lnTo>
                  <a:lnTo>
                    <a:pt x="2157704" y="1790699"/>
                  </a:lnTo>
                  <a:lnTo>
                    <a:pt x="3217142" y="1790699"/>
                  </a:lnTo>
                  <a:lnTo>
                    <a:pt x="3215938" y="1765299"/>
                  </a:lnTo>
                  <a:lnTo>
                    <a:pt x="3213372" y="1727199"/>
                  </a:lnTo>
                  <a:lnTo>
                    <a:pt x="3210658" y="1676399"/>
                  </a:lnTo>
                  <a:lnTo>
                    <a:pt x="3207805" y="1625599"/>
                  </a:lnTo>
                  <a:lnTo>
                    <a:pt x="3204824" y="1562099"/>
                  </a:lnTo>
                  <a:lnTo>
                    <a:pt x="3201723" y="1511299"/>
                  </a:lnTo>
                  <a:lnTo>
                    <a:pt x="3198513" y="1460499"/>
                  </a:lnTo>
                  <a:lnTo>
                    <a:pt x="3195203" y="1409699"/>
                  </a:lnTo>
                  <a:lnTo>
                    <a:pt x="3191803" y="1358899"/>
                  </a:lnTo>
                  <a:lnTo>
                    <a:pt x="3188322" y="1308099"/>
                  </a:lnTo>
                  <a:lnTo>
                    <a:pt x="3179179" y="1193799"/>
                  </a:lnTo>
                  <a:lnTo>
                    <a:pt x="3170888" y="1104899"/>
                  </a:lnTo>
                  <a:lnTo>
                    <a:pt x="3163351" y="1041399"/>
                  </a:lnTo>
                  <a:lnTo>
                    <a:pt x="3156472" y="990599"/>
                  </a:lnTo>
                  <a:lnTo>
                    <a:pt x="3144297" y="952499"/>
                  </a:lnTo>
                  <a:lnTo>
                    <a:pt x="3138806" y="939799"/>
                  </a:lnTo>
                  <a:lnTo>
                    <a:pt x="3133585" y="927099"/>
                  </a:lnTo>
                  <a:lnTo>
                    <a:pt x="3115712" y="914399"/>
                  </a:lnTo>
                  <a:lnTo>
                    <a:pt x="3090894" y="901699"/>
                  </a:lnTo>
                  <a:lnTo>
                    <a:pt x="3056986" y="876299"/>
                  </a:lnTo>
                  <a:lnTo>
                    <a:pt x="3011849" y="850899"/>
                  </a:lnTo>
                  <a:lnTo>
                    <a:pt x="2953340" y="825499"/>
                  </a:lnTo>
                  <a:lnTo>
                    <a:pt x="2879318" y="787399"/>
                  </a:lnTo>
                  <a:lnTo>
                    <a:pt x="2880131" y="774699"/>
                  </a:lnTo>
                  <a:close/>
                </a:path>
                <a:path w="3223259" h="1930400">
                  <a:moveTo>
                    <a:pt x="2078835" y="927099"/>
                  </a:moveTo>
                  <a:lnTo>
                    <a:pt x="1166128" y="927099"/>
                  </a:lnTo>
                  <a:lnTo>
                    <a:pt x="1160452" y="939799"/>
                  </a:lnTo>
                  <a:lnTo>
                    <a:pt x="1154489" y="952499"/>
                  </a:lnTo>
                  <a:lnTo>
                    <a:pt x="1141218" y="1028699"/>
                  </a:lnTo>
                  <a:lnTo>
                    <a:pt x="1133669" y="1092199"/>
                  </a:lnTo>
                  <a:lnTo>
                    <a:pt x="1125350" y="1181099"/>
                  </a:lnTo>
                  <a:lnTo>
                    <a:pt x="1116139" y="1308099"/>
                  </a:lnTo>
                  <a:lnTo>
                    <a:pt x="1112857" y="1346199"/>
                  </a:lnTo>
                  <a:lnTo>
                    <a:pt x="1109646" y="1396999"/>
                  </a:lnTo>
                  <a:lnTo>
                    <a:pt x="1106514" y="1447799"/>
                  </a:lnTo>
                  <a:lnTo>
                    <a:pt x="1103467" y="1498599"/>
                  </a:lnTo>
                  <a:lnTo>
                    <a:pt x="1100514" y="1549399"/>
                  </a:lnTo>
                  <a:lnTo>
                    <a:pt x="1097661" y="1600199"/>
                  </a:lnTo>
                  <a:lnTo>
                    <a:pt x="2147726" y="1600199"/>
                  </a:lnTo>
                  <a:lnTo>
                    <a:pt x="2146170" y="1574799"/>
                  </a:lnTo>
                  <a:lnTo>
                    <a:pt x="2142923" y="1523999"/>
                  </a:lnTo>
                  <a:lnTo>
                    <a:pt x="2139553" y="1460499"/>
                  </a:lnTo>
                  <a:lnTo>
                    <a:pt x="2136071" y="1409699"/>
                  </a:lnTo>
                  <a:lnTo>
                    <a:pt x="2132487" y="1358899"/>
                  </a:lnTo>
                  <a:lnTo>
                    <a:pt x="2119593" y="1181099"/>
                  </a:lnTo>
                  <a:lnTo>
                    <a:pt x="2111270" y="1092199"/>
                  </a:lnTo>
                  <a:lnTo>
                    <a:pt x="2103719" y="1028699"/>
                  </a:lnTo>
                  <a:lnTo>
                    <a:pt x="2096822" y="977899"/>
                  </a:lnTo>
                  <a:lnTo>
                    <a:pt x="2084501" y="939799"/>
                  </a:lnTo>
                  <a:lnTo>
                    <a:pt x="2078835" y="927099"/>
                  </a:lnTo>
                  <a:close/>
                </a:path>
                <a:path w="3223259" h="1930400">
                  <a:moveTo>
                    <a:pt x="759841" y="800099"/>
                  </a:moveTo>
                  <a:lnTo>
                    <a:pt x="355600" y="800099"/>
                  </a:lnTo>
                  <a:lnTo>
                    <a:pt x="270977" y="850899"/>
                  </a:lnTo>
                  <a:lnTo>
                    <a:pt x="206447" y="876299"/>
                  </a:lnTo>
                  <a:lnTo>
                    <a:pt x="159178" y="914399"/>
                  </a:lnTo>
                  <a:lnTo>
                    <a:pt x="126338" y="927099"/>
                  </a:lnTo>
                  <a:lnTo>
                    <a:pt x="105096" y="952499"/>
                  </a:lnTo>
                  <a:lnTo>
                    <a:pt x="92621" y="952499"/>
                  </a:lnTo>
                  <a:lnTo>
                    <a:pt x="89866" y="965199"/>
                  </a:lnTo>
                  <a:lnTo>
                    <a:pt x="1026370" y="965199"/>
                  </a:lnTo>
                  <a:lnTo>
                    <a:pt x="1022832" y="952499"/>
                  </a:lnTo>
                  <a:lnTo>
                    <a:pt x="1004372" y="939799"/>
                  </a:lnTo>
                  <a:lnTo>
                    <a:pt x="978717" y="927099"/>
                  </a:lnTo>
                  <a:lnTo>
                    <a:pt x="943652" y="901699"/>
                  </a:lnTo>
                  <a:lnTo>
                    <a:pt x="896962" y="876299"/>
                  </a:lnTo>
                  <a:lnTo>
                    <a:pt x="836430" y="838199"/>
                  </a:lnTo>
                  <a:lnTo>
                    <a:pt x="759841" y="800099"/>
                  </a:lnTo>
                  <a:close/>
                </a:path>
                <a:path w="3223259" h="1930400">
                  <a:moveTo>
                    <a:pt x="1696874" y="25399"/>
                  </a:moveTo>
                  <a:lnTo>
                    <a:pt x="1616049" y="25399"/>
                  </a:lnTo>
                  <a:lnTo>
                    <a:pt x="1584448" y="38099"/>
                  </a:lnTo>
                  <a:lnTo>
                    <a:pt x="1555462" y="50799"/>
                  </a:lnTo>
                  <a:lnTo>
                    <a:pt x="1532039" y="63499"/>
                  </a:lnTo>
                  <a:lnTo>
                    <a:pt x="1496395" y="63499"/>
                  </a:lnTo>
                  <a:lnTo>
                    <a:pt x="1465299" y="76199"/>
                  </a:lnTo>
                  <a:lnTo>
                    <a:pt x="1438829" y="101599"/>
                  </a:lnTo>
                  <a:lnTo>
                    <a:pt x="1417066" y="126999"/>
                  </a:lnTo>
                  <a:lnTo>
                    <a:pt x="1379293" y="165099"/>
                  </a:lnTo>
                  <a:lnTo>
                    <a:pt x="1351789" y="215899"/>
                  </a:lnTo>
                  <a:lnTo>
                    <a:pt x="1333526" y="266699"/>
                  </a:lnTo>
                  <a:lnTo>
                    <a:pt x="1323478" y="317499"/>
                  </a:lnTo>
                  <a:lnTo>
                    <a:pt x="1320615" y="368299"/>
                  </a:lnTo>
                  <a:lnTo>
                    <a:pt x="1323911" y="419099"/>
                  </a:lnTo>
                  <a:lnTo>
                    <a:pt x="1310095" y="431799"/>
                  </a:lnTo>
                  <a:lnTo>
                    <a:pt x="1303680" y="457199"/>
                  </a:lnTo>
                  <a:lnTo>
                    <a:pt x="1305066" y="495299"/>
                  </a:lnTo>
                  <a:lnTo>
                    <a:pt x="1314653" y="520699"/>
                  </a:lnTo>
                  <a:lnTo>
                    <a:pt x="1319881" y="533399"/>
                  </a:lnTo>
                  <a:lnTo>
                    <a:pt x="1325868" y="546099"/>
                  </a:lnTo>
                  <a:lnTo>
                    <a:pt x="1332553" y="558799"/>
                  </a:lnTo>
                  <a:lnTo>
                    <a:pt x="1339875" y="571499"/>
                  </a:lnTo>
                  <a:lnTo>
                    <a:pt x="1350646" y="609599"/>
                  </a:lnTo>
                  <a:lnTo>
                    <a:pt x="1365136" y="660399"/>
                  </a:lnTo>
                  <a:lnTo>
                    <a:pt x="1383057" y="698499"/>
                  </a:lnTo>
                  <a:lnTo>
                    <a:pt x="1404125" y="736599"/>
                  </a:lnTo>
                  <a:lnTo>
                    <a:pt x="1428051" y="774699"/>
                  </a:lnTo>
                  <a:lnTo>
                    <a:pt x="1345505" y="812799"/>
                  </a:lnTo>
                  <a:lnTo>
                    <a:pt x="1282591" y="850899"/>
                  </a:lnTo>
                  <a:lnTo>
                    <a:pt x="1236527" y="876299"/>
                  </a:lnTo>
                  <a:lnTo>
                    <a:pt x="1204534" y="901699"/>
                  </a:lnTo>
                  <a:lnTo>
                    <a:pt x="1183831" y="914399"/>
                  </a:lnTo>
                  <a:lnTo>
                    <a:pt x="1171638" y="927099"/>
                  </a:lnTo>
                  <a:lnTo>
                    <a:pt x="2073338" y="927099"/>
                  </a:lnTo>
                  <a:lnTo>
                    <a:pt x="2054842" y="901699"/>
                  </a:lnTo>
                  <a:lnTo>
                    <a:pt x="2029023" y="888999"/>
                  </a:lnTo>
                  <a:lnTo>
                    <a:pt x="1993598" y="863599"/>
                  </a:lnTo>
                  <a:lnTo>
                    <a:pt x="1946283" y="838199"/>
                  </a:lnTo>
                  <a:lnTo>
                    <a:pt x="1884797" y="812799"/>
                  </a:lnTo>
                  <a:lnTo>
                    <a:pt x="1806854" y="774699"/>
                  </a:lnTo>
                  <a:lnTo>
                    <a:pt x="1832628" y="736599"/>
                  </a:lnTo>
                  <a:lnTo>
                    <a:pt x="1856258" y="698499"/>
                  </a:lnTo>
                  <a:lnTo>
                    <a:pt x="1877371" y="660399"/>
                  </a:lnTo>
                  <a:lnTo>
                    <a:pt x="1895596" y="609599"/>
                  </a:lnTo>
                  <a:lnTo>
                    <a:pt x="1910562" y="558799"/>
                  </a:lnTo>
                  <a:lnTo>
                    <a:pt x="1916221" y="558799"/>
                  </a:lnTo>
                  <a:lnTo>
                    <a:pt x="1921430" y="546099"/>
                  </a:lnTo>
                  <a:lnTo>
                    <a:pt x="1926139" y="533399"/>
                  </a:lnTo>
                  <a:lnTo>
                    <a:pt x="1930298" y="520699"/>
                  </a:lnTo>
                  <a:lnTo>
                    <a:pt x="1939399" y="495299"/>
                  </a:lnTo>
                  <a:lnTo>
                    <a:pt x="1941764" y="469899"/>
                  </a:lnTo>
                  <a:lnTo>
                    <a:pt x="1937565" y="444499"/>
                  </a:lnTo>
                  <a:lnTo>
                    <a:pt x="1926971" y="419099"/>
                  </a:lnTo>
                  <a:lnTo>
                    <a:pt x="1925395" y="406399"/>
                  </a:lnTo>
                  <a:lnTo>
                    <a:pt x="1923253" y="406399"/>
                  </a:lnTo>
                  <a:lnTo>
                    <a:pt x="1920534" y="393699"/>
                  </a:lnTo>
                  <a:lnTo>
                    <a:pt x="1917230" y="393699"/>
                  </a:lnTo>
                  <a:lnTo>
                    <a:pt x="1917877" y="355599"/>
                  </a:lnTo>
                  <a:lnTo>
                    <a:pt x="1910350" y="304799"/>
                  </a:lnTo>
                  <a:lnTo>
                    <a:pt x="1897234" y="253999"/>
                  </a:lnTo>
                  <a:lnTo>
                    <a:pt x="1874391" y="203199"/>
                  </a:lnTo>
                  <a:lnTo>
                    <a:pt x="1859064" y="177799"/>
                  </a:lnTo>
                  <a:lnTo>
                    <a:pt x="1855130" y="177799"/>
                  </a:lnTo>
                  <a:lnTo>
                    <a:pt x="1850975" y="165099"/>
                  </a:lnTo>
                  <a:lnTo>
                    <a:pt x="1815470" y="101599"/>
                  </a:lnTo>
                  <a:lnTo>
                    <a:pt x="1781827" y="63499"/>
                  </a:lnTo>
                  <a:lnTo>
                    <a:pt x="1742003" y="50799"/>
                  </a:lnTo>
                  <a:lnTo>
                    <a:pt x="1696874" y="25399"/>
                  </a:lnTo>
                  <a:close/>
                </a:path>
                <a:path w="3223259" h="1930400">
                  <a:moveTo>
                    <a:pt x="804711" y="101599"/>
                  </a:moveTo>
                  <a:lnTo>
                    <a:pt x="335305" y="101599"/>
                  </a:lnTo>
                  <a:lnTo>
                    <a:pt x="317225" y="114299"/>
                  </a:lnTo>
                  <a:lnTo>
                    <a:pt x="305404" y="126999"/>
                  </a:lnTo>
                  <a:lnTo>
                    <a:pt x="298377" y="152399"/>
                  </a:lnTo>
                  <a:lnTo>
                    <a:pt x="294678" y="165099"/>
                  </a:lnTo>
                  <a:lnTo>
                    <a:pt x="286435" y="215899"/>
                  </a:lnTo>
                  <a:lnTo>
                    <a:pt x="280860" y="266699"/>
                  </a:lnTo>
                  <a:lnTo>
                    <a:pt x="278523" y="330199"/>
                  </a:lnTo>
                  <a:lnTo>
                    <a:pt x="279342" y="355599"/>
                  </a:lnTo>
                  <a:lnTo>
                    <a:pt x="281482" y="393699"/>
                  </a:lnTo>
                  <a:lnTo>
                    <a:pt x="270687" y="406399"/>
                  </a:lnTo>
                  <a:lnTo>
                    <a:pt x="265247" y="431799"/>
                  </a:lnTo>
                  <a:lnTo>
                    <a:pt x="265486" y="457199"/>
                  </a:lnTo>
                  <a:lnTo>
                    <a:pt x="271729" y="482599"/>
                  </a:lnTo>
                  <a:lnTo>
                    <a:pt x="278211" y="507999"/>
                  </a:lnTo>
                  <a:lnTo>
                    <a:pt x="286353" y="520699"/>
                  </a:lnTo>
                  <a:lnTo>
                    <a:pt x="295942" y="533399"/>
                  </a:lnTo>
                  <a:lnTo>
                    <a:pt x="306768" y="546099"/>
                  </a:lnTo>
                  <a:lnTo>
                    <a:pt x="314172" y="571499"/>
                  </a:lnTo>
                  <a:lnTo>
                    <a:pt x="321946" y="596899"/>
                  </a:lnTo>
                  <a:lnTo>
                    <a:pt x="329551" y="622299"/>
                  </a:lnTo>
                  <a:lnTo>
                    <a:pt x="336448" y="634999"/>
                  </a:lnTo>
                  <a:lnTo>
                    <a:pt x="350403" y="647699"/>
                  </a:lnTo>
                  <a:lnTo>
                    <a:pt x="368723" y="673099"/>
                  </a:lnTo>
                  <a:lnTo>
                    <a:pt x="389556" y="685799"/>
                  </a:lnTo>
                  <a:lnTo>
                    <a:pt x="411048" y="711199"/>
                  </a:lnTo>
                  <a:lnTo>
                    <a:pt x="411048" y="736599"/>
                  </a:lnTo>
                  <a:lnTo>
                    <a:pt x="389261" y="749299"/>
                  </a:lnTo>
                  <a:lnTo>
                    <a:pt x="371581" y="761999"/>
                  </a:lnTo>
                  <a:lnTo>
                    <a:pt x="359718" y="774699"/>
                  </a:lnTo>
                  <a:lnTo>
                    <a:pt x="355384" y="800099"/>
                  </a:lnTo>
                  <a:lnTo>
                    <a:pt x="760056" y="800099"/>
                  </a:lnTo>
                  <a:lnTo>
                    <a:pt x="755720" y="774699"/>
                  </a:lnTo>
                  <a:lnTo>
                    <a:pt x="743854" y="761999"/>
                  </a:lnTo>
                  <a:lnTo>
                    <a:pt x="726174" y="749299"/>
                  </a:lnTo>
                  <a:lnTo>
                    <a:pt x="704392" y="736599"/>
                  </a:lnTo>
                  <a:lnTo>
                    <a:pt x="704392" y="711199"/>
                  </a:lnTo>
                  <a:lnTo>
                    <a:pt x="726448" y="698499"/>
                  </a:lnTo>
                  <a:lnTo>
                    <a:pt x="747834" y="673099"/>
                  </a:lnTo>
                  <a:lnTo>
                    <a:pt x="766641" y="647699"/>
                  </a:lnTo>
                  <a:lnTo>
                    <a:pt x="780961" y="634999"/>
                  </a:lnTo>
                  <a:lnTo>
                    <a:pt x="788067" y="622299"/>
                  </a:lnTo>
                  <a:lnTo>
                    <a:pt x="795885" y="596899"/>
                  </a:lnTo>
                  <a:lnTo>
                    <a:pt x="803847" y="571499"/>
                  </a:lnTo>
                  <a:lnTo>
                    <a:pt x="811390" y="533399"/>
                  </a:lnTo>
                  <a:lnTo>
                    <a:pt x="821092" y="533399"/>
                  </a:lnTo>
                  <a:lnTo>
                    <a:pt x="829668" y="520699"/>
                  </a:lnTo>
                  <a:lnTo>
                    <a:pt x="836982" y="507999"/>
                  </a:lnTo>
                  <a:lnTo>
                    <a:pt x="842899" y="482599"/>
                  </a:lnTo>
                  <a:lnTo>
                    <a:pt x="849309" y="457199"/>
                  </a:lnTo>
                  <a:lnTo>
                    <a:pt x="849312" y="431799"/>
                  </a:lnTo>
                  <a:lnTo>
                    <a:pt x="843266" y="406399"/>
                  </a:lnTo>
                  <a:lnTo>
                    <a:pt x="831532" y="393699"/>
                  </a:lnTo>
                  <a:lnTo>
                    <a:pt x="832084" y="380999"/>
                  </a:lnTo>
                  <a:lnTo>
                    <a:pt x="832554" y="368299"/>
                  </a:lnTo>
                  <a:lnTo>
                    <a:pt x="832911" y="355599"/>
                  </a:lnTo>
                  <a:lnTo>
                    <a:pt x="833373" y="330199"/>
                  </a:lnTo>
                  <a:lnTo>
                    <a:pt x="833794" y="330199"/>
                  </a:lnTo>
                  <a:lnTo>
                    <a:pt x="834332" y="317499"/>
                  </a:lnTo>
                  <a:lnTo>
                    <a:pt x="834936" y="304799"/>
                  </a:lnTo>
                  <a:lnTo>
                    <a:pt x="836254" y="266699"/>
                  </a:lnTo>
                  <a:lnTo>
                    <a:pt x="836909" y="241299"/>
                  </a:lnTo>
                  <a:lnTo>
                    <a:pt x="836209" y="203199"/>
                  </a:lnTo>
                  <a:lnTo>
                    <a:pt x="833462" y="177799"/>
                  </a:lnTo>
                  <a:lnTo>
                    <a:pt x="833031" y="177799"/>
                  </a:lnTo>
                  <a:lnTo>
                    <a:pt x="832002" y="165099"/>
                  </a:lnTo>
                  <a:lnTo>
                    <a:pt x="829741" y="152399"/>
                  </a:lnTo>
                  <a:lnTo>
                    <a:pt x="825578" y="139699"/>
                  </a:lnTo>
                  <a:lnTo>
                    <a:pt x="820258" y="126999"/>
                  </a:lnTo>
                  <a:lnTo>
                    <a:pt x="813875" y="126999"/>
                  </a:lnTo>
                  <a:lnTo>
                    <a:pt x="806526" y="114299"/>
                  </a:lnTo>
                  <a:lnTo>
                    <a:pt x="804711" y="101599"/>
                  </a:lnTo>
                  <a:close/>
                </a:path>
                <a:path w="3223259" h="1930400">
                  <a:moveTo>
                    <a:pt x="2846545" y="711199"/>
                  </a:moveTo>
                  <a:lnTo>
                    <a:pt x="2529311" y="711199"/>
                  </a:lnTo>
                  <a:lnTo>
                    <a:pt x="2510917" y="723899"/>
                  </a:lnTo>
                  <a:lnTo>
                    <a:pt x="2498504" y="749299"/>
                  </a:lnTo>
                  <a:lnTo>
                    <a:pt x="2493949" y="774699"/>
                  </a:lnTo>
                  <a:lnTo>
                    <a:pt x="2880525" y="774699"/>
                  </a:lnTo>
                  <a:lnTo>
                    <a:pt x="2876164" y="749299"/>
                  </a:lnTo>
                  <a:lnTo>
                    <a:pt x="2864253" y="723899"/>
                  </a:lnTo>
                  <a:lnTo>
                    <a:pt x="2846545" y="711199"/>
                  </a:lnTo>
                  <a:close/>
                </a:path>
                <a:path w="3223259" h="1930400">
                  <a:moveTo>
                    <a:pt x="2845348" y="685799"/>
                  </a:moveTo>
                  <a:lnTo>
                    <a:pt x="2532926" y="685799"/>
                  </a:lnTo>
                  <a:lnTo>
                    <a:pt x="2539990" y="698499"/>
                  </a:lnTo>
                  <a:lnTo>
                    <a:pt x="2547163" y="711199"/>
                  </a:lnTo>
                  <a:lnTo>
                    <a:pt x="2831725" y="711199"/>
                  </a:lnTo>
                  <a:lnTo>
                    <a:pt x="2838578" y="698499"/>
                  </a:lnTo>
                  <a:lnTo>
                    <a:pt x="2845348" y="685799"/>
                  </a:lnTo>
                  <a:close/>
                </a:path>
                <a:path w="3223259" h="1930400">
                  <a:moveTo>
                    <a:pt x="2896618" y="139699"/>
                  </a:moveTo>
                  <a:lnTo>
                    <a:pt x="2465627" y="139699"/>
                  </a:lnTo>
                  <a:lnTo>
                    <a:pt x="2454871" y="152399"/>
                  </a:lnTo>
                  <a:lnTo>
                    <a:pt x="2409668" y="177799"/>
                  </a:lnTo>
                  <a:lnTo>
                    <a:pt x="2382667" y="215899"/>
                  </a:lnTo>
                  <a:lnTo>
                    <a:pt x="2368366" y="253999"/>
                  </a:lnTo>
                  <a:lnTo>
                    <a:pt x="2361260" y="304799"/>
                  </a:lnTo>
                  <a:lnTo>
                    <a:pt x="2359018" y="317499"/>
                  </a:lnTo>
                  <a:lnTo>
                    <a:pt x="2356467" y="330199"/>
                  </a:lnTo>
                  <a:lnTo>
                    <a:pt x="2353443" y="342899"/>
                  </a:lnTo>
                  <a:lnTo>
                    <a:pt x="2349779" y="355599"/>
                  </a:lnTo>
                  <a:lnTo>
                    <a:pt x="2339667" y="393699"/>
                  </a:lnTo>
                  <a:lnTo>
                    <a:pt x="2337967" y="444499"/>
                  </a:lnTo>
                  <a:lnTo>
                    <a:pt x="2344698" y="495299"/>
                  </a:lnTo>
                  <a:lnTo>
                    <a:pt x="2359881" y="558799"/>
                  </a:lnTo>
                  <a:lnTo>
                    <a:pt x="2383536" y="609599"/>
                  </a:lnTo>
                  <a:lnTo>
                    <a:pt x="2438514" y="660399"/>
                  </a:lnTo>
                  <a:lnTo>
                    <a:pt x="2471722" y="685799"/>
                  </a:lnTo>
                  <a:lnTo>
                    <a:pt x="2891709" y="685799"/>
                  </a:lnTo>
                  <a:lnTo>
                    <a:pt x="2924913" y="660399"/>
                  </a:lnTo>
                  <a:lnTo>
                    <a:pt x="2954452" y="634999"/>
                  </a:lnTo>
                  <a:lnTo>
                    <a:pt x="3003542" y="558799"/>
                  </a:lnTo>
                  <a:lnTo>
                    <a:pt x="3018722" y="495299"/>
                  </a:lnTo>
                  <a:lnTo>
                    <a:pt x="3025449" y="444499"/>
                  </a:lnTo>
                  <a:lnTo>
                    <a:pt x="3023746" y="393699"/>
                  </a:lnTo>
                  <a:lnTo>
                    <a:pt x="3013633" y="355599"/>
                  </a:lnTo>
                  <a:lnTo>
                    <a:pt x="3009970" y="342899"/>
                  </a:lnTo>
                  <a:lnTo>
                    <a:pt x="3006947" y="330199"/>
                  </a:lnTo>
                  <a:lnTo>
                    <a:pt x="3004400" y="317499"/>
                  </a:lnTo>
                  <a:lnTo>
                    <a:pt x="3002165" y="304799"/>
                  </a:lnTo>
                  <a:lnTo>
                    <a:pt x="2995052" y="253999"/>
                  </a:lnTo>
                  <a:lnTo>
                    <a:pt x="2980750" y="215899"/>
                  </a:lnTo>
                  <a:lnTo>
                    <a:pt x="2953756" y="177799"/>
                  </a:lnTo>
                  <a:lnTo>
                    <a:pt x="2908566" y="152399"/>
                  </a:lnTo>
                  <a:lnTo>
                    <a:pt x="2896618" y="139699"/>
                  </a:lnTo>
                  <a:close/>
                </a:path>
                <a:path w="3223259" h="1930400">
                  <a:moveTo>
                    <a:pt x="2867931" y="126999"/>
                  </a:moveTo>
                  <a:lnTo>
                    <a:pt x="2492892" y="126999"/>
                  </a:lnTo>
                  <a:lnTo>
                    <a:pt x="2478406" y="139699"/>
                  </a:lnTo>
                  <a:lnTo>
                    <a:pt x="2882828" y="139699"/>
                  </a:lnTo>
                  <a:lnTo>
                    <a:pt x="2867931" y="126999"/>
                  </a:lnTo>
                  <a:close/>
                </a:path>
                <a:path w="3223259" h="1930400">
                  <a:moveTo>
                    <a:pt x="2790524" y="88899"/>
                  </a:moveTo>
                  <a:lnTo>
                    <a:pt x="2571040" y="88899"/>
                  </a:lnTo>
                  <a:lnTo>
                    <a:pt x="2539818" y="114299"/>
                  </a:lnTo>
                  <a:lnTo>
                    <a:pt x="2508770" y="126999"/>
                  </a:lnTo>
                  <a:lnTo>
                    <a:pt x="2852661" y="126999"/>
                  </a:lnTo>
                  <a:lnTo>
                    <a:pt x="2821680" y="114299"/>
                  </a:lnTo>
                  <a:lnTo>
                    <a:pt x="2790524" y="88899"/>
                  </a:lnTo>
                  <a:close/>
                </a:path>
                <a:path w="3223259" h="1930400">
                  <a:moveTo>
                    <a:pt x="783437" y="76199"/>
                  </a:moveTo>
                  <a:lnTo>
                    <a:pt x="356307" y="76199"/>
                  </a:lnTo>
                  <a:lnTo>
                    <a:pt x="346227" y="88899"/>
                  </a:lnTo>
                  <a:lnTo>
                    <a:pt x="341896" y="88899"/>
                  </a:lnTo>
                  <a:lnTo>
                    <a:pt x="338239" y="101599"/>
                  </a:lnTo>
                  <a:lnTo>
                    <a:pt x="800687" y="101599"/>
                  </a:lnTo>
                  <a:lnTo>
                    <a:pt x="793810" y="88899"/>
                  </a:lnTo>
                  <a:lnTo>
                    <a:pt x="783437" y="76199"/>
                  </a:lnTo>
                  <a:close/>
                </a:path>
                <a:path w="3223259" h="1930400">
                  <a:moveTo>
                    <a:pt x="2729217" y="76199"/>
                  </a:moveTo>
                  <a:lnTo>
                    <a:pt x="2632481" y="76199"/>
                  </a:lnTo>
                  <a:lnTo>
                    <a:pt x="2602055" y="88899"/>
                  </a:lnTo>
                  <a:lnTo>
                    <a:pt x="2759576" y="88899"/>
                  </a:lnTo>
                  <a:lnTo>
                    <a:pt x="2729217" y="76199"/>
                  </a:lnTo>
                  <a:close/>
                </a:path>
                <a:path w="3223259" h="1930400">
                  <a:moveTo>
                    <a:pt x="761453" y="63499"/>
                  </a:moveTo>
                  <a:lnTo>
                    <a:pt x="379226" y="63499"/>
                  </a:lnTo>
                  <a:lnTo>
                    <a:pt x="367396" y="76199"/>
                  </a:lnTo>
                  <a:lnTo>
                    <a:pt x="763384" y="76199"/>
                  </a:lnTo>
                  <a:lnTo>
                    <a:pt x="761453" y="63499"/>
                  </a:lnTo>
                  <a:close/>
                </a:path>
                <a:path w="3223259" h="1930400">
                  <a:moveTo>
                    <a:pt x="735510" y="38099"/>
                  </a:moveTo>
                  <a:lnTo>
                    <a:pt x="420281" y="38099"/>
                  </a:lnTo>
                  <a:lnTo>
                    <a:pt x="410835" y="50799"/>
                  </a:lnTo>
                  <a:lnTo>
                    <a:pt x="400908" y="50799"/>
                  </a:lnTo>
                  <a:lnTo>
                    <a:pt x="391528" y="63499"/>
                  </a:lnTo>
                  <a:lnTo>
                    <a:pt x="755497" y="63499"/>
                  </a:lnTo>
                  <a:lnTo>
                    <a:pt x="746452" y="50799"/>
                  </a:lnTo>
                  <a:lnTo>
                    <a:pt x="735510" y="38099"/>
                  </a:lnTo>
                  <a:close/>
                </a:path>
                <a:path w="3223259" h="1930400">
                  <a:moveTo>
                    <a:pt x="694501" y="25399"/>
                  </a:moveTo>
                  <a:lnTo>
                    <a:pt x="436635" y="25399"/>
                  </a:lnTo>
                  <a:lnTo>
                    <a:pt x="428218" y="38099"/>
                  </a:lnTo>
                  <a:lnTo>
                    <a:pt x="703668" y="38099"/>
                  </a:lnTo>
                  <a:lnTo>
                    <a:pt x="694501" y="25399"/>
                  </a:lnTo>
                  <a:close/>
                </a:path>
                <a:path w="3223259" h="1930400">
                  <a:moveTo>
                    <a:pt x="671127" y="12699"/>
                  </a:moveTo>
                  <a:lnTo>
                    <a:pt x="485165" y="12699"/>
                  </a:lnTo>
                  <a:lnTo>
                    <a:pt x="472998" y="25399"/>
                  </a:lnTo>
                  <a:lnTo>
                    <a:pt x="683563" y="25399"/>
                  </a:lnTo>
                  <a:lnTo>
                    <a:pt x="671127" y="12699"/>
                  </a:lnTo>
                  <a:close/>
                </a:path>
                <a:path w="3223259" h="1930400">
                  <a:moveTo>
                    <a:pt x="550437" y="0"/>
                  </a:moveTo>
                  <a:lnTo>
                    <a:pt x="515950" y="0"/>
                  </a:lnTo>
                  <a:lnTo>
                    <a:pt x="499814" y="12699"/>
                  </a:lnTo>
                  <a:lnTo>
                    <a:pt x="558481" y="12699"/>
                  </a:lnTo>
                  <a:lnTo>
                    <a:pt x="550437" y="0"/>
                  </a:lnTo>
                  <a:close/>
                </a:path>
                <a:path w="3223259" h="1930400">
                  <a:moveTo>
                    <a:pt x="624344" y="0"/>
                  </a:moveTo>
                  <a:lnTo>
                    <a:pt x="583560" y="0"/>
                  </a:lnTo>
                  <a:lnTo>
                    <a:pt x="574587" y="12699"/>
                  </a:lnTo>
                  <a:lnTo>
                    <a:pt x="634214" y="12699"/>
                  </a:lnTo>
                  <a:lnTo>
                    <a:pt x="62434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47" name="object 23">
              <a:extLst>
                <a:ext uri="{FF2B5EF4-FFF2-40B4-BE49-F238E27FC236}">
                  <a16:creationId xmlns:a16="http://schemas.microsoft.com/office/drawing/2014/main" id="{636BE632-D05F-4E96-ACDE-BC4C69FEF0A3}"/>
                </a:ext>
              </a:extLst>
            </p:cNvPr>
            <p:cNvSpPr/>
            <p:nvPr/>
          </p:nvSpPr>
          <p:spPr>
            <a:xfrm>
              <a:off x="6868324" y="2301774"/>
              <a:ext cx="1052195" cy="1108075"/>
            </a:xfrm>
            <a:custGeom>
              <a:avLst/>
              <a:gdLst/>
              <a:ahLst/>
              <a:cxnLst/>
              <a:rect l="l" t="t" r="r" b="b"/>
              <a:pathLst>
                <a:path w="1052195" h="1108075">
                  <a:moveTo>
                    <a:pt x="418528" y="0"/>
                  </a:moveTo>
                  <a:lnTo>
                    <a:pt x="337021" y="36795"/>
                  </a:lnTo>
                  <a:lnTo>
                    <a:pt x="269657" y="69246"/>
                  </a:lnTo>
                  <a:lnTo>
                    <a:pt x="214991" y="97564"/>
                  </a:lnTo>
                  <a:lnTo>
                    <a:pt x="171581" y="121959"/>
                  </a:lnTo>
                  <a:lnTo>
                    <a:pt x="137984" y="142642"/>
                  </a:lnTo>
                  <a:lnTo>
                    <a:pt x="94381" y="173779"/>
                  </a:lnTo>
                  <a:lnTo>
                    <a:pt x="71316" y="212495"/>
                  </a:lnTo>
                  <a:lnTo>
                    <a:pt x="60930" y="274026"/>
                  </a:lnTo>
                  <a:lnTo>
                    <a:pt x="55763" y="315382"/>
                  </a:lnTo>
                  <a:lnTo>
                    <a:pt x="50641" y="362734"/>
                  </a:lnTo>
                  <a:lnTo>
                    <a:pt x="45582" y="415282"/>
                  </a:lnTo>
                  <a:lnTo>
                    <a:pt x="40609" y="472228"/>
                  </a:lnTo>
                  <a:lnTo>
                    <a:pt x="35740" y="532772"/>
                  </a:lnTo>
                  <a:lnTo>
                    <a:pt x="30997" y="596118"/>
                  </a:lnTo>
                  <a:lnTo>
                    <a:pt x="26400" y="661464"/>
                  </a:lnTo>
                  <a:lnTo>
                    <a:pt x="21969" y="728013"/>
                  </a:lnTo>
                  <a:lnTo>
                    <a:pt x="17723" y="794966"/>
                  </a:lnTo>
                  <a:lnTo>
                    <a:pt x="13685" y="861525"/>
                  </a:lnTo>
                  <a:lnTo>
                    <a:pt x="9872" y="926889"/>
                  </a:lnTo>
                  <a:lnTo>
                    <a:pt x="6307" y="990261"/>
                  </a:lnTo>
                  <a:lnTo>
                    <a:pt x="3010" y="1050842"/>
                  </a:lnTo>
                  <a:lnTo>
                    <a:pt x="0" y="1107833"/>
                  </a:lnTo>
                  <a:lnTo>
                    <a:pt x="1051902" y="1107833"/>
                  </a:lnTo>
                  <a:lnTo>
                    <a:pt x="1048892" y="1050842"/>
                  </a:lnTo>
                  <a:lnTo>
                    <a:pt x="1045594" y="990261"/>
                  </a:lnTo>
                  <a:lnTo>
                    <a:pt x="1042029" y="926889"/>
                  </a:lnTo>
                  <a:lnTo>
                    <a:pt x="1038216" y="861525"/>
                  </a:lnTo>
                  <a:lnTo>
                    <a:pt x="1034176" y="794966"/>
                  </a:lnTo>
                  <a:lnTo>
                    <a:pt x="1029930" y="728013"/>
                  </a:lnTo>
                  <a:lnTo>
                    <a:pt x="1025498" y="661464"/>
                  </a:lnTo>
                  <a:lnTo>
                    <a:pt x="1020900" y="596118"/>
                  </a:lnTo>
                  <a:lnTo>
                    <a:pt x="1016157" y="532772"/>
                  </a:lnTo>
                  <a:lnTo>
                    <a:pt x="1011288" y="472228"/>
                  </a:lnTo>
                  <a:lnTo>
                    <a:pt x="1006314" y="415282"/>
                  </a:lnTo>
                  <a:lnTo>
                    <a:pt x="1001256" y="362734"/>
                  </a:lnTo>
                  <a:lnTo>
                    <a:pt x="996133" y="315382"/>
                  </a:lnTo>
                  <a:lnTo>
                    <a:pt x="990967" y="274026"/>
                  </a:lnTo>
                  <a:lnTo>
                    <a:pt x="980583" y="212495"/>
                  </a:lnTo>
                  <a:lnTo>
                    <a:pt x="957483" y="173717"/>
                  </a:lnTo>
                  <a:lnTo>
                    <a:pt x="914751" y="143095"/>
                  </a:lnTo>
                  <a:lnTo>
                    <a:pt x="881632" y="122672"/>
                  </a:lnTo>
                  <a:lnTo>
                    <a:pt x="838699" y="98536"/>
                  </a:lnTo>
                  <a:lnTo>
                    <a:pt x="784449" y="70441"/>
                  </a:lnTo>
                  <a:lnTo>
                    <a:pt x="717376" y="38143"/>
                  </a:lnTo>
                  <a:lnTo>
                    <a:pt x="635977" y="1396"/>
                  </a:lnTo>
                  <a:lnTo>
                    <a:pt x="41852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48" name="object 24">
              <a:extLst>
                <a:ext uri="{FF2B5EF4-FFF2-40B4-BE49-F238E27FC236}">
                  <a16:creationId xmlns:a16="http://schemas.microsoft.com/office/drawing/2014/main" id="{87A21F66-7584-4728-B4E3-4D31AAB7889D}"/>
                </a:ext>
              </a:extLst>
            </p:cNvPr>
            <p:cNvSpPr/>
            <p:nvPr/>
          </p:nvSpPr>
          <p:spPr>
            <a:xfrm>
              <a:off x="7949324" y="2275713"/>
              <a:ext cx="1019810" cy="1134110"/>
            </a:xfrm>
            <a:custGeom>
              <a:avLst/>
              <a:gdLst/>
              <a:ahLst/>
              <a:cxnLst/>
              <a:rect l="l" t="t" r="r" b="b"/>
              <a:pathLst>
                <a:path w="1019809" h="1134110">
                  <a:moveTo>
                    <a:pt x="405663" y="0"/>
                  </a:moveTo>
                  <a:lnTo>
                    <a:pt x="316583" y="39263"/>
                  </a:lnTo>
                  <a:lnTo>
                    <a:pt x="245134" y="73217"/>
                  </a:lnTo>
                  <a:lnTo>
                    <a:pt x="189230" y="102157"/>
                  </a:lnTo>
                  <a:lnTo>
                    <a:pt x="146784" y="126383"/>
                  </a:lnTo>
                  <a:lnTo>
                    <a:pt x="93827" y="161961"/>
                  </a:lnTo>
                  <a:lnTo>
                    <a:pt x="69812" y="199785"/>
                  </a:lnTo>
                  <a:lnTo>
                    <a:pt x="60234" y="257805"/>
                  </a:lnTo>
                  <a:lnTo>
                    <a:pt x="55463" y="297021"/>
                  </a:lnTo>
                  <a:lnTo>
                    <a:pt x="50725" y="342086"/>
                  </a:lnTo>
                  <a:lnTo>
                    <a:pt x="46040" y="392282"/>
                  </a:lnTo>
                  <a:lnTo>
                    <a:pt x="41422" y="446892"/>
                  </a:lnTo>
                  <a:lnTo>
                    <a:pt x="36890" y="505200"/>
                  </a:lnTo>
                  <a:lnTo>
                    <a:pt x="32460" y="566487"/>
                  </a:lnTo>
                  <a:lnTo>
                    <a:pt x="28149" y="630038"/>
                  </a:lnTo>
                  <a:lnTo>
                    <a:pt x="23975" y="695135"/>
                  </a:lnTo>
                  <a:lnTo>
                    <a:pt x="19954" y="761061"/>
                  </a:lnTo>
                  <a:lnTo>
                    <a:pt x="16103" y="827100"/>
                  </a:lnTo>
                  <a:lnTo>
                    <a:pt x="12440" y="892533"/>
                  </a:lnTo>
                  <a:lnTo>
                    <a:pt x="8981" y="956645"/>
                  </a:lnTo>
                  <a:lnTo>
                    <a:pt x="5743" y="1018719"/>
                  </a:lnTo>
                  <a:lnTo>
                    <a:pt x="2744" y="1078036"/>
                  </a:lnTo>
                  <a:lnTo>
                    <a:pt x="0" y="1133881"/>
                  </a:lnTo>
                  <a:lnTo>
                    <a:pt x="1019479" y="1133881"/>
                  </a:lnTo>
                  <a:lnTo>
                    <a:pt x="1016731" y="1078032"/>
                  </a:lnTo>
                  <a:lnTo>
                    <a:pt x="1013726" y="1018710"/>
                  </a:lnTo>
                  <a:lnTo>
                    <a:pt x="1010482" y="956633"/>
                  </a:lnTo>
                  <a:lnTo>
                    <a:pt x="1007016" y="892517"/>
                  </a:lnTo>
                  <a:lnTo>
                    <a:pt x="1003346" y="827079"/>
                  </a:lnTo>
                  <a:lnTo>
                    <a:pt x="999489" y="761037"/>
                  </a:lnTo>
                  <a:lnTo>
                    <a:pt x="995461" y="695107"/>
                  </a:lnTo>
                  <a:lnTo>
                    <a:pt x="991280" y="630008"/>
                  </a:lnTo>
                  <a:lnTo>
                    <a:pt x="986963" y="566455"/>
                  </a:lnTo>
                  <a:lnTo>
                    <a:pt x="982528" y="505166"/>
                  </a:lnTo>
                  <a:lnTo>
                    <a:pt x="977991" y="446858"/>
                  </a:lnTo>
                  <a:lnTo>
                    <a:pt x="973369" y="392248"/>
                  </a:lnTo>
                  <a:lnTo>
                    <a:pt x="968681" y="342053"/>
                  </a:lnTo>
                  <a:lnTo>
                    <a:pt x="963943" y="296990"/>
                  </a:lnTo>
                  <a:lnTo>
                    <a:pt x="959172" y="257777"/>
                  </a:lnTo>
                  <a:lnTo>
                    <a:pt x="949600" y="199768"/>
                  </a:lnTo>
                  <a:lnTo>
                    <a:pt x="925553" y="161887"/>
                  </a:lnTo>
                  <a:lnTo>
                    <a:pt x="873648" y="126907"/>
                  </a:lnTo>
                  <a:lnTo>
                    <a:pt x="831740" y="102963"/>
                  </a:lnTo>
                  <a:lnTo>
                    <a:pt x="776328" y="74281"/>
                  </a:lnTo>
                  <a:lnTo>
                    <a:pt x="705237" y="40515"/>
                  </a:lnTo>
                  <a:lnTo>
                    <a:pt x="616292" y="1320"/>
                  </a:lnTo>
                  <a:lnTo>
                    <a:pt x="40566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49" name="object 25">
              <a:extLst>
                <a:ext uri="{FF2B5EF4-FFF2-40B4-BE49-F238E27FC236}">
                  <a16:creationId xmlns:a16="http://schemas.microsoft.com/office/drawing/2014/main" id="{E07F708E-DA55-4FA1-9667-044D9B65E162}"/>
                </a:ext>
              </a:extLst>
            </p:cNvPr>
            <p:cNvSpPr/>
            <p:nvPr/>
          </p:nvSpPr>
          <p:spPr>
            <a:xfrm>
              <a:off x="9019717" y="2283193"/>
              <a:ext cx="1008380" cy="1126490"/>
            </a:xfrm>
            <a:custGeom>
              <a:avLst/>
              <a:gdLst/>
              <a:ahLst/>
              <a:cxnLst/>
              <a:rect l="l" t="t" r="r" b="b"/>
              <a:pathLst>
                <a:path w="1008379" h="1126489">
                  <a:moveTo>
                    <a:pt x="401205" y="0"/>
                  </a:moveTo>
                  <a:lnTo>
                    <a:pt x="313128" y="39936"/>
                  </a:lnTo>
                  <a:lnTo>
                    <a:pt x="242483" y="74472"/>
                  </a:lnTo>
                  <a:lnTo>
                    <a:pt x="187209" y="103912"/>
                  </a:lnTo>
                  <a:lnTo>
                    <a:pt x="145240" y="128556"/>
                  </a:lnTo>
                  <a:lnTo>
                    <a:pt x="92876" y="164746"/>
                  </a:lnTo>
                  <a:lnTo>
                    <a:pt x="69110" y="202725"/>
                  </a:lnTo>
                  <a:lnTo>
                    <a:pt x="59619" y="260331"/>
                  </a:lnTo>
                  <a:lnTo>
                    <a:pt x="54891" y="299217"/>
                  </a:lnTo>
                  <a:lnTo>
                    <a:pt x="50198" y="343877"/>
                  </a:lnTo>
                  <a:lnTo>
                    <a:pt x="45556" y="393600"/>
                  </a:lnTo>
                  <a:lnTo>
                    <a:pt x="40982" y="447675"/>
                  </a:lnTo>
                  <a:lnTo>
                    <a:pt x="36494" y="505391"/>
                  </a:lnTo>
                  <a:lnTo>
                    <a:pt x="32107" y="566037"/>
                  </a:lnTo>
                  <a:lnTo>
                    <a:pt x="27839" y="628902"/>
                  </a:lnTo>
                  <a:lnTo>
                    <a:pt x="23706" y="693276"/>
                  </a:lnTo>
                  <a:lnTo>
                    <a:pt x="19727" y="758446"/>
                  </a:lnTo>
                  <a:lnTo>
                    <a:pt x="15917" y="823703"/>
                  </a:lnTo>
                  <a:lnTo>
                    <a:pt x="12293" y="888336"/>
                  </a:lnTo>
                  <a:lnTo>
                    <a:pt x="8872" y="951633"/>
                  </a:lnTo>
                  <a:lnTo>
                    <a:pt x="5672" y="1012883"/>
                  </a:lnTo>
                  <a:lnTo>
                    <a:pt x="2709" y="1071376"/>
                  </a:lnTo>
                  <a:lnTo>
                    <a:pt x="0" y="1126401"/>
                  </a:lnTo>
                  <a:lnTo>
                    <a:pt x="1008176" y="1126401"/>
                  </a:lnTo>
                  <a:lnTo>
                    <a:pt x="1005465" y="1071376"/>
                  </a:lnTo>
                  <a:lnTo>
                    <a:pt x="1002500" y="1012883"/>
                  </a:lnTo>
                  <a:lnTo>
                    <a:pt x="999298" y="951633"/>
                  </a:lnTo>
                  <a:lnTo>
                    <a:pt x="995877" y="888336"/>
                  </a:lnTo>
                  <a:lnTo>
                    <a:pt x="992252" y="823703"/>
                  </a:lnTo>
                  <a:lnTo>
                    <a:pt x="988441" y="758446"/>
                  </a:lnTo>
                  <a:lnTo>
                    <a:pt x="984460" y="693276"/>
                  </a:lnTo>
                  <a:lnTo>
                    <a:pt x="980328" y="628902"/>
                  </a:lnTo>
                  <a:lnTo>
                    <a:pt x="976060" y="566037"/>
                  </a:lnTo>
                  <a:lnTo>
                    <a:pt x="971673" y="505391"/>
                  </a:lnTo>
                  <a:lnTo>
                    <a:pt x="967184" y="447675"/>
                  </a:lnTo>
                  <a:lnTo>
                    <a:pt x="962611" y="393600"/>
                  </a:lnTo>
                  <a:lnTo>
                    <a:pt x="957969" y="343877"/>
                  </a:lnTo>
                  <a:lnTo>
                    <a:pt x="953277" y="299217"/>
                  </a:lnTo>
                  <a:lnTo>
                    <a:pt x="948550" y="260331"/>
                  </a:lnTo>
                  <a:lnTo>
                    <a:pt x="939062" y="202725"/>
                  </a:lnTo>
                  <a:lnTo>
                    <a:pt x="915250" y="164670"/>
                  </a:lnTo>
                  <a:lnTo>
                    <a:pt x="863930" y="129095"/>
                  </a:lnTo>
                  <a:lnTo>
                    <a:pt x="822494" y="104741"/>
                  </a:lnTo>
                  <a:lnTo>
                    <a:pt x="767706" y="75567"/>
                  </a:lnTo>
                  <a:lnTo>
                    <a:pt x="697416" y="41224"/>
                  </a:lnTo>
                  <a:lnTo>
                    <a:pt x="609473" y="1358"/>
                  </a:lnTo>
                  <a:lnTo>
                    <a:pt x="40120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0" name="object 26">
              <a:extLst>
                <a:ext uri="{FF2B5EF4-FFF2-40B4-BE49-F238E27FC236}">
                  <a16:creationId xmlns:a16="http://schemas.microsoft.com/office/drawing/2014/main" id="{2B533605-5184-499B-96E8-C193B1ABA2AF}"/>
                </a:ext>
              </a:extLst>
            </p:cNvPr>
            <p:cNvSpPr/>
            <p:nvPr/>
          </p:nvSpPr>
          <p:spPr>
            <a:xfrm>
              <a:off x="7570840" y="1904492"/>
              <a:ext cx="84086" cy="1283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1" name="object 27">
              <a:extLst>
                <a:ext uri="{FF2B5EF4-FFF2-40B4-BE49-F238E27FC236}">
                  <a16:creationId xmlns:a16="http://schemas.microsoft.com/office/drawing/2014/main" id="{4CD75D9E-640C-421C-85E6-74B91AAB32A3}"/>
                </a:ext>
              </a:extLst>
            </p:cNvPr>
            <p:cNvSpPr/>
            <p:nvPr/>
          </p:nvSpPr>
          <p:spPr>
            <a:xfrm>
              <a:off x="7278966" y="1964563"/>
              <a:ext cx="230619" cy="4271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2" name="object 28">
              <a:extLst>
                <a:ext uri="{FF2B5EF4-FFF2-40B4-BE49-F238E27FC236}">
                  <a16:creationId xmlns:a16="http://schemas.microsoft.com/office/drawing/2014/main" id="{3EC0B3E6-8D6B-40C7-B55B-AF095BDD47B5}"/>
                </a:ext>
              </a:extLst>
            </p:cNvPr>
            <p:cNvSpPr/>
            <p:nvPr/>
          </p:nvSpPr>
          <p:spPr>
            <a:xfrm>
              <a:off x="7132808" y="1904492"/>
              <a:ext cx="84073" cy="1283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3" name="object 29">
              <a:extLst>
                <a:ext uri="{FF2B5EF4-FFF2-40B4-BE49-F238E27FC236}">
                  <a16:creationId xmlns:a16="http://schemas.microsoft.com/office/drawing/2014/main" id="{EDE5FA1A-89C8-4A72-9A92-D5410E5C7343}"/>
                </a:ext>
              </a:extLst>
            </p:cNvPr>
            <p:cNvSpPr/>
            <p:nvPr/>
          </p:nvSpPr>
          <p:spPr>
            <a:xfrm>
              <a:off x="7146460" y="1536446"/>
              <a:ext cx="495492" cy="7167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4" name="object 30">
              <a:extLst>
                <a:ext uri="{FF2B5EF4-FFF2-40B4-BE49-F238E27FC236}">
                  <a16:creationId xmlns:a16="http://schemas.microsoft.com/office/drawing/2014/main" id="{BFD79E2E-A933-4EF5-909F-A4E198FAC156}"/>
                </a:ext>
              </a:extLst>
            </p:cNvPr>
            <p:cNvSpPr/>
            <p:nvPr/>
          </p:nvSpPr>
          <p:spPr>
            <a:xfrm>
              <a:off x="7206881" y="2661095"/>
              <a:ext cx="375285" cy="190500"/>
            </a:xfrm>
            <a:custGeom>
              <a:avLst/>
              <a:gdLst/>
              <a:ahLst/>
              <a:cxnLst/>
              <a:rect l="l" t="t" r="r" b="b"/>
              <a:pathLst>
                <a:path w="375284" h="190500">
                  <a:moveTo>
                    <a:pt x="334416" y="0"/>
                  </a:moveTo>
                  <a:lnTo>
                    <a:pt x="40360" y="0"/>
                  </a:lnTo>
                  <a:lnTo>
                    <a:pt x="0" y="171424"/>
                  </a:lnTo>
                  <a:lnTo>
                    <a:pt x="43877" y="179442"/>
                  </a:lnTo>
                  <a:lnTo>
                    <a:pt x="89922" y="185343"/>
                  </a:lnTo>
                  <a:lnTo>
                    <a:pt x="137852" y="188987"/>
                  </a:lnTo>
                  <a:lnTo>
                    <a:pt x="187388" y="190233"/>
                  </a:lnTo>
                  <a:lnTo>
                    <a:pt x="236924" y="188987"/>
                  </a:lnTo>
                  <a:lnTo>
                    <a:pt x="284856" y="185343"/>
                  </a:lnTo>
                  <a:lnTo>
                    <a:pt x="330904" y="179442"/>
                  </a:lnTo>
                  <a:lnTo>
                    <a:pt x="374789" y="171424"/>
                  </a:lnTo>
                  <a:lnTo>
                    <a:pt x="334416" y="0"/>
                  </a:lnTo>
                  <a:close/>
                </a:path>
              </a:pathLst>
            </a:custGeom>
            <a:solidFill>
              <a:srgbClr val="E7E7E5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5" name="object 31">
              <a:extLst>
                <a:ext uri="{FF2B5EF4-FFF2-40B4-BE49-F238E27FC236}">
                  <a16:creationId xmlns:a16="http://schemas.microsoft.com/office/drawing/2014/main" id="{ED9DDAAE-92D4-416F-AB0E-F34CD5B7CB97}"/>
                </a:ext>
              </a:extLst>
            </p:cNvPr>
            <p:cNvSpPr/>
            <p:nvPr/>
          </p:nvSpPr>
          <p:spPr>
            <a:xfrm>
              <a:off x="7190092" y="2275027"/>
              <a:ext cx="408940" cy="516890"/>
            </a:xfrm>
            <a:custGeom>
              <a:avLst/>
              <a:gdLst/>
              <a:ahLst/>
              <a:cxnLst/>
              <a:rect l="l" t="t" r="r" b="b"/>
              <a:pathLst>
                <a:path w="408940" h="516889">
                  <a:moveTo>
                    <a:pt x="61188" y="0"/>
                  </a:moveTo>
                  <a:lnTo>
                    <a:pt x="50296" y="2201"/>
                  </a:lnTo>
                  <a:lnTo>
                    <a:pt x="41403" y="8204"/>
                  </a:lnTo>
                  <a:lnTo>
                    <a:pt x="35408" y="17102"/>
                  </a:lnTo>
                  <a:lnTo>
                    <a:pt x="33210" y="27990"/>
                  </a:lnTo>
                  <a:lnTo>
                    <a:pt x="36225" y="51136"/>
                  </a:lnTo>
                  <a:lnTo>
                    <a:pt x="44920" y="72702"/>
                  </a:lnTo>
                  <a:lnTo>
                    <a:pt x="58762" y="92318"/>
                  </a:lnTo>
                  <a:lnTo>
                    <a:pt x="77216" y="109613"/>
                  </a:lnTo>
                  <a:lnTo>
                    <a:pt x="0" y="492671"/>
                  </a:lnTo>
                  <a:lnTo>
                    <a:pt x="47806" y="502887"/>
                  </a:lnTo>
                  <a:lnTo>
                    <a:pt x="97978" y="510406"/>
                  </a:lnTo>
                  <a:lnTo>
                    <a:pt x="150206" y="515048"/>
                  </a:lnTo>
                  <a:lnTo>
                    <a:pt x="204177" y="516635"/>
                  </a:lnTo>
                  <a:lnTo>
                    <a:pt x="258155" y="515048"/>
                  </a:lnTo>
                  <a:lnTo>
                    <a:pt x="310384" y="510406"/>
                  </a:lnTo>
                  <a:lnTo>
                    <a:pt x="360561" y="502887"/>
                  </a:lnTo>
                  <a:lnTo>
                    <a:pt x="408381" y="492671"/>
                  </a:lnTo>
                  <a:lnTo>
                    <a:pt x="331152" y="109613"/>
                  </a:lnTo>
                  <a:lnTo>
                    <a:pt x="349212" y="92697"/>
                  </a:lnTo>
                  <a:lnTo>
                    <a:pt x="204177" y="92697"/>
                  </a:lnTo>
                  <a:lnTo>
                    <a:pt x="170472" y="89467"/>
                  </a:lnTo>
                  <a:lnTo>
                    <a:pt x="112230" y="65961"/>
                  </a:lnTo>
                  <a:lnTo>
                    <a:pt x="89170" y="34810"/>
                  </a:lnTo>
                  <a:lnTo>
                    <a:pt x="89166" y="27990"/>
                  </a:lnTo>
                  <a:lnTo>
                    <a:pt x="86963" y="17096"/>
                  </a:lnTo>
                  <a:lnTo>
                    <a:pt x="80961" y="8199"/>
                  </a:lnTo>
                  <a:lnTo>
                    <a:pt x="72066" y="2200"/>
                  </a:lnTo>
                  <a:lnTo>
                    <a:pt x="61188" y="0"/>
                  </a:lnTo>
                  <a:close/>
                </a:path>
                <a:path w="408940" h="516889">
                  <a:moveTo>
                    <a:pt x="347192" y="0"/>
                  </a:moveTo>
                  <a:lnTo>
                    <a:pt x="336300" y="2201"/>
                  </a:lnTo>
                  <a:lnTo>
                    <a:pt x="327407" y="8204"/>
                  </a:lnTo>
                  <a:lnTo>
                    <a:pt x="321412" y="17102"/>
                  </a:lnTo>
                  <a:lnTo>
                    <a:pt x="319214" y="27990"/>
                  </a:lnTo>
                  <a:lnTo>
                    <a:pt x="319214" y="34810"/>
                  </a:lnTo>
                  <a:lnTo>
                    <a:pt x="317246" y="41249"/>
                  </a:lnTo>
                  <a:lnTo>
                    <a:pt x="269695" y="80297"/>
                  </a:lnTo>
                  <a:lnTo>
                    <a:pt x="204177" y="92697"/>
                  </a:lnTo>
                  <a:lnTo>
                    <a:pt x="349212" y="92697"/>
                  </a:lnTo>
                  <a:lnTo>
                    <a:pt x="349621" y="92313"/>
                  </a:lnTo>
                  <a:lnTo>
                    <a:pt x="363458" y="72697"/>
                  </a:lnTo>
                  <a:lnTo>
                    <a:pt x="372145" y="51134"/>
                  </a:lnTo>
                  <a:lnTo>
                    <a:pt x="375158" y="27990"/>
                  </a:lnTo>
                  <a:lnTo>
                    <a:pt x="372960" y="17096"/>
                  </a:lnTo>
                  <a:lnTo>
                    <a:pt x="366966" y="8199"/>
                  </a:lnTo>
                  <a:lnTo>
                    <a:pt x="358077" y="2200"/>
                  </a:lnTo>
                  <a:lnTo>
                    <a:pt x="3471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6" name="object 32">
              <a:extLst>
                <a:ext uri="{FF2B5EF4-FFF2-40B4-BE49-F238E27FC236}">
                  <a16:creationId xmlns:a16="http://schemas.microsoft.com/office/drawing/2014/main" id="{5FF373CE-1F17-4202-87C3-EF1A6D5EEA92}"/>
                </a:ext>
              </a:extLst>
            </p:cNvPr>
            <p:cNvSpPr/>
            <p:nvPr/>
          </p:nvSpPr>
          <p:spPr>
            <a:xfrm>
              <a:off x="8199201" y="1560724"/>
              <a:ext cx="534670" cy="785495"/>
            </a:xfrm>
            <a:custGeom>
              <a:avLst/>
              <a:gdLst/>
              <a:ahLst/>
              <a:cxnLst/>
              <a:rect l="l" t="t" r="r" b="b"/>
              <a:pathLst>
                <a:path w="534670" h="785494">
                  <a:moveTo>
                    <a:pt x="299501" y="0"/>
                  </a:moveTo>
                  <a:lnTo>
                    <a:pt x="259829" y="969"/>
                  </a:lnTo>
                  <a:lnTo>
                    <a:pt x="225452" y="8487"/>
                  </a:lnTo>
                  <a:lnTo>
                    <a:pt x="199358" y="20519"/>
                  </a:lnTo>
                  <a:lnTo>
                    <a:pt x="184537" y="35031"/>
                  </a:lnTo>
                  <a:lnTo>
                    <a:pt x="137338" y="42796"/>
                  </a:lnTo>
                  <a:lnTo>
                    <a:pt x="102833" y="64111"/>
                  </a:lnTo>
                  <a:lnTo>
                    <a:pt x="78626" y="95908"/>
                  </a:lnTo>
                  <a:lnTo>
                    <a:pt x="62325" y="135114"/>
                  </a:lnTo>
                  <a:lnTo>
                    <a:pt x="51536" y="178660"/>
                  </a:lnTo>
                  <a:lnTo>
                    <a:pt x="43866" y="223476"/>
                  </a:lnTo>
                  <a:lnTo>
                    <a:pt x="36920" y="266492"/>
                  </a:lnTo>
                  <a:lnTo>
                    <a:pt x="28305" y="304636"/>
                  </a:lnTo>
                  <a:lnTo>
                    <a:pt x="15627" y="334840"/>
                  </a:lnTo>
                  <a:lnTo>
                    <a:pt x="7185" y="355370"/>
                  </a:lnTo>
                  <a:lnTo>
                    <a:pt x="1913" y="383551"/>
                  </a:lnTo>
                  <a:lnTo>
                    <a:pt x="0" y="417917"/>
                  </a:lnTo>
                  <a:lnTo>
                    <a:pt x="1629" y="457004"/>
                  </a:lnTo>
                  <a:lnTo>
                    <a:pt x="6990" y="499348"/>
                  </a:lnTo>
                  <a:lnTo>
                    <a:pt x="16267" y="543483"/>
                  </a:lnTo>
                  <a:lnTo>
                    <a:pt x="29647" y="587946"/>
                  </a:lnTo>
                  <a:lnTo>
                    <a:pt x="47316" y="631271"/>
                  </a:lnTo>
                  <a:lnTo>
                    <a:pt x="69462" y="671995"/>
                  </a:lnTo>
                  <a:lnTo>
                    <a:pt x="96270" y="708652"/>
                  </a:lnTo>
                  <a:lnTo>
                    <a:pt x="127927" y="739777"/>
                  </a:lnTo>
                  <a:lnTo>
                    <a:pt x="164619" y="763907"/>
                  </a:lnTo>
                  <a:lnTo>
                    <a:pt x="206532" y="779577"/>
                  </a:lnTo>
                  <a:lnTo>
                    <a:pt x="253854" y="785321"/>
                  </a:lnTo>
                  <a:lnTo>
                    <a:pt x="302071" y="778991"/>
                  </a:lnTo>
                  <a:lnTo>
                    <a:pt x="345790" y="760753"/>
                  </a:lnTo>
                  <a:lnTo>
                    <a:pt x="384996" y="732604"/>
                  </a:lnTo>
                  <a:lnTo>
                    <a:pt x="419674" y="696543"/>
                  </a:lnTo>
                  <a:lnTo>
                    <a:pt x="449811" y="654569"/>
                  </a:lnTo>
                  <a:lnTo>
                    <a:pt x="475392" y="608680"/>
                  </a:lnTo>
                  <a:lnTo>
                    <a:pt x="496404" y="560874"/>
                  </a:lnTo>
                  <a:lnTo>
                    <a:pt x="512832" y="513149"/>
                  </a:lnTo>
                  <a:lnTo>
                    <a:pt x="524661" y="467504"/>
                  </a:lnTo>
                  <a:lnTo>
                    <a:pt x="531877" y="425936"/>
                  </a:lnTo>
                  <a:lnTo>
                    <a:pt x="534467" y="390446"/>
                  </a:lnTo>
                  <a:lnTo>
                    <a:pt x="532416" y="363029"/>
                  </a:lnTo>
                  <a:lnTo>
                    <a:pt x="525710" y="345686"/>
                  </a:lnTo>
                  <a:lnTo>
                    <a:pt x="511540" y="320069"/>
                  </a:lnTo>
                  <a:lnTo>
                    <a:pt x="504806" y="291925"/>
                  </a:lnTo>
                  <a:lnTo>
                    <a:pt x="493465" y="217697"/>
                  </a:lnTo>
                  <a:lnTo>
                    <a:pt x="478768" y="166435"/>
                  </a:lnTo>
                  <a:lnTo>
                    <a:pt x="451326" y="102290"/>
                  </a:lnTo>
                  <a:lnTo>
                    <a:pt x="420379" y="56723"/>
                  </a:lnTo>
                  <a:lnTo>
                    <a:pt x="382766" y="25842"/>
                  </a:lnTo>
                  <a:lnTo>
                    <a:pt x="341476" y="7612"/>
                  </a:lnTo>
                  <a:lnTo>
                    <a:pt x="299501" y="0"/>
                  </a:lnTo>
                  <a:close/>
                </a:path>
              </a:pathLst>
            </a:custGeom>
            <a:solidFill>
              <a:srgbClr val="FEBE29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7" name="object 33">
              <a:extLst>
                <a:ext uri="{FF2B5EF4-FFF2-40B4-BE49-F238E27FC236}">
                  <a16:creationId xmlns:a16="http://schemas.microsoft.com/office/drawing/2014/main" id="{B9EC2EC6-784E-41ED-9F10-55512058605E}"/>
                </a:ext>
              </a:extLst>
            </p:cNvPr>
            <p:cNvSpPr/>
            <p:nvPr/>
          </p:nvSpPr>
          <p:spPr>
            <a:xfrm>
              <a:off x="8356828" y="1951873"/>
              <a:ext cx="204470" cy="428625"/>
            </a:xfrm>
            <a:custGeom>
              <a:avLst/>
              <a:gdLst/>
              <a:ahLst/>
              <a:cxnLst/>
              <a:rect l="l" t="t" r="r" b="b"/>
              <a:pathLst>
                <a:path w="204470" h="428625">
                  <a:moveTo>
                    <a:pt x="119063" y="0"/>
                  </a:moveTo>
                  <a:lnTo>
                    <a:pt x="85165" y="0"/>
                  </a:lnTo>
                  <a:lnTo>
                    <a:pt x="52948" y="10006"/>
                  </a:lnTo>
                  <a:lnTo>
                    <a:pt x="25773" y="30019"/>
                  </a:lnTo>
                  <a:lnTo>
                    <a:pt x="7003" y="60039"/>
                  </a:lnTo>
                  <a:lnTo>
                    <a:pt x="0" y="100066"/>
                  </a:lnTo>
                  <a:lnTo>
                    <a:pt x="0" y="350256"/>
                  </a:lnTo>
                  <a:lnTo>
                    <a:pt x="24207" y="388851"/>
                  </a:lnTo>
                  <a:lnTo>
                    <a:pt x="52151" y="414819"/>
                  </a:lnTo>
                  <a:lnTo>
                    <a:pt x="82583" y="428019"/>
                  </a:lnTo>
                  <a:lnTo>
                    <a:pt x="114255" y="428305"/>
                  </a:lnTo>
                  <a:lnTo>
                    <a:pt x="145918" y="415536"/>
                  </a:lnTo>
                  <a:lnTo>
                    <a:pt x="176325" y="389567"/>
                  </a:lnTo>
                  <a:lnTo>
                    <a:pt x="204228" y="350256"/>
                  </a:lnTo>
                  <a:lnTo>
                    <a:pt x="204228" y="100066"/>
                  </a:lnTo>
                  <a:lnTo>
                    <a:pt x="197224" y="60039"/>
                  </a:lnTo>
                  <a:lnTo>
                    <a:pt x="178454" y="30019"/>
                  </a:lnTo>
                  <a:lnTo>
                    <a:pt x="151280" y="10006"/>
                  </a:lnTo>
                  <a:lnTo>
                    <a:pt x="119063" y="0"/>
                  </a:lnTo>
                  <a:close/>
                </a:path>
              </a:pathLst>
            </a:custGeom>
            <a:solidFill>
              <a:srgbClr val="F2D3B9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8" name="object 34">
              <a:extLst>
                <a:ext uri="{FF2B5EF4-FFF2-40B4-BE49-F238E27FC236}">
                  <a16:creationId xmlns:a16="http://schemas.microsoft.com/office/drawing/2014/main" id="{E1A3FA63-0E1C-4EDB-8AF4-47D0F20BFFF9}"/>
                </a:ext>
              </a:extLst>
            </p:cNvPr>
            <p:cNvSpPr/>
            <p:nvPr/>
          </p:nvSpPr>
          <p:spPr>
            <a:xfrm>
              <a:off x="8655375" y="1933891"/>
              <a:ext cx="91039" cy="1363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9" name="object 35">
              <a:extLst>
                <a:ext uri="{FF2B5EF4-FFF2-40B4-BE49-F238E27FC236}">
                  <a16:creationId xmlns:a16="http://schemas.microsoft.com/office/drawing/2014/main" id="{51BFACB5-1E79-4F7C-AB9C-246AD15DC414}"/>
                </a:ext>
              </a:extLst>
            </p:cNvPr>
            <p:cNvSpPr/>
            <p:nvPr/>
          </p:nvSpPr>
          <p:spPr>
            <a:xfrm>
              <a:off x="8171670" y="1933887"/>
              <a:ext cx="91027" cy="13635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0" name="object 36">
              <a:extLst>
                <a:ext uri="{FF2B5EF4-FFF2-40B4-BE49-F238E27FC236}">
                  <a16:creationId xmlns:a16="http://schemas.microsoft.com/office/drawing/2014/main" id="{21C5C14B-92CB-4871-95E4-6FECBE0FD14E}"/>
                </a:ext>
              </a:extLst>
            </p:cNvPr>
            <p:cNvSpPr/>
            <p:nvPr/>
          </p:nvSpPr>
          <p:spPr>
            <a:xfrm>
              <a:off x="8356828" y="2176399"/>
              <a:ext cx="204228" cy="7095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1" name="object 37">
              <a:extLst>
                <a:ext uri="{FF2B5EF4-FFF2-40B4-BE49-F238E27FC236}">
                  <a16:creationId xmlns:a16="http://schemas.microsoft.com/office/drawing/2014/main" id="{E4E067D9-39D4-4644-B04C-0834B1B7BDDD}"/>
                </a:ext>
              </a:extLst>
            </p:cNvPr>
            <p:cNvSpPr/>
            <p:nvPr/>
          </p:nvSpPr>
          <p:spPr>
            <a:xfrm>
              <a:off x="8209498" y="1602804"/>
              <a:ext cx="499745" cy="622300"/>
            </a:xfrm>
            <a:custGeom>
              <a:avLst/>
              <a:gdLst/>
              <a:ahLst/>
              <a:cxnLst/>
              <a:rect l="l" t="t" r="r" b="b"/>
              <a:pathLst>
                <a:path w="499745" h="622300">
                  <a:moveTo>
                    <a:pt x="249653" y="0"/>
                  </a:moveTo>
                  <a:lnTo>
                    <a:pt x="201750" y="4353"/>
                  </a:lnTo>
                  <a:lnTo>
                    <a:pt x="158967" y="16761"/>
                  </a:lnTo>
                  <a:lnTo>
                    <a:pt x="121295" y="36241"/>
                  </a:lnTo>
                  <a:lnTo>
                    <a:pt x="88728" y="61813"/>
                  </a:lnTo>
                  <a:lnTo>
                    <a:pt x="61254" y="92497"/>
                  </a:lnTo>
                  <a:lnTo>
                    <a:pt x="38866" y="127311"/>
                  </a:lnTo>
                  <a:lnTo>
                    <a:pt x="21556" y="165274"/>
                  </a:lnTo>
                  <a:lnTo>
                    <a:pt x="9313" y="205406"/>
                  </a:lnTo>
                  <a:lnTo>
                    <a:pt x="2131" y="246727"/>
                  </a:lnTo>
                  <a:lnTo>
                    <a:pt x="0" y="288254"/>
                  </a:lnTo>
                  <a:lnTo>
                    <a:pt x="2910" y="329008"/>
                  </a:lnTo>
                  <a:lnTo>
                    <a:pt x="10855" y="368007"/>
                  </a:lnTo>
                  <a:lnTo>
                    <a:pt x="30401" y="421914"/>
                  </a:lnTo>
                  <a:lnTo>
                    <a:pt x="56715" y="470889"/>
                  </a:lnTo>
                  <a:lnTo>
                    <a:pt x="87883" y="514236"/>
                  </a:lnTo>
                  <a:lnTo>
                    <a:pt x="121996" y="551262"/>
                  </a:lnTo>
                  <a:lnTo>
                    <a:pt x="157141" y="581270"/>
                  </a:lnTo>
                  <a:lnTo>
                    <a:pt x="191406" y="603565"/>
                  </a:lnTo>
                  <a:lnTo>
                    <a:pt x="249653" y="622236"/>
                  </a:lnTo>
                  <a:lnTo>
                    <a:pt x="276416" y="617452"/>
                  </a:lnTo>
                  <a:lnTo>
                    <a:pt x="342144" y="581270"/>
                  </a:lnTo>
                  <a:lnTo>
                    <a:pt x="377285" y="551262"/>
                  </a:lnTo>
                  <a:lnTo>
                    <a:pt x="411396" y="514236"/>
                  </a:lnTo>
                  <a:lnTo>
                    <a:pt x="442566" y="470889"/>
                  </a:lnTo>
                  <a:lnTo>
                    <a:pt x="468884" y="421914"/>
                  </a:lnTo>
                  <a:lnTo>
                    <a:pt x="488438" y="368007"/>
                  </a:lnTo>
                  <a:lnTo>
                    <a:pt x="496386" y="329008"/>
                  </a:lnTo>
                  <a:lnTo>
                    <a:pt x="499298" y="288254"/>
                  </a:lnTo>
                  <a:lnTo>
                    <a:pt x="497168" y="246727"/>
                  </a:lnTo>
                  <a:lnTo>
                    <a:pt x="489986" y="205406"/>
                  </a:lnTo>
                  <a:lnTo>
                    <a:pt x="477744" y="165274"/>
                  </a:lnTo>
                  <a:lnTo>
                    <a:pt x="460433" y="127311"/>
                  </a:lnTo>
                  <a:lnTo>
                    <a:pt x="438046" y="92497"/>
                  </a:lnTo>
                  <a:lnTo>
                    <a:pt x="410572" y="61813"/>
                  </a:lnTo>
                  <a:lnTo>
                    <a:pt x="378005" y="36241"/>
                  </a:lnTo>
                  <a:lnTo>
                    <a:pt x="340335" y="16761"/>
                  </a:lnTo>
                  <a:lnTo>
                    <a:pt x="297554" y="4353"/>
                  </a:lnTo>
                  <a:lnTo>
                    <a:pt x="249653" y="0"/>
                  </a:lnTo>
                  <a:close/>
                </a:path>
              </a:pathLst>
            </a:custGeom>
            <a:solidFill>
              <a:srgbClr val="F2D3B9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2" name="object 38">
              <a:extLst>
                <a:ext uri="{FF2B5EF4-FFF2-40B4-BE49-F238E27FC236}">
                  <a16:creationId xmlns:a16="http://schemas.microsoft.com/office/drawing/2014/main" id="{B634B831-7E06-49A9-A6A1-25095AC5F132}"/>
                </a:ext>
              </a:extLst>
            </p:cNvPr>
            <p:cNvSpPr/>
            <p:nvPr/>
          </p:nvSpPr>
          <p:spPr>
            <a:xfrm>
              <a:off x="8189010" y="1588857"/>
              <a:ext cx="534670" cy="425450"/>
            </a:xfrm>
            <a:custGeom>
              <a:avLst/>
              <a:gdLst/>
              <a:ahLst/>
              <a:cxnLst/>
              <a:rect l="l" t="t" r="r" b="b"/>
              <a:pathLst>
                <a:path w="534670" h="425450">
                  <a:moveTo>
                    <a:pt x="273522" y="0"/>
                  </a:moveTo>
                  <a:lnTo>
                    <a:pt x="234606" y="3302"/>
                  </a:lnTo>
                  <a:lnTo>
                    <a:pt x="191440" y="13377"/>
                  </a:lnTo>
                  <a:lnTo>
                    <a:pt x="145045" y="32203"/>
                  </a:lnTo>
                  <a:lnTo>
                    <a:pt x="96444" y="61762"/>
                  </a:lnTo>
                  <a:lnTo>
                    <a:pt x="55379" y="100595"/>
                  </a:lnTo>
                  <a:lnTo>
                    <a:pt x="26856" y="146242"/>
                  </a:lnTo>
                  <a:lnTo>
                    <a:pt x="9221" y="195949"/>
                  </a:lnTo>
                  <a:lnTo>
                    <a:pt x="820" y="246966"/>
                  </a:lnTo>
                  <a:lnTo>
                    <a:pt x="0" y="296540"/>
                  </a:lnTo>
                  <a:lnTo>
                    <a:pt x="5106" y="341920"/>
                  </a:lnTo>
                  <a:lnTo>
                    <a:pt x="14485" y="380354"/>
                  </a:lnTo>
                  <a:lnTo>
                    <a:pt x="26483" y="409089"/>
                  </a:lnTo>
                  <a:lnTo>
                    <a:pt x="39447" y="425375"/>
                  </a:lnTo>
                  <a:lnTo>
                    <a:pt x="31525" y="362587"/>
                  </a:lnTo>
                  <a:lnTo>
                    <a:pt x="31881" y="315586"/>
                  </a:lnTo>
                  <a:lnTo>
                    <a:pt x="52230" y="255250"/>
                  </a:lnTo>
                  <a:lnTo>
                    <a:pt x="90110" y="216984"/>
                  </a:lnTo>
                  <a:lnTo>
                    <a:pt x="112380" y="197570"/>
                  </a:lnTo>
                  <a:lnTo>
                    <a:pt x="135138" y="173403"/>
                  </a:lnTo>
                  <a:lnTo>
                    <a:pt x="157087" y="141061"/>
                  </a:lnTo>
                  <a:lnTo>
                    <a:pt x="175931" y="117461"/>
                  </a:lnTo>
                  <a:lnTo>
                    <a:pt x="204804" y="108353"/>
                  </a:lnTo>
                  <a:lnTo>
                    <a:pt x="475128" y="108353"/>
                  </a:lnTo>
                  <a:lnTo>
                    <a:pt x="458329" y="86360"/>
                  </a:lnTo>
                  <a:lnTo>
                    <a:pt x="424698" y="52779"/>
                  </a:lnTo>
                  <a:lnTo>
                    <a:pt x="387284" y="25548"/>
                  </a:lnTo>
                  <a:lnTo>
                    <a:pt x="347600" y="7505"/>
                  </a:lnTo>
                  <a:lnTo>
                    <a:pt x="307163" y="1488"/>
                  </a:lnTo>
                  <a:lnTo>
                    <a:pt x="273522" y="0"/>
                  </a:lnTo>
                  <a:close/>
                </a:path>
                <a:path w="534670" h="425450">
                  <a:moveTo>
                    <a:pt x="532071" y="305433"/>
                  </a:moveTo>
                  <a:lnTo>
                    <a:pt x="482582" y="305433"/>
                  </a:lnTo>
                  <a:lnTo>
                    <a:pt x="496523" y="329708"/>
                  </a:lnTo>
                  <a:lnTo>
                    <a:pt x="495876" y="369396"/>
                  </a:lnTo>
                  <a:lnTo>
                    <a:pt x="488036" y="412663"/>
                  </a:lnTo>
                  <a:lnTo>
                    <a:pt x="515637" y="368647"/>
                  </a:lnTo>
                  <a:lnTo>
                    <a:pt x="530184" y="325291"/>
                  </a:lnTo>
                  <a:lnTo>
                    <a:pt x="532071" y="305433"/>
                  </a:lnTo>
                  <a:close/>
                </a:path>
                <a:path w="534670" h="425450">
                  <a:moveTo>
                    <a:pt x="475128" y="108353"/>
                  </a:moveTo>
                  <a:lnTo>
                    <a:pt x="204804" y="108353"/>
                  </a:lnTo>
                  <a:lnTo>
                    <a:pt x="239663" y="117072"/>
                  </a:lnTo>
                  <a:lnTo>
                    <a:pt x="276463" y="146954"/>
                  </a:lnTo>
                  <a:lnTo>
                    <a:pt x="311163" y="201335"/>
                  </a:lnTo>
                  <a:lnTo>
                    <a:pt x="343968" y="265733"/>
                  </a:lnTo>
                  <a:lnTo>
                    <a:pt x="372787" y="304102"/>
                  </a:lnTo>
                  <a:lnTo>
                    <a:pt x="404668" y="317855"/>
                  </a:lnTo>
                  <a:lnTo>
                    <a:pt x="446659" y="308408"/>
                  </a:lnTo>
                  <a:lnTo>
                    <a:pt x="482582" y="305433"/>
                  </a:lnTo>
                  <a:lnTo>
                    <a:pt x="532071" y="305433"/>
                  </a:lnTo>
                  <a:lnTo>
                    <a:pt x="534264" y="282360"/>
                  </a:lnTo>
                  <a:lnTo>
                    <a:pt x="530464" y="239617"/>
                  </a:lnTo>
                  <a:lnTo>
                    <a:pt x="521374" y="196826"/>
                  </a:lnTo>
                  <a:lnTo>
                    <a:pt x="508181" y="161222"/>
                  </a:lnTo>
                  <a:lnTo>
                    <a:pt x="486662" y="123454"/>
                  </a:lnTo>
                  <a:lnTo>
                    <a:pt x="475128" y="108353"/>
                  </a:lnTo>
                  <a:close/>
                </a:path>
              </a:pathLst>
            </a:custGeom>
            <a:solidFill>
              <a:srgbClr val="FEBE29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3" name="object 39">
              <a:extLst>
                <a:ext uri="{FF2B5EF4-FFF2-40B4-BE49-F238E27FC236}">
                  <a16:creationId xmlns:a16="http://schemas.microsoft.com/office/drawing/2014/main" id="{3A8F45E7-A986-4616-9E83-63595DF8BD66}"/>
                </a:ext>
              </a:extLst>
            </p:cNvPr>
            <p:cNvSpPr/>
            <p:nvPr/>
          </p:nvSpPr>
          <p:spPr>
            <a:xfrm>
              <a:off x="8293455" y="2588374"/>
              <a:ext cx="330200" cy="163195"/>
            </a:xfrm>
            <a:custGeom>
              <a:avLst/>
              <a:gdLst/>
              <a:ahLst/>
              <a:cxnLst/>
              <a:rect l="l" t="t" r="r" b="b"/>
              <a:pathLst>
                <a:path w="330200" h="163194">
                  <a:moveTo>
                    <a:pt x="294373" y="0"/>
                  </a:moveTo>
                  <a:lnTo>
                    <a:pt x="35534" y="0"/>
                  </a:lnTo>
                  <a:lnTo>
                    <a:pt x="0" y="146659"/>
                  </a:lnTo>
                  <a:lnTo>
                    <a:pt x="38622" y="153526"/>
                  </a:lnTo>
                  <a:lnTo>
                    <a:pt x="79154" y="158578"/>
                  </a:lnTo>
                  <a:lnTo>
                    <a:pt x="121345" y="161697"/>
                  </a:lnTo>
                  <a:lnTo>
                    <a:pt x="164947" y="162763"/>
                  </a:lnTo>
                  <a:lnTo>
                    <a:pt x="208549" y="161697"/>
                  </a:lnTo>
                  <a:lnTo>
                    <a:pt x="250740" y="158578"/>
                  </a:lnTo>
                  <a:lnTo>
                    <a:pt x="291272" y="153526"/>
                  </a:lnTo>
                  <a:lnTo>
                    <a:pt x="329895" y="146659"/>
                  </a:lnTo>
                  <a:lnTo>
                    <a:pt x="294373" y="0"/>
                  </a:lnTo>
                  <a:close/>
                </a:path>
              </a:pathLst>
            </a:custGeom>
            <a:solidFill>
              <a:srgbClr val="E7E7E5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4" name="object 40">
              <a:extLst>
                <a:ext uri="{FF2B5EF4-FFF2-40B4-BE49-F238E27FC236}">
                  <a16:creationId xmlns:a16="http://schemas.microsoft.com/office/drawing/2014/main" id="{C8A12051-B1F6-4662-A09F-5B91A8937E77}"/>
                </a:ext>
              </a:extLst>
            </p:cNvPr>
            <p:cNvSpPr/>
            <p:nvPr/>
          </p:nvSpPr>
          <p:spPr>
            <a:xfrm>
              <a:off x="8278698" y="2258047"/>
              <a:ext cx="360045" cy="442595"/>
            </a:xfrm>
            <a:custGeom>
              <a:avLst/>
              <a:gdLst/>
              <a:ahLst/>
              <a:cxnLst/>
              <a:rect l="l" t="t" r="r" b="b"/>
              <a:pathLst>
                <a:path w="360045" h="442594">
                  <a:moveTo>
                    <a:pt x="53860" y="0"/>
                  </a:moveTo>
                  <a:lnTo>
                    <a:pt x="44274" y="1883"/>
                  </a:lnTo>
                  <a:lnTo>
                    <a:pt x="36447" y="7016"/>
                  </a:lnTo>
                  <a:lnTo>
                    <a:pt x="31170" y="14626"/>
                  </a:lnTo>
                  <a:lnTo>
                    <a:pt x="29235" y="23939"/>
                  </a:lnTo>
                  <a:lnTo>
                    <a:pt x="31887" y="43745"/>
                  </a:lnTo>
                  <a:lnTo>
                    <a:pt x="39535" y="62201"/>
                  </a:lnTo>
                  <a:lnTo>
                    <a:pt x="51716" y="78985"/>
                  </a:lnTo>
                  <a:lnTo>
                    <a:pt x="67970" y="93776"/>
                  </a:lnTo>
                  <a:lnTo>
                    <a:pt x="0" y="421538"/>
                  </a:lnTo>
                  <a:lnTo>
                    <a:pt x="42079" y="430275"/>
                  </a:lnTo>
                  <a:lnTo>
                    <a:pt x="86239" y="436706"/>
                  </a:lnTo>
                  <a:lnTo>
                    <a:pt x="132209" y="440678"/>
                  </a:lnTo>
                  <a:lnTo>
                    <a:pt x="179717" y="442036"/>
                  </a:lnTo>
                  <a:lnTo>
                    <a:pt x="227228" y="440678"/>
                  </a:lnTo>
                  <a:lnTo>
                    <a:pt x="273202" y="436706"/>
                  </a:lnTo>
                  <a:lnTo>
                    <a:pt x="317367" y="430275"/>
                  </a:lnTo>
                  <a:lnTo>
                    <a:pt x="359448" y="421538"/>
                  </a:lnTo>
                  <a:lnTo>
                    <a:pt x="291477" y="93776"/>
                  </a:lnTo>
                  <a:lnTo>
                    <a:pt x="307375" y="79311"/>
                  </a:lnTo>
                  <a:lnTo>
                    <a:pt x="179717" y="79311"/>
                  </a:lnTo>
                  <a:lnTo>
                    <a:pt x="150048" y="76546"/>
                  </a:lnTo>
                  <a:lnTo>
                    <a:pt x="98782" y="56433"/>
                  </a:lnTo>
                  <a:lnTo>
                    <a:pt x="78473" y="29781"/>
                  </a:lnTo>
                  <a:lnTo>
                    <a:pt x="78473" y="23939"/>
                  </a:lnTo>
                  <a:lnTo>
                    <a:pt x="76538" y="14626"/>
                  </a:lnTo>
                  <a:lnTo>
                    <a:pt x="71262" y="7016"/>
                  </a:lnTo>
                  <a:lnTo>
                    <a:pt x="63439" y="1883"/>
                  </a:lnTo>
                  <a:lnTo>
                    <a:pt x="53860" y="0"/>
                  </a:lnTo>
                  <a:close/>
                </a:path>
                <a:path w="360045" h="442594">
                  <a:moveTo>
                    <a:pt x="305600" y="0"/>
                  </a:moveTo>
                  <a:lnTo>
                    <a:pt x="296014" y="1883"/>
                  </a:lnTo>
                  <a:lnTo>
                    <a:pt x="288186" y="7016"/>
                  </a:lnTo>
                  <a:lnTo>
                    <a:pt x="282909" y="14626"/>
                  </a:lnTo>
                  <a:lnTo>
                    <a:pt x="280974" y="23939"/>
                  </a:lnTo>
                  <a:lnTo>
                    <a:pt x="280974" y="29781"/>
                  </a:lnTo>
                  <a:lnTo>
                    <a:pt x="279247" y="35293"/>
                  </a:lnTo>
                  <a:lnTo>
                    <a:pt x="237393" y="68699"/>
                  </a:lnTo>
                  <a:lnTo>
                    <a:pt x="179717" y="79311"/>
                  </a:lnTo>
                  <a:lnTo>
                    <a:pt x="307375" y="79311"/>
                  </a:lnTo>
                  <a:lnTo>
                    <a:pt x="307733" y="78985"/>
                  </a:lnTo>
                  <a:lnTo>
                    <a:pt x="319919" y="62201"/>
                  </a:lnTo>
                  <a:lnTo>
                    <a:pt x="327571" y="43745"/>
                  </a:lnTo>
                  <a:lnTo>
                    <a:pt x="330225" y="23939"/>
                  </a:lnTo>
                  <a:lnTo>
                    <a:pt x="328290" y="14626"/>
                  </a:lnTo>
                  <a:lnTo>
                    <a:pt x="323013" y="7016"/>
                  </a:lnTo>
                  <a:lnTo>
                    <a:pt x="315186" y="1883"/>
                  </a:lnTo>
                  <a:lnTo>
                    <a:pt x="305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5" name="object 41">
              <a:extLst>
                <a:ext uri="{FF2B5EF4-FFF2-40B4-BE49-F238E27FC236}">
                  <a16:creationId xmlns:a16="http://schemas.microsoft.com/office/drawing/2014/main" id="{59D9CD53-3A62-4297-B26F-5E58618EA03F}"/>
                </a:ext>
              </a:extLst>
            </p:cNvPr>
            <p:cNvSpPr/>
            <p:nvPr/>
          </p:nvSpPr>
          <p:spPr>
            <a:xfrm>
              <a:off x="9205571" y="1664941"/>
              <a:ext cx="294005" cy="493395"/>
            </a:xfrm>
            <a:custGeom>
              <a:avLst/>
              <a:gdLst/>
              <a:ahLst/>
              <a:cxnLst/>
              <a:rect l="l" t="t" r="r" b="b"/>
              <a:pathLst>
                <a:path w="294004" h="493394">
                  <a:moveTo>
                    <a:pt x="164445" y="0"/>
                  </a:moveTo>
                  <a:lnTo>
                    <a:pt x="123740" y="5332"/>
                  </a:lnTo>
                  <a:lnTo>
                    <a:pt x="101254" y="21999"/>
                  </a:lnTo>
                  <a:lnTo>
                    <a:pt x="65033" y="32626"/>
                  </a:lnTo>
                  <a:lnTo>
                    <a:pt x="43030" y="60232"/>
                  </a:lnTo>
                  <a:lnTo>
                    <a:pt x="30806" y="98310"/>
                  </a:lnTo>
                  <a:lnTo>
                    <a:pt x="23919" y="140353"/>
                  </a:lnTo>
                  <a:lnTo>
                    <a:pt x="17928" y="179852"/>
                  </a:lnTo>
                  <a:lnTo>
                    <a:pt x="8392" y="210302"/>
                  </a:lnTo>
                  <a:lnTo>
                    <a:pt x="1409" y="236068"/>
                  </a:lnTo>
                  <a:lnTo>
                    <a:pt x="0" y="274437"/>
                  </a:lnTo>
                  <a:lnTo>
                    <a:pt x="4713" y="320479"/>
                  </a:lnTo>
                  <a:lnTo>
                    <a:pt x="16099" y="369263"/>
                  </a:lnTo>
                  <a:lnTo>
                    <a:pt x="34707" y="415860"/>
                  </a:lnTo>
                  <a:lnTo>
                    <a:pt x="61086" y="455338"/>
                  </a:lnTo>
                  <a:lnTo>
                    <a:pt x="95785" y="482768"/>
                  </a:lnTo>
                  <a:lnTo>
                    <a:pt x="139354" y="493220"/>
                  </a:lnTo>
                  <a:lnTo>
                    <a:pt x="181172" y="482885"/>
                  </a:lnTo>
                  <a:lnTo>
                    <a:pt x="216447" y="454871"/>
                  </a:lnTo>
                  <a:lnTo>
                    <a:pt x="245146" y="414564"/>
                  </a:lnTo>
                  <a:lnTo>
                    <a:pt x="267234" y="367349"/>
                  </a:lnTo>
                  <a:lnTo>
                    <a:pt x="282677" y="318611"/>
                  </a:lnTo>
                  <a:lnTo>
                    <a:pt x="291441" y="273737"/>
                  </a:lnTo>
                  <a:lnTo>
                    <a:pt x="293492" y="238112"/>
                  </a:lnTo>
                  <a:lnTo>
                    <a:pt x="288795" y="217122"/>
                  </a:lnTo>
                  <a:lnTo>
                    <a:pt x="278820" y="192487"/>
                  </a:lnTo>
                  <a:lnTo>
                    <a:pt x="274922" y="162455"/>
                  </a:lnTo>
                  <a:lnTo>
                    <a:pt x="267741" y="121535"/>
                  </a:lnTo>
                  <a:lnTo>
                    <a:pt x="247914" y="64239"/>
                  </a:lnTo>
                  <a:lnTo>
                    <a:pt x="210220" y="16227"/>
                  </a:lnTo>
                  <a:lnTo>
                    <a:pt x="164445" y="0"/>
                  </a:lnTo>
                  <a:close/>
                </a:path>
              </a:pathLst>
            </a:custGeom>
            <a:solidFill>
              <a:srgbClr val="A3A5A8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6" name="object 42">
              <a:extLst>
                <a:ext uri="{FF2B5EF4-FFF2-40B4-BE49-F238E27FC236}">
                  <a16:creationId xmlns:a16="http://schemas.microsoft.com/office/drawing/2014/main" id="{12F4B875-986B-476B-8070-E05D83BF8586}"/>
                </a:ext>
              </a:extLst>
            </p:cNvPr>
            <p:cNvSpPr/>
            <p:nvPr/>
          </p:nvSpPr>
          <p:spPr>
            <a:xfrm>
              <a:off x="9537477" y="1664941"/>
              <a:ext cx="294005" cy="493395"/>
            </a:xfrm>
            <a:custGeom>
              <a:avLst/>
              <a:gdLst/>
              <a:ahLst/>
              <a:cxnLst/>
              <a:rect l="l" t="t" r="r" b="b"/>
              <a:pathLst>
                <a:path w="294004" h="493394">
                  <a:moveTo>
                    <a:pt x="129045" y="0"/>
                  </a:moveTo>
                  <a:lnTo>
                    <a:pt x="83268" y="16227"/>
                  </a:lnTo>
                  <a:lnTo>
                    <a:pt x="45574" y="64239"/>
                  </a:lnTo>
                  <a:lnTo>
                    <a:pt x="25747" y="121535"/>
                  </a:lnTo>
                  <a:lnTo>
                    <a:pt x="18566" y="162455"/>
                  </a:lnTo>
                  <a:lnTo>
                    <a:pt x="14668" y="192487"/>
                  </a:lnTo>
                  <a:lnTo>
                    <a:pt x="4693" y="217122"/>
                  </a:lnTo>
                  <a:lnTo>
                    <a:pt x="0" y="238112"/>
                  </a:lnTo>
                  <a:lnTo>
                    <a:pt x="2052" y="273737"/>
                  </a:lnTo>
                  <a:lnTo>
                    <a:pt x="10817" y="318611"/>
                  </a:lnTo>
                  <a:lnTo>
                    <a:pt x="26260" y="367349"/>
                  </a:lnTo>
                  <a:lnTo>
                    <a:pt x="48349" y="414564"/>
                  </a:lnTo>
                  <a:lnTo>
                    <a:pt x="77048" y="454871"/>
                  </a:lnTo>
                  <a:lnTo>
                    <a:pt x="112325" y="482885"/>
                  </a:lnTo>
                  <a:lnTo>
                    <a:pt x="154146" y="493220"/>
                  </a:lnTo>
                  <a:lnTo>
                    <a:pt x="197715" y="482768"/>
                  </a:lnTo>
                  <a:lnTo>
                    <a:pt x="232413" y="455338"/>
                  </a:lnTo>
                  <a:lnTo>
                    <a:pt x="258789" y="415860"/>
                  </a:lnTo>
                  <a:lnTo>
                    <a:pt x="277395" y="369263"/>
                  </a:lnTo>
                  <a:lnTo>
                    <a:pt x="288779" y="320479"/>
                  </a:lnTo>
                  <a:lnTo>
                    <a:pt x="293490" y="274437"/>
                  </a:lnTo>
                  <a:lnTo>
                    <a:pt x="292080" y="236068"/>
                  </a:lnTo>
                  <a:lnTo>
                    <a:pt x="285096" y="210302"/>
                  </a:lnTo>
                  <a:lnTo>
                    <a:pt x="275565" y="179852"/>
                  </a:lnTo>
                  <a:lnTo>
                    <a:pt x="269578" y="140353"/>
                  </a:lnTo>
                  <a:lnTo>
                    <a:pt x="262693" y="98310"/>
                  </a:lnTo>
                  <a:lnTo>
                    <a:pt x="250470" y="60232"/>
                  </a:lnTo>
                  <a:lnTo>
                    <a:pt x="228468" y="32626"/>
                  </a:lnTo>
                  <a:lnTo>
                    <a:pt x="192246" y="21999"/>
                  </a:lnTo>
                  <a:lnTo>
                    <a:pt x="169754" y="5332"/>
                  </a:lnTo>
                  <a:lnTo>
                    <a:pt x="129045" y="0"/>
                  </a:lnTo>
                  <a:close/>
                </a:path>
              </a:pathLst>
            </a:custGeom>
            <a:solidFill>
              <a:srgbClr val="A3A5A8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7" name="object 43">
              <a:extLst>
                <a:ext uri="{FF2B5EF4-FFF2-40B4-BE49-F238E27FC236}">
                  <a16:creationId xmlns:a16="http://schemas.microsoft.com/office/drawing/2014/main" id="{7A371602-D035-4136-824C-842CBEF02224}"/>
                </a:ext>
              </a:extLst>
            </p:cNvPr>
            <p:cNvSpPr/>
            <p:nvPr/>
          </p:nvSpPr>
          <p:spPr>
            <a:xfrm>
              <a:off x="9423857" y="1977781"/>
              <a:ext cx="204470" cy="428625"/>
            </a:xfrm>
            <a:custGeom>
              <a:avLst/>
              <a:gdLst/>
              <a:ahLst/>
              <a:cxnLst/>
              <a:rect l="l" t="t" r="r" b="b"/>
              <a:pathLst>
                <a:path w="204470" h="428625">
                  <a:moveTo>
                    <a:pt x="119070" y="0"/>
                  </a:moveTo>
                  <a:lnTo>
                    <a:pt x="85170" y="0"/>
                  </a:lnTo>
                  <a:lnTo>
                    <a:pt x="52951" y="10006"/>
                  </a:lnTo>
                  <a:lnTo>
                    <a:pt x="25775" y="30019"/>
                  </a:lnTo>
                  <a:lnTo>
                    <a:pt x="7004" y="60039"/>
                  </a:lnTo>
                  <a:lnTo>
                    <a:pt x="0" y="100066"/>
                  </a:lnTo>
                  <a:lnTo>
                    <a:pt x="0" y="350256"/>
                  </a:lnTo>
                  <a:lnTo>
                    <a:pt x="24211" y="388851"/>
                  </a:lnTo>
                  <a:lnTo>
                    <a:pt x="52157" y="414819"/>
                  </a:lnTo>
                  <a:lnTo>
                    <a:pt x="82589" y="428019"/>
                  </a:lnTo>
                  <a:lnTo>
                    <a:pt x="114261" y="428305"/>
                  </a:lnTo>
                  <a:lnTo>
                    <a:pt x="145925" y="415536"/>
                  </a:lnTo>
                  <a:lnTo>
                    <a:pt x="176334" y="389567"/>
                  </a:lnTo>
                  <a:lnTo>
                    <a:pt x="204241" y="350256"/>
                  </a:lnTo>
                  <a:lnTo>
                    <a:pt x="204241" y="100066"/>
                  </a:lnTo>
                  <a:lnTo>
                    <a:pt x="197237" y="60039"/>
                  </a:lnTo>
                  <a:lnTo>
                    <a:pt x="178466" y="30019"/>
                  </a:lnTo>
                  <a:lnTo>
                    <a:pt x="151289" y="10006"/>
                  </a:lnTo>
                  <a:lnTo>
                    <a:pt x="119070" y="0"/>
                  </a:lnTo>
                  <a:close/>
                </a:path>
              </a:pathLst>
            </a:custGeom>
            <a:solidFill>
              <a:srgbClr val="F9DCD3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8" name="object 44">
              <a:extLst>
                <a:ext uri="{FF2B5EF4-FFF2-40B4-BE49-F238E27FC236}">
                  <a16:creationId xmlns:a16="http://schemas.microsoft.com/office/drawing/2014/main" id="{624830FB-AD9E-4B24-AB9C-9982D9B311EB}"/>
                </a:ext>
              </a:extLst>
            </p:cNvPr>
            <p:cNvSpPr/>
            <p:nvPr/>
          </p:nvSpPr>
          <p:spPr>
            <a:xfrm>
              <a:off x="9722398" y="1959926"/>
              <a:ext cx="91033" cy="13635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9" name="object 45">
              <a:extLst>
                <a:ext uri="{FF2B5EF4-FFF2-40B4-BE49-F238E27FC236}">
                  <a16:creationId xmlns:a16="http://schemas.microsoft.com/office/drawing/2014/main" id="{2171396B-50FC-4058-A3D4-50DF06C9E600}"/>
                </a:ext>
              </a:extLst>
            </p:cNvPr>
            <p:cNvSpPr/>
            <p:nvPr/>
          </p:nvSpPr>
          <p:spPr>
            <a:xfrm>
              <a:off x="9238700" y="1959922"/>
              <a:ext cx="91025" cy="13636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70" name="object 46">
              <a:extLst>
                <a:ext uri="{FF2B5EF4-FFF2-40B4-BE49-F238E27FC236}">
                  <a16:creationId xmlns:a16="http://schemas.microsoft.com/office/drawing/2014/main" id="{BA692712-2F1C-4CB8-B450-10C403685ECF}"/>
                </a:ext>
              </a:extLst>
            </p:cNvPr>
            <p:cNvSpPr/>
            <p:nvPr/>
          </p:nvSpPr>
          <p:spPr>
            <a:xfrm>
              <a:off x="9423857" y="2202307"/>
              <a:ext cx="204241" cy="7095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71" name="object 47">
              <a:extLst>
                <a:ext uri="{FF2B5EF4-FFF2-40B4-BE49-F238E27FC236}">
                  <a16:creationId xmlns:a16="http://schemas.microsoft.com/office/drawing/2014/main" id="{03285C20-CDC1-4342-BEF7-84627F2D0909}"/>
                </a:ext>
              </a:extLst>
            </p:cNvPr>
            <p:cNvSpPr/>
            <p:nvPr/>
          </p:nvSpPr>
          <p:spPr>
            <a:xfrm>
              <a:off x="9276519" y="1628699"/>
              <a:ext cx="499745" cy="622300"/>
            </a:xfrm>
            <a:custGeom>
              <a:avLst/>
              <a:gdLst/>
              <a:ahLst/>
              <a:cxnLst/>
              <a:rect l="l" t="t" r="r" b="b"/>
              <a:pathLst>
                <a:path w="499745" h="622300">
                  <a:moveTo>
                    <a:pt x="249649" y="0"/>
                  </a:moveTo>
                  <a:lnTo>
                    <a:pt x="201745" y="4354"/>
                  </a:lnTo>
                  <a:lnTo>
                    <a:pt x="158963" y="16762"/>
                  </a:lnTo>
                  <a:lnTo>
                    <a:pt x="121293" y="36243"/>
                  </a:lnTo>
                  <a:lnTo>
                    <a:pt x="88726" y="61817"/>
                  </a:lnTo>
                  <a:lnTo>
                    <a:pt x="61253" y="92502"/>
                  </a:lnTo>
                  <a:lnTo>
                    <a:pt x="38867" y="127317"/>
                  </a:lnTo>
                  <a:lnTo>
                    <a:pt x="21557" y="165282"/>
                  </a:lnTo>
                  <a:lnTo>
                    <a:pt x="9315" y="205416"/>
                  </a:lnTo>
                  <a:lnTo>
                    <a:pt x="2132" y="246737"/>
                  </a:lnTo>
                  <a:lnTo>
                    <a:pt x="0" y="288266"/>
                  </a:lnTo>
                  <a:lnTo>
                    <a:pt x="2909" y="329020"/>
                  </a:lnTo>
                  <a:lnTo>
                    <a:pt x="10850" y="368020"/>
                  </a:lnTo>
                  <a:lnTo>
                    <a:pt x="30397" y="421926"/>
                  </a:lnTo>
                  <a:lnTo>
                    <a:pt x="56712" y="470901"/>
                  </a:lnTo>
                  <a:lnTo>
                    <a:pt x="87882" y="514249"/>
                  </a:lnTo>
                  <a:lnTo>
                    <a:pt x="121996" y="551275"/>
                  </a:lnTo>
                  <a:lnTo>
                    <a:pt x="157142" y="581283"/>
                  </a:lnTo>
                  <a:lnTo>
                    <a:pt x="191407" y="603578"/>
                  </a:lnTo>
                  <a:lnTo>
                    <a:pt x="249649" y="622249"/>
                  </a:lnTo>
                  <a:lnTo>
                    <a:pt x="276416" y="617465"/>
                  </a:lnTo>
                  <a:lnTo>
                    <a:pt x="342145" y="581283"/>
                  </a:lnTo>
                  <a:lnTo>
                    <a:pt x="377285" y="551275"/>
                  </a:lnTo>
                  <a:lnTo>
                    <a:pt x="411395" y="514249"/>
                  </a:lnTo>
                  <a:lnTo>
                    <a:pt x="442564" y="470901"/>
                  </a:lnTo>
                  <a:lnTo>
                    <a:pt x="468880" y="421926"/>
                  </a:lnTo>
                  <a:lnTo>
                    <a:pt x="488434" y="368020"/>
                  </a:lnTo>
                  <a:lnTo>
                    <a:pt x="496381" y="329020"/>
                  </a:lnTo>
                  <a:lnTo>
                    <a:pt x="499294" y="288266"/>
                  </a:lnTo>
                  <a:lnTo>
                    <a:pt x="497163" y="246737"/>
                  </a:lnTo>
                  <a:lnTo>
                    <a:pt x="489981" y="205416"/>
                  </a:lnTo>
                  <a:lnTo>
                    <a:pt x="477739" y="165282"/>
                  </a:lnTo>
                  <a:lnTo>
                    <a:pt x="460429" y="127317"/>
                  </a:lnTo>
                  <a:lnTo>
                    <a:pt x="438041" y="92502"/>
                  </a:lnTo>
                  <a:lnTo>
                    <a:pt x="410568" y="61817"/>
                  </a:lnTo>
                  <a:lnTo>
                    <a:pt x="378001" y="36243"/>
                  </a:lnTo>
                  <a:lnTo>
                    <a:pt x="340331" y="16762"/>
                  </a:lnTo>
                  <a:lnTo>
                    <a:pt x="297549" y="4354"/>
                  </a:lnTo>
                  <a:lnTo>
                    <a:pt x="249649" y="0"/>
                  </a:lnTo>
                  <a:close/>
                </a:path>
              </a:pathLst>
            </a:custGeom>
            <a:solidFill>
              <a:srgbClr val="F9DCD3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72" name="object 48">
              <a:extLst>
                <a:ext uri="{FF2B5EF4-FFF2-40B4-BE49-F238E27FC236}">
                  <a16:creationId xmlns:a16="http://schemas.microsoft.com/office/drawing/2014/main" id="{445FA304-80FF-4BDD-A4C9-575CA6C6CD73}"/>
                </a:ext>
              </a:extLst>
            </p:cNvPr>
            <p:cNvSpPr/>
            <p:nvPr/>
          </p:nvSpPr>
          <p:spPr>
            <a:xfrm>
              <a:off x="9244625" y="1614874"/>
              <a:ext cx="546100" cy="425450"/>
            </a:xfrm>
            <a:custGeom>
              <a:avLst/>
              <a:gdLst/>
              <a:ahLst/>
              <a:cxnLst/>
              <a:rect l="l" t="t" r="r" b="b"/>
              <a:pathLst>
                <a:path w="546100" h="425450">
                  <a:moveTo>
                    <a:pt x="260428" y="0"/>
                  </a:moveTo>
                  <a:lnTo>
                    <a:pt x="186533" y="7472"/>
                  </a:lnTo>
                  <a:lnTo>
                    <a:pt x="146850" y="25513"/>
                  </a:lnTo>
                  <a:lnTo>
                    <a:pt x="109436" y="52741"/>
                  </a:lnTo>
                  <a:lnTo>
                    <a:pt x="75807" y="86320"/>
                  </a:lnTo>
                  <a:lnTo>
                    <a:pt x="47476" y="123411"/>
                  </a:lnTo>
                  <a:lnTo>
                    <a:pt x="25960" y="161177"/>
                  </a:lnTo>
                  <a:lnTo>
                    <a:pt x="3013" y="243899"/>
                  </a:lnTo>
                  <a:lnTo>
                    <a:pt x="0" y="290991"/>
                  </a:lnTo>
                  <a:lnTo>
                    <a:pt x="7183" y="338372"/>
                  </a:lnTo>
                  <a:lnTo>
                    <a:pt x="28013" y="386354"/>
                  </a:lnTo>
                  <a:lnTo>
                    <a:pt x="33397" y="399886"/>
                  </a:lnTo>
                  <a:lnTo>
                    <a:pt x="39104" y="411076"/>
                  </a:lnTo>
                  <a:lnTo>
                    <a:pt x="44981" y="419649"/>
                  </a:lnTo>
                  <a:lnTo>
                    <a:pt x="50873" y="425330"/>
                  </a:lnTo>
                  <a:lnTo>
                    <a:pt x="45658" y="390661"/>
                  </a:lnTo>
                  <a:lnTo>
                    <a:pt x="42830" y="360667"/>
                  </a:lnTo>
                  <a:lnTo>
                    <a:pt x="42207" y="334871"/>
                  </a:lnTo>
                  <a:lnTo>
                    <a:pt x="43608" y="312796"/>
                  </a:lnTo>
                  <a:lnTo>
                    <a:pt x="50235" y="306213"/>
                  </a:lnTo>
                  <a:lnTo>
                    <a:pt x="59536" y="302932"/>
                  </a:lnTo>
                  <a:lnTo>
                    <a:pt x="268838" y="302932"/>
                  </a:lnTo>
                  <a:lnTo>
                    <a:pt x="308076" y="290723"/>
                  </a:lnTo>
                  <a:lnTo>
                    <a:pt x="352700" y="268755"/>
                  </a:lnTo>
                  <a:lnTo>
                    <a:pt x="388624" y="239919"/>
                  </a:lnTo>
                  <a:lnTo>
                    <a:pt x="412048" y="203906"/>
                  </a:lnTo>
                  <a:lnTo>
                    <a:pt x="419544" y="184910"/>
                  </a:lnTo>
                  <a:lnTo>
                    <a:pt x="423725" y="177680"/>
                  </a:lnTo>
                  <a:lnTo>
                    <a:pt x="525712" y="177680"/>
                  </a:lnTo>
                  <a:lnTo>
                    <a:pt x="519599" y="161177"/>
                  </a:lnTo>
                  <a:lnTo>
                    <a:pt x="498081" y="123411"/>
                  </a:lnTo>
                  <a:lnTo>
                    <a:pt x="469748" y="86320"/>
                  </a:lnTo>
                  <a:lnTo>
                    <a:pt x="436118" y="52741"/>
                  </a:lnTo>
                  <a:lnTo>
                    <a:pt x="398704" y="25513"/>
                  </a:lnTo>
                  <a:lnTo>
                    <a:pt x="359022" y="7472"/>
                  </a:lnTo>
                  <a:lnTo>
                    <a:pt x="318589" y="1455"/>
                  </a:lnTo>
                  <a:lnTo>
                    <a:pt x="306068" y="464"/>
                  </a:lnTo>
                  <a:lnTo>
                    <a:pt x="272780" y="464"/>
                  </a:lnTo>
                  <a:lnTo>
                    <a:pt x="260428" y="0"/>
                  </a:lnTo>
                  <a:close/>
                </a:path>
                <a:path w="546100" h="425450">
                  <a:moveTo>
                    <a:pt x="525712" y="177680"/>
                  </a:moveTo>
                  <a:lnTo>
                    <a:pt x="423725" y="177680"/>
                  </a:lnTo>
                  <a:lnTo>
                    <a:pt x="426678" y="183100"/>
                  </a:lnTo>
                  <a:lnTo>
                    <a:pt x="430488" y="202052"/>
                  </a:lnTo>
                  <a:lnTo>
                    <a:pt x="447644" y="254733"/>
                  </a:lnTo>
                  <a:lnTo>
                    <a:pt x="469744" y="286184"/>
                  </a:lnTo>
                  <a:lnTo>
                    <a:pt x="490081" y="303255"/>
                  </a:lnTo>
                  <a:lnTo>
                    <a:pt x="501951" y="312796"/>
                  </a:lnTo>
                  <a:lnTo>
                    <a:pt x="503352" y="334871"/>
                  </a:lnTo>
                  <a:lnTo>
                    <a:pt x="502729" y="360667"/>
                  </a:lnTo>
                  <a:lnTo>
                    <a:pt x="499901" y="390661"/>
                  </a:lnTo>
                  <a:lnTo>
                    <a:pt x="494687" y="425330"/>
                  </a:lnTo>
                  <a:lnTo>
                    <a:pt x="500579" y="419649"/>
                  </a:lnTo>
                  <a:lnTo>
                    <a:pt x="506455" y="411076"/>
                  </a:lnTo>
                  <a:lnTo>
                    <a:pt x="512162" y="399886"/>
                  </a:lnTo>
                  <a:lnTo>
                    <a:pt x="517547" y="386354"/>
                  </a:lnTo>
                  <a:lnTo>
                    <a:pt x="538375" y="338372"/>
                  </a:lnTo>
                  <a:lnTo>
                    <a:pt x="545555" y="290991"/>
                  </a:lnTo>
                  <a:lnTo>
                    <a:pt x="542541" y="243899"/>
                  </a:lnTo>
                  <a:lnTo>
                    <a:pt x="532787" y="196781"/>
                  </a:lnTo>
                  <a:lnTo>
                    <a:pt x="525712" y="177680"/>
                  </a:lnTo>
                  <a:close/>
                </a:path>
                <a:path w="546100" h="425450">
                  <a:moveTo>
                    <a:pt x="268838" y="302932"/>
                  </a:moveTo>
                  <a:lnTo>
                    <a:pt x="59536" y="302932"/>
                  </a:lnTo>
                  <a:lnTo>
                    <a:pt x="71838" y="303478"/>
                  </a:lnTo>
                  <a:lnTo>
                    <a:pt x="87474" y="308376"/>
                  </a:lnTo>
                  <a:lnTo>
                    <a:pt x="118590" y="316106"/>
                  </a:lnTo>
                  <a:lnTo>
                    <a:pt x="160009" y="318515"/>
                  </a:lnTo>
                  <a:lnTo>
                    <a:pt x="207930" y="315294"/>
                  </a:lnTo>
                  <a:lnTo>
                    <a:pt x="258552" y="306133"/>
                  </a:lnTo>
                  <a:lnTo>
                    <a:pt x="268838" y="302932"/>
                  </a:lnTo>
                  <a:close/>
                </a:path>
                <a:path w="546100" h="425450">
                  <a:moveTo>
                    <a:pt x="285131" y="0"/>
                  </a:moveTo>
                  <a:lnTo>
                    <a:pt x="272780" y="464"/>
                  </a:lnTo>
                  <a:lnTo>
                    <a:pt x="306068" y="464"/>
                  </a:lnTo>
                  <a:lnTo>
                    <a:pt x="296913" y="50"/>
                  </a:lnTo>
                  <a:lnTo>
                    <a:pt x="285131" y="0"/>
                  </a:lnTo>
                  <a:close/>
                </a:path>
              </a:pathLst>
            </a:custGeom>
            <a:solidFill>
              <a:srgbClr val="A3A5A8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73" name="object 49">
              <a:extLst>
                <a:ext uri="{FF2B5EF4-FFF2-40B4-BE49-F238E27FC236}">
                  <a16:creationId xmlns:a16="http://schemas.microsoft.com/office/drawing/2014/main" id="{6179E2D7-3CF6-4D01-AAD1-54758C49AA44}"/>
                </a:ext>
              </a:extLst>
            </p:cNvPr>
            <p:cNvSpPr/>
            <p:nvPr/>
          </p:nvSpPr>
          <p:spPr>
            <a:xfrm>
              <a:off x="9346310" y="2592362"/>
              <a:ext cx="354965" cy="180340"/>
            </a:xfrm>
            <a:custGeom>
              <a:avLst/>
              <a:gdLst/>
              <a:ahLst/>
              <a:cxnLst/>
              <a:rect l="l" t="t" r="r" b="b"/>
              <a:pathLst>
                <a:path w="354965" h="180339">
                  <a:moveTo>
                    <a:pt x="316712" y="0"/>
                  </a:moveTo>
                  <a:lnTo>
                    <a:pt x="38227" y="0"/>
                  </a:lnTo>
                  <a:lnTo>
                    <a:pt x="0" y="162331"/>
                  </a:lnTo>
                  <a:lnTo>
                    <a:pt x="41558" y="169924"/>
                  </a:lnTo>
                  <a:lnTo>
                    <a:pt x="85167" y="175510"/>
                  </a:lnTo>
                  <a:lnTo>
                    <a:pt x="130560" y="178958"/>
                  </a:lnTo>
                  <a:lnTo>
                    <a:pt x="177469" y="180136"/>
                  </a:lnTo>
                  <a:lnTo>
                    <a:pt x="224380" y="178958"/>
                  </a:lnTo>
                  <a:lnTo>
                    <a:pt x="269776" y="175510"/>
                  </a:lnTo>
                  <a:lnTo>
                    <a:pt x="313386" y="169924"/>
                  </a:lnTo>
                  <a:lnTo>
                    <a:pt x="354939" y="162331"/>
                  </a:lnTo>
                  <a:lnTo>
                    <a:pt x="316712" y="0"/>
                  </a:lnTo>
                  <a:close/>
                </a:path>
              </a:pathLst>
            </a:custGeom>
            <a:solidFill>
              <a:srgbClr val="E7E7E5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74" name="object 50">
              <a:extLst>
                <a:ext uri="{FF2B5EF4-FFF2-40B4-BE49-F238E27FC236}">
                  <a16:creationId xmlns:a16="http://schemas.microsoft.com/office/drawing/2014/main" id="{D77D02EA-8547-4781-94D1-BC41DD699100}"/>
                </a:ext>
              </a:extLst>
            </p:cNvPr>
            <p:cNvSpPr/>
            <p:nvPr/>
          </p:nvSpPr>
          <p:spPr>
            <a:xfrm>
              <a:off x="9330423" y="2246960"/>
              <a:ext cx="387350" cy="469265"/>
            </a:xfrm>
            <a:custGeom>
              <a:avLst/>
              <a:gdLst/>
              <a:ahLst/>
              <a:cxnLst/>
              <a:rect l="l" t="t" r="r" b="b"/>
              <a:pathLst>
                <a:path w="387350" h="469264">
                  <a:moveTo>
                    <a:pt x="57937" y="0"/>
                  </a:moveTo>
                  <a:lnTo>
                    <a:pt x="47631" y="2083"/>
                  </a:lnTo>
                  <a:lnTo>
                    <a:pt x="39209" y="7766"/>
                  </a:lnTo>
                  <a:lnTo>
                    <a:pt x="33528" y="16191"/>
                  </a:lnTo>
                  <a:lnTo>
                    <a:pt x="31445" y="26504"/>
                  </a:lnTo>
                  <a:lnTo>
                    <a:pt x="34301" y="45266"/>
                  </a:lnTo>
                  <a:lnTo>
                    <a:pt x="42539" y="58734"/>
                  </a:lnTo>
                  <a:lnTo>
                    <a:pt x="55653" y="70349"/>
                  </a:lnTo>
                  <a:lnTo>
                    <a:pt x="73139" y="83553"/>
                  </a:lnTo>
                  <a:lnTo>
                    <a:pt x="0" y="446354"/>
                  </a:lnTo>
                  <a:lnTo>
                    <a:pt x="45278" y="456020"/>
                  </a:lnTo>
                  <a:lnTo>
                    <a:pt x="92794" y="463132"/>
                  </a:lnTo>
                  <a:lnTo>
                    <a:pt x="142255" y="467522"/>
                  </a:lnTo>
                  <a:lnTo>
                    <a:pt x="193370" y="469023"/>
                  </a:lnTo>
                  <a:lnTo>
                    <a:pt x="244485" y="467522"/>
                  </a:lnTo>
                  <a:lnTo>
                    <a:pt x="293946" y="463132"/>
                  </a:lnTo>
                  <a:lnTo>
                    <a:pt x="341461" y="456020"/>
                  </a:lnTo>
                  <a:lnTo>
                    <a:pt x="386740" y="446354"/>
                  </a:lnTo>
                  <a:lnTo>
                    <a:pt x="313601" y="83553"/>
                  </a:lnTo>
                  <a:lnTo>
                    <a:pt x="331100" y="70344"/>
                  </a:lnTo>
                  <a:lnTo>
                    <a:pt x="334253" y="67551"/>
                  </a:lnTo>
                  <a:lnTo>
                    <a:pt x="193370" y="67551"/>
                  </a:lnTo>
                  <a:lnTo>
                    <a:pt x="158496" y="62045"/>
                  </a:lnTo>
                  <a:lnTo>
                    <a:pt x="123031" y="49447"/>
                  </a:lnTo>
                  <a:lnTo>
                    <a:pt x="95500" y="35640"/>
                  </a:lnTo>
                  <a:lnTo>
                    <a:pt x="84429" y="26504"/>
                  </a:lnTo>
                  <a:lnTo>
                    <a:pt x="82347" y="16191"/>
                  </a:lnTo>
                  <a:lnTo>
                    <a:pt x="76669" y="7766"/>
                  </a:lnTo>
                  <a:lnTo>
                    <a:pt x="68249" y="2083"/>
                  </a:lnTo>
                  <a:lnTo>
                    <a:pt x="57937" y="0"/>
                  </a:lnTo>
                  <a:close/>
                </a:path>
                <a:path w="387350" h="469264">
                  <a:moveTo>
                    <a:pt x="328803" y="0"/>
                  </a:moveTo>
                  <a:lnTo>
                    <a:pt x="318491" y="2083"/>
                  </a:lnTo>
                  <a:lnTo>
                    <a:pt x="310070" y="7766"/>
                  </a:lnTo>
                  <a:lnTo>
                    <a:pt x="304392" y="16191"/>
                  </a:lnTo>
                  <a:lnTo>
                    <a:pt x="302310" y="26504"/>
                  </a:lnTo>
                  <a:lnTo>
                    <a:pt x="291237" y="35640"/>
                  </a:lnTo>
                  <a:lnTo>
                    <a:pt x="263704" y="49447"/>
                  </a:lnTo>
                  <a:lnTo>
                    <a:pt x="228239" y="62045"/>
                  </a:lnTo>
                  <a:lnTo>
                    <a:pt x="193370" y="67551"/>
                  </a:lnTo>
                  <a:lnTo>
                    <a:pt x="334253" y="67551"/>
                  </a:lnTo>
                  <a:lnTo>
                    <a:pt x="344209" y="58729"/>
                  </a:lnTo>
                  <a:lnTo>
                    <a:pt x="352440" y="45264"/>
                  </a:lnTo>
                  <a:lnTo>
                    <a:pt x="355295" y="26504"/>
                  </a:lnTo>
                  <a:lnTo>
                    <a:pt x="353213" y="16191"/>
                  </a:lnTo>
                  <a:lnTo>
                    <a:pt x="347535" y="7766"/>
                  </a:lnTo>
                  <a:lnTo>
                    <a:pt x="339114" y="2083"/>
                  </a:lnTo>
                  <a:lnTo>
                    <a:pt x="3288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</p:grpSp>
      <p:sp>
        <p:nvSpPr>
          <p:cNvPr id="6" name="Rechthoek 5">
            <a:extLst>
              <a:ext uri="{FF2B5EF4-FFF2-40B4-BE49-F238E27FC236}">
                <a16:creationId xmlns:a16="http://schemas.microsoft.com/office/drawing/2014/main" id="{C82E209F-9D2C-EB97-DB90-78532B96742D}"/>
              </a:ext>
            </a:extLst>
          </p:cNvPr>
          <p:cNvSpPr/>
          <p:nvPr/>
        </p:nvSpPr>
        <p:spPr>
          <a:xfrm>
            <a:off x="-1" y="606357"/>
            <a:ext cx="2088233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b="1" dirty="0">
                <a:solidFill>
                  <a:schemeClr val="tx2"/>
                </a:solidFill>
              </a:rPr>
              <a:t>Rechtszaak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CBC1AEF-D5BD-D3FC-9CA0-F5C180634B98}"/>
              </a:ext>
            </a:extLst>
          </p:cNvPr>
          <p:cNvSpPr txBox="1"/>
          <p:nvPr/>
        </p:nvSpPr>
        <p:spPr>
          <a:xfrm>
            <a:off x="187656" y="1447332"/>
            <a:ext cx="1564916" cy="362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opening</a:t>
            </a:r>
          </a:p>
          <a:p>
            <a:endParaRPr lang="nl-NL" b="1" dirty="0">
              <a:solidFill>
                <a:schemeClr val="tx2"/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tenlastelegging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ondervraging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verklaring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Het requisitoir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Het pleidooi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Laatste woord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Schorsing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/>
                </a:solidFill>
              </a:rPr>
              <a:t>vonnis</a:t>
            </a:r>
          </a:p>
        </p:txBody>
      </p:sp>
      <p:pic>
        <p:nvPicPr>
          <p:cNvPr id="4" name="Graphic 3" descr="Hamer met effen opvulling">
            <a:extLst>
              <a:ext uri="{FF2B5EF4-FFF2-40B4-BE49-F238E27FC236}">
                <a16:creationId xmlns:a16="http://schemas.microsoft.com/office/drawing/2014/main" id="{7572FE89-8504-0BFA-5A6E-EE778F2AD7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243" y="4781891"/>
            <a:ext cx="225676" cy="22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26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E5C52B-67AE-2D43-8F22-BA3B5A9E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prodemos.nl/lesmateriaal</a:t>
            </a:r>
          </a:p>
        </p:txBody>
      </p:sp>
    </p:spTree>
    <p:extLst>
      <p:ext uri="{BB962C8B-B14F-4D97-AF65-F5344CB8AC3E}">
        <p14:creationId xmlns:p14="http://schemas.microsoft.com/office/powerpoint/2010/main" val="23957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fel griffier"/>
          <p:cNvSpPr/>
          <p:nvPr/>
        </p:nvSpPr>
        <p:spPr bwMode="auto">
          <a:xfrm rot="1719143">
            <a:off x="7054302" y="756610"/>
            <a:ext cx="941594" cy="664655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 cap="flat" cmpd="sng" algn="ctr">
            <a:solidFill>
              <a:schemeClr val="tx2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" name="Cirkel 11"/>
          <p:cNvSpPr/>
          <p:nvPr/>
        </p:nvSpPr>
        <p:spPr bwMode="auto">
          <a:xfrm>
            <a:off x="7390772" y="495309"/>
            <a:ext cx="612000" cy="612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2700000" sx="104000" sy="104000" algn="tl" rotWithShape="0">
              <a:prstClr val="black">
                <a:alpha val="34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" name="11"/>
          <p:cNvSpPr txBox="1"/>
          <p:nvPr/>
        </p:nvSpPr>
        <p:spPr>
          <a:xfrm>
            <a:off x="7413970" y="522019"/>
            <a:ext cx="565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1" name="tafel griffier"/>
          <p:cNvSpPr/>
          <p:nvPr/>
        </p:nvSpPr>
        <p:spPr bwMode="auto">
          <a:xfrm>
            <a:off x="4568971" y="463931"/>
            <a:ext cx="2318748" cy="664655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 cap="flat" cmpd="sng" algn="ctr">
            <a:solidFill>
              <a:schemeClr val="tx2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" name="Cirkel 10"/>
          <p:cNvSpPr/>
          <p:nvPr/>
        </p:nvSpPr>
        <p:spPr bwMode="auto">
          <a:xfrm>
            <a:off x="5412438" y="496348"/>
            <a:ext cx="612000" cy="6120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2700000" sx="104000" sy="104000" algn="tl" rotWithShape="0">
              <a:prstClr val="black">
                <a:alpha val="34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" name="10"/>
          <p:cNvSpPr txBox="1"/>
          <p:nvPr/>
        </p:nvSpPr>
        <p:spPr>
          <a:xfrm>
            <a:off x="5435636" y="54110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tafel griffier"/>
          <p:cNvSpPr/>
          <p:nvPr/>
        </p:nvSpPr>
        <p:spPr bwMode="auto">
          <a:xfrm rot="19880857" flipH="1">
            <a:off x="3456700" y="729967"/>
            <a:ext cx="941594" cy="664655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 cap="flat" cmpd="sng" algn="ctr">
            <a:solidFill>
              <a:schemeClr val="tx2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" name="Ovaal griffier"/>
          <p:cNvSpPr/>
          <p:nvPr/>
        </p:nvSpPr>
        <p:spPr bwMode="auto">
          <a:xfrm>
            <a:off x="3449849" y="499960"/>
            <a:ext cx="612000" cy="6120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2700000" sx="104000" sy="104000" algn="tl" rotWithShape="0">
              <a:prstClr val="black">
                <a:alpha val="34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7" name="9"/>
          <p:cNvSpPr txBox="1"/>
          <p:nvPr/>
        </p:nvSpPr>
        <p:spPr>
          <a:xfrm>
            <a:off x="3563464" y="52667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8" name="tafel griffier"/>
          <p:cNvSpPr/>
          <p:nvPr/>
        </p:nvSpPr>
        <p:spPr bwMode="auto">
          <a:xfrm>
            <a:off x="6390075" y="1707654"/>
            <a:ext cx="941594" cy="664655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 cap="flat" cmpd="sng" algn="ctr">
            <a:solidFill>
              <a:schemeClr val="tx2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9" name="tafel griffier"/>
          <p:cNvSpPr/>
          <p:nvPr/>
        </p:nvSpPr>
        <p:spPr bwMode="auto">
          <a:xfrm>
            <a:off x="5247641" y="1707654"/>
            <a:ext cx="941594" cy="664655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 cap="flat" cmpd="sng" algn="ctr">
            <a:solidFill>
              <a:schemeClr val="tx2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0" name="tafel griffier"/>
          <p:cNvSpPr/>
          <p:nvPr/>
        </p:nvSpPr>
        <p:spPr bwMode="auto">
          <a:xfrm>
            <a:off x="4105207" y="1707654"/>
            <a:ext cx="941594" cy="664655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 cap="flat" cmpd="sng" algn="ctr">
            <a:solidFill>
              <a:schemeClr val="tx2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" name="Cirkel 8"/>
          <p:cNvSpPr/>
          <p:nvPr/>
        </p:nvSpPr>
        <p:spPr bwMode="auto">
          <a:xfrm>
            <a:off x="6554872" y="2065945"/>
            <a:ext cx="612000" cy="6120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2700000" sx="104000" sy="104000" algn="tl" rotWithShape="0">
              <a:prstClr val="black">
                <a:alpha val="34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2" name="8"/>
          <p:cNvSpPr txBox="1"/>
          <p:nvPr/>
        </p:nvSpPr>
        <p:spPr>
          <a:xfrm>
            <a:off x="6668351" y="211069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Cirkel 7"/>
          <p:cNvSpPr/>
          <p:nvPr/>
        </p:nvSpPr>
        <p:spPr bwMode="auto">
          <a:xfrm>
            <a:off x="5412438" y="2110699"/>
            <a:ext cx="612000" cy="6120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2700000" sx="104000" sy="104000" algn="tl" rotWithShape="0">
              <a:prstClr val="black">
                <a:alpha val="34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4" name="7"/>
          <p:cNvSpPr txBox="1"/>
          <p:nvPr/>
        </p:nvSpPr>
        <p:spPr>
          <a:xfrm>
            <a:off x="5525917" y="215545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9" name="Cirkel 4"/>
          <p:cNvSpPr/>
          <p:nvPr/>
        </p:nvSpPr>
        <p:spPr bwMode="auto">
          <a:xfrm>
            <a:off x="4270004" y="2065945"/>
            <a:ext cx="612000" cy="612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2700000" sx="104000" sy="104000" algn="tl" rotWithShape="0">
              <a:prstClr val="black">
                <a:alpha val="34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0" name="4"/>
          <p:cNvSpPr txBox="1"/>
          <p:nvPr/>
        </p:nvSpPr>
        <p:spPr>
          <a:xfrm>
            <a:off x="4383483" y="211069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1" name="tafel griffier"/>
          <p:cNvSpPr/>
          <p:nvPr/>
        </p:nvSpPr>
        <p:spPr bwMode="auto">
          <a:xfrm>
            <a:off x="4105207" y="2786319"/>
            <a:ext cx="941594" cy="664655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 cap="flat" cmpd="sng" algn="ctr">
            <a:solidFill>
              <a:schemeClr val="tx2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2" name="Cirkel 5"/>
          <p:cNvSpPr/>
          <p:nvPr/>
        </p:nvSpPr>
        <p:spPr bwMode="auto">
          <a:xfrm>
            <a:off x="4270004" y="3144610"/>
            <a:ext cx="612000" cy="6120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2700000" sx="104000" sy="104000" algn="tl" rotWithShape="0">
              <a:prstClr val="black">
                <a:alpha val="34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3" name="5"/>
          <p:cNvSpPr txBox="1"/>
          <p:nvPr/>
        </p:nvSpPr>
        <p:spPr>
          <a:xfrm>
            <a:off x="4383483" y="318936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4" name="tafel griffier"/>
          <p:cNvSpPr/>
          <p:nvPr/>
        </p:nvSpPr>
        <p:spPr bwMode="auto">
          <a:xfrm>
            <a:off x="4105207" y="3900626"/>
            <a:ext cx="3226462" cy="138499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 cap="flat" cmpd="sng" algn="ctr">
            <a:solidFill>
              <a:schemeClr val="tx2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3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5" name="tafel griffier"/>
          <p:cNvSpPr/>
          <p:nvPr/>
        </p:nvSpPr>
        <p:spPr bwMode="auto">
          <a:xfrm>
            <a:off x="4115113" y="4176934"/>
            <a:ext cx="3226462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 cap="flat" cmpd="sng" algn="ctr">
            <a:solidFill>
              <a:schemeClr val="tx2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3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6" name="Ovaal griffier"/>
          <p:cNvSpPr/>
          <p:nvPr/>
        </p:nvSpPr>
        <p:spPr bwMode="auto">
          <a:xfrm>
            <a:off x="5412438" y="3471918"/>
            <a:ext cx="612000" cy="612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2700000" sx="104000" sy="104000" algn="tl" rotWithShape="0">
              <a:prstClr val="black">
                <a:alpha val="34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" name="6"/>
          <p:cNvSpPr txBox="1"/>
          <p:nvPr/>
        </p:nvSpPr>
        <p:spPr>
          <a:xfrm>
            <a:off x="5525917" y="350785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8" name="Cirkel 3"/>
          <p:cNvSpPr/>
          <p:nvPr/>
        </p:nvSpPr>
        <p:spPr bwMode="auto">
          <a:xfrm>
            <a:off x="5400160" y="4371950"/>
            <a:ext cx="612000" cy="6120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2700000" sx="104000" sy="104000" algn="tl" rotWithShape="0">
              <a:prstClr val="black">
                <a:alpha val="34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" name="3"/>
          <p:cNvSpPr txBox="1"/>
          <p:nvPr/>
        </p:nvSpPr>
        <p:spPr>
          <a:xfrm>
            <a:off x="5513639" y="441670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0" name="Stroomdiagram: Alternatief proces 99"/>
          <p:cNvSpPr/>
          <p:nvPr/>
        </p:nvSpPr>
        <p:spPr bwMode="auto">
          <a:xfrm>
            <a:off x="3215420" y="1635646"/>
            <a:ext cx="144252" cy="750014"/>
          </a:xfrm>
          <a:prstGeom prst="flowChartAlternateProcess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tx2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1" name="Ovaal parkepolitie"/>
          <p:cNvSpPr/>
          <p:nvPr/>
        </p:nvSpPr>
        <p:spPr bwMode="auto">
          <a:xfrm>
            <a:off x="3083211" y="1795748"/>
            <a:ext cx="408669" cy="408669"/>
          </a:xfrm>
          <a:prstGeom prst="ellipse">
            <a:avLst/>
          </a:prstGeom>
          <a:solidFill>
            <a:schemeClr val="bg2">
              <a:lumMod val="90000"/>
            </a:schemeClr>
          </a:solidFill>
          <a:ln w="76200" cap="flat" cmpd="sng" algn="ctr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" name="Stroomdiagram: Alternatief proces 101"/>
          <p:cNvSpPr/>
          <p:nvPr/>
        </p:nvSpPr>
        <p:spPr bwMode="auto">
          <a:xfrm>
            <a:off x="3217622" y="2534203"/>
            <a:ext cx="144252" cy="750014"/>
          </a:xfrm>
          <a:prstGeom prst="flowChartAlternateProcess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tx2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" name="Ovaal parkepolitie"/>
          <p:cNvSpPr/>
          <p:nvPr/>
        </p:nvSpPr>
        <p:spPr bwMode="auto">
          <a:xfrm>
            <a:off x="3085413" y="2694305"/>
            <a:ext cx="408669" cy="408669"/>
          </a:xfrm>
          <a:prstGeom prst="ellipse">
            <a:avLst/>
          </a:prstGeom>
          <a:solidFill>
            <a:schemeClr val="bg2">
              <a:lumMod val="90000"/>
            </a:schemeClr>
          </a:solidFill>
          <a:ln w="76200" cap="flat" cmpd="sng" algn="ctr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4" name="Stroomdiagram: Alternatief proces 103"/>
          <p:cNvSpPr/>
          <p:nvPr/>
        </p:nvSpPr>
        <p:spPr bwMode="auto">
          <a:xfrm>
            <a:off x="3217622" y="3716722"/>
            <a:ext cx="144252" cy="750014"/>
          </a:xfrm>
          <a:prstGeom prst="flowChartAlternateProcess">
            <a:avLst/>
          </a:prstGeom>
          <a:solidFill>
            <a:schemeClr val="bg2">
              <a:lumMod val="90000"/>
            </a:schemeClr>
          </a:solidFill>
          <a:ln w="9525" cap="flat" cmpd="sng" algn="ctr">
            <a:solidFill>
              <a:schemeClr val="tx2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5" name="Ovaal parkepolitie"/>
          <p:cNvSpPr/>
          <p:nvPr/>
        </p:nvSpPr>
        <p:spPr bwMode="auto">
          <a:xfrm>
            <a:off x="3085413" y="3876824"/>
            <a:ext cx="408669" cy="408669"/>
          </a:xfrm>
          <a:prstGeom prst="ellipse">
            <a:avLst/>
          </a:prstGeom>
          <a:solidFill>
            <a:schemeClr val="bg2">
              <a:lumMod val="90000"/>
            </a:schemeClr>
          </a:solidFill>
          <a:ln w="76200" cap="flat" cmpd="sng" algn="ctr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" name="Cirkel 1"/>
          <p:cNvSpPr/>
          <p:nvPr/>
        </p:nvSpPr>
        <p:spPr bwMode="auto">
          <a:xfrm>
            <a:off x="2375824" y="2159663"/>
            <a:ext cx="612000" cy="612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2700000" sx="104000" sy="104000" algn="tl" rotWithShape="0">
              <a:prstClr val="black">
                <a:alpha val="34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7" name="1"/>
          <p:cNvSpPr txBox="1"/>
          <p:nvPr/>
        </p:nvSpPr>
        <p:spPr>
          <a:xfrm>
            <a:off x="2489439" y="220441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8" name="Cirkel 2"/>
          <p:cNvSpPr/>
          <p:nvPr/>
        </p:nvSpPr>
        <p:spPr bwMode="auto">
          <a:xfrm>
            <a:off x="2375824" y="3774794"/>
            <a:ext cx="612000" cy="612000"/>
          </a:xfrm>
          <a:prstGeom prst="ellipse">
            <a:avLst/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2700000" sx="104000" sy="104000" algn="tl" rotWithShape="0">
              <a:prstClr val="black">
                <a:alpha val="34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54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9" name="2"/>
          <p:cNvSpPr txBox="1"/>
          <p:nvPr/>
        </p:nvSpPr>
        <p:spPr>
          <a:xfrm>
            <a:off x="2489439" y="381954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5" name="Tekstvak 114"/>
          <p:cNvSpPr txBox="1"/>
          <p:nvPr/>
        </p:nvSpPr>
        <p:spPr>
          <a:xfrm>
            <a:off x="107504" y="150282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nl-NL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endParaRPr lang="nl-NL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7" name="Tabel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315253"/>
              </p:ext>
            </p:extLst>
          </p:nvPr>
        </p:nvGraphicFramePr>
        <p:xfrm>
          <a:off x="179512" y="1431508"/>
          <a:ext cx="2088232" cy="284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2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rechter(s)</a:t>
                      </a:r>
                      <a:endParaRPr lang="nl-NL" sz="11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griffier</a:t>
                      </a:r>
                      <a:endParaRPr lang="nl-NL" sz="11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officier van justitie</a:t>
                      </a:r>
                      <a:endParaRPr lang="nl-NL" sz="11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verdachte</a:t>
                      </a:r>
                      <a:endParaRPr lang="nl-NL" sz="11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110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advocaat</a:t>
                      </a:r>
                      <a:endParaRPr lang="nl-NL" sz="11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parketpolitie</a:t>
                      </a:r>
                      <a:endParaRPr lang="nl-NL" sz="11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110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bode</a:t>
                      </a:r>
                      <a:endParaRPr lang="nl-NL" sz="11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110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getuige</a:t>
                      </a:r>
                      <a:endParaRPr lang="nl-NL" sz="11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110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Het slachtoffer</a:t>
                      </a:r>
                      <a:endParaRPr lang="nl-NL" sz="11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110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publieke tribune</a:t>
                      </a:r>
                      <a:endParaRPr lang="nl-NL" sz="11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pers</a:t>
                      </a:r>
                      <a:endParaRPr lang="nl-NL" sz="11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11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Rechthoek 1"/>
          <p:cNvSpPr/>
          <p:nvPr/>
        </p:nvSpPr>
        <p:spPr>
          <a:xfrm>
            <a:off x="5684355" y="994643"/>
            <a:ext cx="1252528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sx="104000" sy="104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nl-NL" sz="1200" b="1" dirty="0">
                <a:solidFill>
                  <a:prstClr val="black"/>
                </a:solidFill>
              </a:rPr>
              <a:t>De rechter(s)</a:t>
            </a:r>
          </a:p>
        </p:txBody>
      </p:sp>
      <p:sp>
        <p:nvSpPr>
          <p:cNvPr id="55" name="Rechthoek 54"/>
          <p:cNvSpPr/>
          <p:nvPr/>
        </p:nvSpPr>
        <p:spPr>
          <a:xfrm>
            <a:off x="7634214" y="939592"/>
            <a:ext cx="1252528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sx="104000" sy="104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nl-NL" sz="1200" b="1" dirty="0">
                <a:solidFill>
                  <a:prstClr val="black"/>
                </a:solidFill>
              </a:rPr>
              <a:t>De griffier</a:t>
            </a:r>
          </a:p>
        </p:txBody>
      </p:sp>
      <p:sp>
        <p:nvSpPr>
          <p:cNvPr id="56" name="Rechthoek 55"/>
          <p:cNvSpPr/>
          <p:nvPr/>
        </p:nvSpPr>
        <p:spPr>
          <a:xfrm>
            <a:off x="3757219" y="957154"/>
            <a:ext cx="1252528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sx="104000" sy="104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nl-NL" sz="1200" b="1" dirty="0">
                <a:solidFill>
                  <a:prstClr val="black"/>
                </a:solidFill>
              </a:rPr>
              <a:t>De officier van justitie</a:t>
            </a:r>
          </a:p>
        </p:txBody>
      </p:sp>
      <p:sp>
        <p:nvSpPr>
          <p:cNvPr id="57" name="Rechthoek 56"/>
          <p:cNvSpPr/>
          <p:nvPr/>
        </p:nvSpPr>
        <p:spPr>
          <a:xfrm>
            <a:off x="2653375" y="1885925"/>
            <a:ext cx="1252528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sx="104000" sy="104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nl-NL" sz="1200" b="1" dirty="0">
                <a:solidFill>
                  <a:prstClr val="black"/>
                </a:solidFill>
              </a:rPr>
              <a:t>De parketpolitie</a:t>
            </a:r>
          </a:p>
        </p:txBody>
      </p:sp>
      <p:sp>
        <p:nvSpPr>
          <p:cNvPr id="58" name="Rechthoek 57"/>
          <p:cNvSpPr/>
          <p:nvPr/>
        </p:nvSpPr>
        <p:spPr>
          <a:xfrm>
            <a:off x="2653375" y="3495383"/>
            <a:ext cx="1046740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sx="104000" sy="104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nl-NL" sz="1200" b="1" dirty="0">
                <a:solidFill>
                  <a:prstClr val="black"/>
                </a:solidFill>
              </a:rPr>
              <a:t>De bode</a:t>
            </a:r>
          </a:p>
        </p:txBody>
      </p:sp>
      <p:sp>
        <p:nvSpPr>
          <p:cNvPr id="59" name="Rechthoek 58"/>
          <p:cNvSpPr/>
          <p:nvPr/>
        </p:nvSpPr>
        <p:spPr>
          <a:xfrm>
            <a:off x="4499992" y="1770342"/>
            <a:ext cx="991901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sx="104000" sy="104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nl-NL" sz="1200" b="1" dirty="0">
                <a:solidFill>
                  <a:prstClr val="black"/>
                </a:solidFill>
              </a:rPr>
              <a:t>De getuige</a:t>
            </a:r>
          </a:p>
        </p:txBody>
      </p:sp>
      <p:sp>
        <p:nvSpPr>
          <p:cNvPr id="60" name="Rechthoek 59"/>
          <p:cNvSpPr/>
          <p:nvPr/>
        </p:nvSpPr>
        <p:spPr>
          <a:xfrm>
            <a:off x="5684355" y="1797691"/>
            <a:ext cx="1082144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sx="104000" sy="104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nl-NL" sz="1200" b="1" dirty="0">
                <a:solidFill>
                  <a:prstClr val="black"/>
                </a:solidFill>
              </a:rPr>
              <a:t>De verdachte</a:t>
            </a:r>
          </a:p>
        </p:txBody>
      </p:sp>
      <p:sp>
        <p:nvSpPr>
          <p:cNvPr id="61" name="Rechthoek 60"/>
          <p:cNvSpPr/>
          <p:nvPr/>
        </p:nvSpPr>
        <p:spPr>
          <a:xfrm>
            <a:off x="6860872" y="1800241"/>
            <a:ext cx="1024654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sx="104000" sy="104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nl-NL" sz="1200" b="1" dirty="0">
                <a:solidFill>
                  <a:prstClr val="black"/>
                </a:solidFill>
              </a:rPr>
              <a:t>De advocaat</a:t>
            </a:r>
          </a:p>
        </p:txBody>
      </p:sp>
      <p:sp>
        <p:nvSpPr>
          <p:cNvPr id="62" name="Rechthoek 61"/>
          <p:cNvSpPr/>
          <p:nvPr/>
        </p:nvSpPr>
        <p:spPr>
          <a:xfrm>
            <a:off x="4499992" y="2829324"/>
            <a:ext cx="1252289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sx="104000" sy="104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nl-NL" sz="1200" b="1" dirty="0">
                <a:solidFill>
                  <a:prstClr val="black"/>
                </a:solidFill>
              </a:rPr>
              <a:t>Het slachtoffer</a:t>
            </a:r>
          </a:p>
        </p:txBody>
      </p:sp>
      <p:sp>
        <p:nvSpPr>
          <p:cNvPr id="63" name="Rechthoek 62"/>
          <p:cNvSpPr/>
          <p:nvPr/>
        </p:nvSpPr>
        <p:spPr>
          <a:xfrm>
            <a:off x="5678467" y="3270590"/>
            <a:ext cx="1016634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sx="104000" sy="104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nl-NL" sz="1200" b="1" dirty="0">
                <a:solidFill>
                  <a:prstClr val="black"/>
                </a:solidFill>
              </a:rPr>
              <a:t>De pers</a:t>
            </a:r>
          </a:p>
        </p:txBody>
      </p:sp>
      <p:sp>
        <p:nvSpPr>
          <p:cNvPr id="64" name="Rechthoek 63"/>
          <p:cNvSpPr/>
          <p:nvPr/>
        </p:nvSpPr>
        <p:spPr>
          <a:xfrm>
            <a:off x="5728345" y="4133526"/>
            <a:ext cx="1252528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2700000" sx="104000" sy="104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nl-NL" sz="1200" b="1" dirty="0">
                <a:solidFill>
                  <a:prstClr val="black"/>
                </a:solidFill>
              </a:rPr>
              <a:t>De publieke tribune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853169" y="143065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1200" b="1" dirty="0">
                <a:solidFill>
                  <a:srgbClr val="0070C0"/>
                </a:solidFill>
              </a:rPr>
              <a:t>10</a:t>
            </a:r>
          </a:p>
        </p:txBody>
      </p:sp>
      <p:sp>
        <p:nvSpPr>
          <p:cNvPr id="65" name="Tekstvak 64"/>
          <p:cNvSpPr txBox="1"/>
          <p:nvPr/>
        </p:nvSpPr>
        <p:spPr>
          <a:xfrm>
            <a:off x="1853169" y="1674922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1200" b="1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66" name="Tekstvak 65"/>
          <p:cNvSpPr txBox="1"/>
          <p:nvPr/>
        </p:nvSpPr>
        <p:spPr>
          <a:xfrm>
            <a:off x="1892442" y="192744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nl-NL" sz="1200" b="1" dirty="0"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67" name="Tekstvak 66"/>
          <p:cNvSpPr txBox="1"/>
          <p:nvPr/>
        </p:nvSpPr>
        <p:spPr>
          <a:xfrm>
            <a:off x="1900019" y="217996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nl-NL" sz="1200" b="1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68" name="Tekstvak 67"/>
          <p:cNvSpPr txBox="1"/>
          <p:nvPr/>
        </p:nvSpPr>
        <p:spPr>
          <a:xfrm>
            <a:off x="1907596" y="243249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nl-NL" sz="1200" b="1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69" name="Tekstvak 68"/>
          <p:cNvSpPr txBox="1"/>
          <p:nvPr/>
        </p:nvSpPr>
        <p:spPr>
          <a:xfrm>
            <a:off x="1907704" y="272679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nl-NL" sz="12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70" name="Tekstvak 69"/>
          <p:cNvSpPr txBox="1"/>
          <p:nvPr/>
        </p:nvSpPr>
        <p:spPr>
          <a:xfrm>
            <a:off x="1907704" y="301483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nl-NL" sz="12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71" name="Tekstvak 70"/>
          <p:cNvSpPr txBox="1"/>
          <p:nvPr/>
        </p:nvSpPr>
        <p:spPr>
          <a:xfrm>
            <a:off x="1907704" y="323085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nl-NL" sz="12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72" name="Tekstvak 71"/>
          <p:cNvSpPr txBox="1"/>
          <p:nvPr/>
        </p:nvSpPr>
        <p:spPr>
          <a:xfrm>
            <a:off x="1907704" y="351888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nl-NL" sz="12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73" name="Tekstvak 72"/>
          <p:cNvSpPr txBox="1"/>
          <p:nvPr/>
        </p:nvSpPr>
        <p:spPr>
          <a:xfrm>
            <a:off x="1907704" y="373491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nl-NL" sz="12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74" name="Tekstvak 73"/>
          <p:cNvSpPr txBox="1"/>
          <p:nvPr/>
        </p:nvSpPr>
        <p:spPr>
          <a:xfrm>
            <a:off x="1907704" y="402294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nl-NL" sz="12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318D6985-7241-9E52-6850-7CB292A1DFA0}"/>
              </a:ext>
            </a:extLst>
          </p:cNvPr>
          <p:cNvSpPr/>
          <p:nvPr/>
        </p:nvSpPr>
        <p:spPr>
          <a:xfrm>
            <a:off x="-1" y="606357"/>
            <a:ext cx="2088233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b="1" dirty="0">
                <a:solidFill>
                  <a:schemeClr val="tx2"/>
                </a:solidFill>
              </a:rPr>
              <a:t>Rechtszaal</a:t>
            </a:r>
          </a:p>
        </p:txBody>
      </p:sp>
    </p:spTree>
    <p:extLst>
      <p:ext uri="{BB962C8B-B14F-4D97-AF65-F5344CB8AC3E}">
        <p14:creationId xmlns:p14="http://schemas.microsoft.com/office/powerpoint/2010/main" val="3896829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10">
            <a:extLst>
              <a:ext uri="{FF2B5EF4-FFF2-40B4-BE49-F238E27FC236}">
                <a16:creationId xmlns:a16="http://schemas.microsoft.com/office/drawing/2014/main" id="{854C7982-AF1E-4E8D-B010-7F1F68852B5B}"/>
              </a:ext>
            </a:extLst>
          </p:cNvPr>
          <p:cNvSpPr/>
          <p:nvPr/>
        </p:nvSpPr>
        <p:spPr>
          <a:xfrm>
            <a:off x="2880280" y="448326"/>
            <a:ext cx="3504771" cy="1051208"/>
          </a:xfrm>
          <a:custGeom>
            <a:avLst/>
            <a:gdLst/>
            <a:ahLst/>
            <a:cxnLst/>
            <a:rect l="l" t="t" r="r" b="b"/>
            <a:pathLst>
              <a:path w="3300095" h="743585">
                <a:moveTo>
                  <a:pt x="3275203" y="0"/>
                </a:moveTo>
                <a:lnTo>
                  <a:pt x="0" y="118465"/>
                </a:lnTo>
                <a:lnTo>
                  <a:pt x="24561" y="743508"/>
                </a:lnTo>
                <a:lnTo>
                  <a:pt x="3299764" y="625043"/>
                </a:lnTo>
                <a:lnTo>
                  <a:pt x="3275203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srgbClr val="FCC241"/>
              </a:solidFill>
            </a:endParaRP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B0FB8139-9A4D-4CB8-A0C4-B61A824CE52C}"/>
              </a:ext>
            </a:extLst>
          </p:cNvPr>
          <p:cNvSpPr txBox="1"/>
          <p:nvPr/>
        </p:nvSpPr>
        <p:spPr>
          <a:xfrm rot="-120000">
            <a:off x="3301352" y="675043"/>
            <a:ext cx="2670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3200" b="1" dirty="0">
                <a:solidFill>
                  <a:srgbClr val="1A1918"/>
                </a:solidFill>
                <a:latin typeface="Arial Narrow" panose="020B0606020202030204" pitchFamily="34" charset="0"/>
              </a:rPr>
              <a:t>1. DE OPENING</a:t>
            </a:r>
            <a:endParaRPr lang="en-AU" sz="3200" b="1" dirty="0">
              <a:solidFill>
                <a:srgbClr val="1A1918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3065929" y="4356847"/>
            <a:ext cx="3106484" cy="53788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prstClr val="black"/>
                </a:solidFill>
                <a:latin typeface="Arial Narrow" panose="020B0606020202030204" pitchFamily="34" charset="0"/>
              </a:rPr>
              <a:t>DE RECHTER(S)</a:t>
            </a:r>
          </a:p>
        </p:txBody>
      </p:sp>
      <p:grpSp>
        <p:nvGrpSpPr>
          <p:cNvPr id="41" name="Groep 40">
            <a:extLst>
              <a:ext uri="{FF2B5EF4-FFF2-40B4-BE49-F238E27FC236}">
                <a16:creationId xmlns:a16="http://schemas.microsoft.com/office/drawing/2014/main" id="{DE9DAF50-8E76-4D2C-94F7-10DC30729AF9}"/>
              </a:ext>
            </a:extLst>
          </p:cNvPr>
          <p:cNvGrpSpPr/>
          <p:nvPr/>
        </p:nvGrpSpPr>
        <p:grpSpPr>
          <a:xfrm>
            <a:off x="2240178" y="1232591"/>
            <a:ext cx="4663645" cy="2793043"/>
            <a:chOff x="6836562" y="1510563"/>
            <a:chExt cx="3223260" cy="1930400"/>
          </a:xfrm>
        </p:grpSpPr>
        <p:sp>
          <p:nvSpPr>
            <p:cNvPr id="45" name="object 22">
              <a:extLst>
                <a:ext uri="{FF2B5EF4-FFF2-40B4-BE49-F238E27FC236}">
                  <a16:creationId xmlns:a16="http://schemas.microsoft.com/office/drawing/2014/main" id="{0B526111-1EFB-4A43-BD2C-164EE7B0169E}"/>
                </a:ext>
              </a:extLst>
            </p:cNvPr>
            <p:cNvSpPr/>
            <p:nvPr/>
          </p:nvSpPr>
          <p:spPr>
            <a:xfrm>
              <a:off x="6836562" y="1510563"/>
              <a:ext cx="3223260" cy="1930400"/>
            </a:xfrm>
            <a:custGeom>
              <a:avLst/>
              <a:gdLst/>
              <a:ahLst/>
              <a:cxnLst/>
              <a:rect l="l" t="t" r="r" b="b"/>
              <a:pathLst>
                <a:path w="3223259" h="1930400">
                  <a:moveTo>
                    <a:pt x="2157704" y="1917699"/>
                  </a:moveTo>
                  <a:lnTo>
                    <a:pt x="3098" y="1917699"/>
                  </a:lnTo>
                  <a:lnTo>
                    <a:pt x="14947" y="1930399"/>
                  </a:lnTo>
                  <a:lnTo>
                    <a:pt x="2156853" y="1930399"/>
                  </a:lnTo>
                  <a:lnTo>
                    <a:pt x="2157704" y="1917699"/>
                  </a:lnTo>
                  <a:close/>
                </a:path>
                <a:path w="3223259" h="1930400">
                  <a:moveTo>
                    <a:pt x="3219958" y="1917699"/>
                  </a:moveTo>
                  <a:lnTo>
                    <a:pt x="2157704" y="1917699"/>
                  </a:lnTo>
                  <a:lnTo>
                    <a:pt x="2158542" y="1930399"/>
                  </a:lnTo>
                  <a:lnTo>
                    <a:pt x="3214039" y="1930399"/>
                  </a:lnTo>
                  <a:lnTo>
                    <a:pt x="3219958" y="1917699"/>
                  </a:lnTo>
                  <a:close/>
                </a:path>
                <a:path w="3223259" h="1930400">
                  <a:moveTo>
                    <a:pt x="1030227" y="965199"/>
                  </a:moveTo>
                  <a:lnTo>
                    <a:pt x="83765" y="965199"/>
                  </a:lnTo>
                  <a:lnTo>
                    <a:pt x="80404" y="977899"/>
                  </a:lnTo>
                  <a:lnTo>
                    <a:pt x="76828" y="990599"/>
                  </a:lnTo>
                  <a:lnTo>
                    <a:pt x="73031" y="1003299"/>
                  </a:lnTo>
                  <a:lnTo>
                    <a:pt x="69005" y="1028699"/>
                  </a:lnTo>
                  <a:lnTo>
                    <a:pt x="64743" y="1041399"/>
                  </a:lnTo>
                  <a:lnTo>
                    <a:pt x="60240" y="1079499"/>
                  </a:lnTo>
                  <a:lnTo>
                    <a:pt x="55488" y="1117599"/>
                  </a:lnTo>
                  <a:lnTo>
                    <a:pt x="50481" y="1168399"/>
                  </a:lnTo>
                  <a:lnTo>
                    <a:pt x="45213" y="1219199"/>
                  </a:lnTo>
                  <a:lnTo>
                    <a:pt x="39676" y="1282699"/>
                  </a:lnTo>
                  <a:lnTo>
                    <a:pt x="33863" y="1358899"/>
                  </a:lnTo>
                  <a:lnTo>
                    <a:pt x="27770" y="1435099"/>
                  </a:lnTo>
                  <a:lnTo>
                    <a:pt x="21387" y="1536699"/>
                  </a:lnTo>
                  <a:lnTo>
                    <a:pt x="14710" y="1650999"/>
                  </a:lnTo>
                  <a:lnTo>
                    <a:pt x="7731" y="1765299"/>
                  </a:lnTo>
                  <a:lnTo>
                    <a:pt x="444" y="1904999"/>
                  </a:lnTo>
                  <a:lnTo>
                    <a:pt x="0" y="1917699"/>
                  </a:lnTo>
                  <a:lnTo>
                    <a:pt x="3223069" y="1917699"/>
                  </a:lnTo>
                  <a:lnTo>
                    <a:pt x="3220586" y="1866899"/>
                  </a:lnTo>
                  <a:lnTo>
                    <a:pt x="3218346" y="1816099"/>
                  </a:lnTo>
                  <a:lnTo>
                    <a:pt x="3217142" y="1790699"/>
                  </a:lnTo>
                  <a:lnTo>
                    <a:pt x="2157704" y="1790699"/>
                  </a:lnTo>
                  <a:lnTo>
                    <a:pt x="2155060" y="1739899"/>
                  </a:lnTo>
                  <a:lnTo>
                    <a:pt x="2152249" y="1689099"/>
                  </a:lnTo>
                  <a:lnTo>
                    <a:pt x="2149282" y="1625599"/>
                  </a:lnTo>
                  <a:lnTo>
                    <a:pt x="2147726" y="1600199"/>
                  </a:lnTo>
                  <a:lnTo>
                    <a:pt x="1097661" y="1600199"/>
                  </a:lnTo>
                  <a:lnTo>
                    <a:pt x="1089386" y="1460499"/>
                  </a:lnTo>
                  <a:lnTo>
                    <a:pt x="1081581" y="1358899"/>
                  </a:lnTo>
                  <a:lnTo>
                    <a:pt x="1074233" y="1269999"/>
                  </a:lnTo>
                  <a:lnTo>
                    <a:pt x="1067326" y="1181099"/>
                  </a:lnTo>
                  <a:lnTo>
                    <a:pt x="1060849" y="1130299"/>
                  </a:lnTo>
                  <a:lnTo>
                    <a:pt x="1054787" y="1079499"/>
                  </a:lnTo>
                  <a:lnTo>
                    <a:pt x="1049126" y="1041399"/>
                  </a:lnTo>
                  <a:lnTo>
                    <a:pt x="1043854" y="1015999"/>
                  </a:lnTo>
                  <a:lnTo>
                    <a:pt x="1038955" y="990599"/>
                  </a:lnTo>
                  <a:lnTo>
                    <a:pt x="1034417" y="977899"/>
                  </a:lnTo>
                  <a:lnTo>
                    <a:pt x="1030227" y="965199"/>
                  </a:lnTo>
                  <a:close/>
                </a:path>
                <a:path w="3223259" h="1930400">
                  <a:moveTo>
                    <a:pt x="2880131" y="774699"/>
                  </a:moveTo>
                  <a:lnTo>
                    <a:pt x="2494343" y="774699"/>
                  </a:lnTo>
                  <a:lnTo>
                    <a:pt x="2495130" y="787399"/>
                  </a:lnTo>
                  <a:lnTo>
                    <a:pt x="2413280" y="825499"/>
                  </a:lnTo>
                  <a:lnTo>
                    <a:pt x="2350895" y="863599"/>
                  </a:lnTo>
                  <a:lnTo>
                    <a:pt x="2305219" y="888999"/>
                  </a:lnTo>
                  <a:lnTo>
                    <a:pt x="2273500" y="901699"/>
                  </a:lnTo>
                  <a:lnTo>
                    <a:pt x="2252983" y="927099"/>
                  </a:lnTo>
                  <a:lnTo>
                    <a:pt x="2240915" y="927099"/>
                  </a:lnTo>
                  <a:lnTo>
                    <a:pt x="2235689" y="939799"/>
                  </a:lnTo>
                  <a:lnTo>
                    <a:pt x="2230195" y="952499"/>
                  </a:lnTo>
                  <a:lnTo>
                    <a:pt x="2218016" y="990599"/>
                  </a:lnTo>
                  <a:lnTo>
                    <a:pt x="2211136" y="1041399"/>
                  </a:lnTo>
                  <a:lnTo>
                    <a:pt x="2203599" y="1104899"/>
                  </a:lnTo>
                  <a:lnTo>
                    <a:pt x="2195308" y="1193799"/>
                  </a:lnTo>
                  <a:lnTo>
                    <a:pt x="2186165" y="1308099"/>
                  </a:lnTo>
                  <a:lnTo>
                    <a:pt x="2182552" y="1358899"/>
                  </a:lnTo>
                  <a:lnTo>
                    <a:pt x="2179027" y="1422399"/>
                  </a:lnTo>
                  <a:lnTo>
                    <a:pt x="2175600" y="1473199"/>
                  </a:lnTo>
                  <a:lnTo>
                    <a:pt x="2172282" y="1523999"/>
                  </a:lnTo>
                  <a:lnTo>
                    <a:pt x="2169084" y="1574799"/>
                  </a:lnTo>
                  <a:lnTo>
                    <a:pt x="2166017" y="1625599"/>
                  </a:lnTo>
                  <a:lnTo>
                    <a:pt x="2163091" y="1689099"/>
                  </a:lnTo>
                  <a:lnTo>
                    <a:pt x="2160316" y="1739899"/>
                  </a:lnTo>
                  <a:lnTo>
                    <a:pt x="2157704" y="1790699"/>
                  </a:lnTo>
                  <a:lnTo>
                    <a:pt x="3217142" y="1790699"/>
                  </a:lnTo>
                  <a:lnTo>
                    <a:pt x="3215938" y="1765299"/>
                  </a:lnTo>
                  <a:lnTo>
                    <a:pt x="3213372" y="1727199"/>
                  </a:lnTo>
                  <a:lnTo>
                    <a:pt x="3210658" y="1676399"/>
                  </a:lnTo>
                  <a:lnTo>
                    <a:pt x="3207805" y="1625599"/>
                  </a:lnTo>
                  <a:lnTo>
                    <a:pt x="3204824" y="1562099"/>
                  </a:lnTo>
                  <a:lnTo>
                    <a:pt x="3201723" y="1511299"/>
                  </a:lnTo>
                  <a:lnTo>
                    <a:pt x="3198513" y="1460499"/>
                  </a:lnTo>
                  <a:lnTo>
                    <a:pt x="3195203" y="1409699"/>
                  </a:lnTo>
                  <a:lnTo>
                    <a:pt x="3191803" y="1358899"/>
                  </a:lnTo>
                  <a:lnTo>
                    <a:pt x="3188322" y="1308099"/>
                  </a:lnTo>
                  <a:lnTo>
                    <a:pt x="3179179" y="1193799"/>
                  </a:lnTo>
                  <a:lnTo>
                    <a:pt x="3170888" y="1104899"/>
                  </a:lnTo>
                  <a:lnTo>
                    <a:pt x="3163351" y="1041399"/>
                  </a:lnTo>
                  <a:lnTo>
                    <a:pt x="3156472" y="990599"/>
                  </a:lnTo>
                  <a:lnTo>
                    <a:pt x="3144297" y="952499"/>
                  </a:lnTo>
                  <a:lnTo>
                    <a:pt x="3138806" y="939799"/>
                  </a:lnTo>
                  <a:lnTo>
                    <a:pt x="3133585" y="927099"/>
                  </a:lnTo>
                  <a:lnTo>
                    <a:pt x="3115712" y="914399"/>
                  </a:lnTo>
                  <a:lnTo>
                    <a:pt x="3090894" y="901699"/>
                  </a:lnTo>
                  <a:lnTo>
                    <a:pt x="3056986" y="876299"/>
                  </a:lnTo>
                  <a:lnTo>
                    <a:pt x="3011849" y="850899"/>
                  </a:lnTo>
                  <a:lnTo>
                    <a:pt x="2953340" y="825499"/>
                  </a:lnTo>
                  <a:lnTo>
                    <a:pt x="2879318" y="787399"/>
                  </a:lnTo>
                  <a:lnTo>
                    <a:pt x="2880131" y="774699"/>
                  </a:lnTo>
                  <a:close/>
                </a:path>
                <a:path w="3223259" h="1930400">
                  <a:moveTo>
                    <a:pt x="2078835" y="927099"/>
                  </a:moveTo>
                  <a:lnTo>
                    <a:pt x="1166128" y="927099"/>
                  </a:lnTo>
                  <a:lnTo>
                    <a:pt x="1160452" y="939799"/>
                  </a:lnTo>
                  <a:lnTo>
                    <a:pt x="1154489" y="952499"/>
                  </a:lnTo>
                  <a:lnTo>
                    <a:pt x="1141218" y="1028699"/>
                  </a:lnTo>
                  <a:lnTo>
                    <a:pt x="1133669" y="1092199"/>
                  </a:lnTo>
                  <a:lnTo>
                    <a:pt x="1125350" y="1181099"/>
                  </a:lnTo>
                  <a:lnTo>
                    <a:pt x="1116139" y="1308099"/>
                  </a:lnTo>
                  <a:lnTo>
                    <a:pt x="1112857" y="1346199"/>
                  </a:lnTo>
                  <a:lnTo>
                    <a:pt x="1109646" y="1396999"/>
                  </a:lnTo>
                  <a:lnTo>
                    <a:pt x="1106514" y="1447799"/>
                  </a:lnTo>
                  <a:lnTo>
                    <a:pt x="1103467" y="1498599"/>
                  </a:lnTo>
                  <a:lnTo>
                    <a:pt x="1100514" y="1549399"/>
                  </a:lnTo>
                  <a:lnTo>
                    <a:pt x="1097661" y="1600199"/>
                  </a:lnTo>
                  <a:lnTo>
                    <a:pt x="2147726" y="1600199"/>
                  </a:lnTo>
                  <a:lnTo>
                    <a:pt x="2146170" y="1574799"/>
                  </a:lnTo>
                  <a:lnTo>
                    <a:pt x="2142923" y="1523999"/>
                  </a:lnTo>
                  <a:lnTo>
                    <a:pt x="2139553" y="1460499"/>
                  </a:lnTo>
                  <a:lnTo>
                    <a:pt x="2136071" y="1409699"/>
                  </a:lnTo>
                  <a:lnTo>
                    <a:pt x="2132487" y="1358899"/>
                  </a:lnTo>
                  <a:lnTo>
                    <a:pt x="2119593" y="1181099"/>
                  </a:lnTo>
                  <a:lnTo>
                    <a:pt x="2111270" y="1092199"/>
                  </a:lnTo>
                  <a:lnTo>
                    <a:pt x="2103719" y="1028699"/>
                  </a:lnTo>
                  <a:lnTo>
                    <a:pt x="2096822" y="977899"/>
                  </a:lnTo>
                  <a:lnTo>
                    <a:pt x="2084501" y="939799"/>
                  </a:lnTo>
                  <a:lnTo>
                    <a:pt x="2078835" y="927099"/>
                  </a:lnTo>
                  <a:close/>
                </a:path>
                <a:path w="3223259" h="1930400">
                  <a:moveTo>
                    <a:pt x="759841" y="800099"/>
                  </a:moveTo>
                  <a:lnTo>
                    <a:pt x="355600" y="800099"/>
                  </a:lnTo>
                  <a:lnTo>
                    <a:pt x="270977" y="850899"/>
                  </a:lnTo>
                  <a:lnTo>
                    <a:pt x="206447" y="876299"/>
                  </a:lnTo>
                  <a:lnTo>
                    <a:pt x="159178" y="914399"/>
                  </a:lnTo>
                  <a:lnTo>
                    <a:pt x="126338" y="927099"/>
                  </a:lnTo>
                  <a:lnTo>
                    <a:pt x="105096" y="952499"/>
                  </a:lnTo>
                  <a:lnTo>
                    <a:pt x="92621" y="952499"/>
                  </a:lnTo>
                  <a:lnTo>
                    <a:pt x="89866" y="965199"/>
                  </a:lnTo>
                  <a:lnTo>
                    <a:pt x="1026370" y="965199"/>
                  </a:lnTo>
                  <a:lnTo>
                    <a:pt x="1022832" y="952499"/>
                  </a:lnTo>
                  <a:lnTo>
                    <a:pt x="1004372" y="939799"/>
                  </a:lnTo>
                  <a:lnTo>
                    <a:pt x="978717" y="927099"/>
                  </a:lnTo>
                  <a:lnTo>
                    <a:pt x="943652" y="901699"/>
                  </a:lnTo>
                  <a:lnTo>
                    <a:pt x="896962" y="876299"/>
                  </a:lnTo>
                  <a:lnTo>
                    <a:pt x="836430" y="838199"/>
                  </a:lnTo>
                  <a:lnTo>
                    <a:pt x="759841" y="800099"/>
                  </a:lnTo>
                  <a:close/>
                </a:path>
                <a:path w="3223259" h="1930400">
                  <a:moveTo>
                    <a:pt x="1696874" y="25399"/>
                  </a:moveTo>
                  <a:lnTo>
                    <a:pt x="1616049" y="25399"/>
                  </a:lnTo>
                  <a:lnTo>
                    <a:pt x="1584448" y="38099"/>
                  </a:lnTo>
                  <a:lnTo>
                    <a:pt x="1555462" y="50799"/>
                  </a:lnTo>
                  <a:lnTo>
                    <a:pt x="1532039" y="63499"/>
                  </a:lnTo>
                  <a:lnTo>
                    <a:pt x="1496395" y="63499"/>
                  </a:lnTo>
                  <a:lnTo>
                    <a:pt x="1465299" y="76199"/>
                  </a:lnTo>
                  <a:lnTo>
                    <a:pt x="1438829" y="101599"/>
                  </a:lnTo>
                  <a:lnTo>
                    <a:pt x="1417066" y="126999"/>
                  </a:lnTo>
                  <a:lnTo>
                    <a:pt x="1379293" y="165099"/>
                  </a:lnTo>
                  <a:lnTo>
                    <a:pt x="1351789" y="215899"/>
                  </a:lnTo>
                  <a:lnTo>
                    <a:pt x="1333526" y="266699"/>
                  </a:lnTo>
                  <a:lnTo>
                    <a:pt x="1323478" y="317499"/>
                  </a:lnTo>
                  <a:lnTo>
                    <a:pt x="1320615" y="368299"/>
                  </a:lnTo>
                  <a:lnTo>
                    <a:pt x="1323911" y="419099"/>
                  </a:lnTo>
                  <a:lnTo>
                    <a:pt x="1310095" y="431799"/>
                  </a:lnTo>
                  <a:lnTo>
                    <a:pt x="1303680" y="457199"/>
                  </a:lnTo>
                  <a:lnTo>
                    <a:pt x="1305066" y="495299"/>
                  </a:lnTo>
                  <a:lnTo>
                    <a:pt x="1314653" y="520699"/>
                  </a:lnTo>
                  <a:lnTo>
                    <a:pt x="1319881" y="533399"/>
                  </a:lnTo>
                  <a:lnTo>
                    <a:pt x="1325868" y="546099"/>
                  </a:lnTo>
                  <a:lnTo>
                    <a:pt x="1332553" y="558799"/>
                  </a:lnTo>
                  <a:lnTo>
                    <a:pt x="1339875" y="571499"/>
                  </a:lnTo>
                  <a:lnTo>
                    <a:pt x="1350646" y="609599"/>
                  </a:lnTo>
                  <a:lnTo>
                    <a:pt x="1365136" y="660399"/>
                  </a:lnTo>
                  <a:lnTo>
                    <a:pt x="1383057" y="698499"/>
                  </a:lnTo>
                  <a:lnTo>
                    <a:pt x="1404125" y="736599"/>
                  </a:lnTo>
                  <a:lnTo>
                    <a:pt x="1428051" y="774699"/>
                  </a:lnTo>
                  <a:lnTo>
                    <a:pt x="1345505" y="812799"/>
                  </a:lnTo>
                  <a:lnTo>
                    <a:pt x="1282591" y="850899"/>
                  </a:lnTo>
                  <a:lnTo>
                    <a:pt x="1236527" y="876299"/>
                  </a:lnTo>
                  <a:lnTo>
                    <a:pt x="1204534" y="901699"/>
                  </a:lnTo>
                  <a:lnTo>
                    <a:pt x="1183831" y="914399"/>
                  </a:lnTo>
                  <a:lnTo>
                    <a:pt x="1171638" y="927099"/>
                  </a:lnTo>
                  <a:lnTo>
                    <a:pt x="2073338" y="927099"/>
                  </a:lnTo>
                  <a:lnTo>
                    <a:pt x="2054842" y="901699"/>
                  </a:lnTo>
                  <a:lnTo>
                    <a:pt x="2029023" y="888999"/>
                  </a:lnTo>
                  <a:lnTo>
                    <a:pt x="1993598" y="863599"/>
                  </a:lnTo>
                  <a:lnTo>
                    <a:pt x="1946283" y="838199"/>
                  </a:lnTo>
                  <a:lnTo>
                    <a:pt x="1884797" y="812799"/>
                  </a:lnTo>
                  <a:lnTo>
                    <a:pt x="1806854" y="774699"/>
                  </a:lnTo>
                  <a:lnTo>
                    <a:pt x="1832628" y="736599"/>
                  </a:lnTo>
                  <a:lnTo>
                    <a:pt x="1856258" y="698499"/>
                  </a:lnTo>
                  <a:lnTo>
                    <a:pt x="1877371" y="660399"/>
                  </a:lnTo>
                  <a:lnTo>
                    <a:pt x="1895596" y="609599"/>
                  </a:lnTo>
                  <a:lnTo>
                    <a:pt x="1910562" y="558799"/>
                  </a:lnTo>
                  <a:lnTo>
                    <a:pt x="1916221" y="558799"/>
                  </a:lnTo>
                  <a:lnTo>
                    <a:pt x="1921430" y="546099"/>
                  </a:lnTo>
                  <a:lnTo>
                    <a:pt x="1926139" y="533399"/>
                  </a:lnTo>
                  <a:lnTo>
                    <a:pt x="1930298" y="520699"/>
                  </a:lnTo>
                  <a:lnTo>
                    <a:pt x="1939399" y="495299"/>
                  </a:lnTo>
                  <a:lnTo>
                    <a:pt x="1941764" y="469899"/>
                  </a:lnTo>
                  <a:lnTo>
                    <a:pt x="1937565" y="444499"/>
                  </a:lnTo>
                  <a:lnTo>
                    <a:pt x="1926971" y="419099"/>
                  </a:lnTo>
                  <a:lnTo>
                    <a:pt x="1925395" y="406399"/>
                  </a:lnTo>
                  <a:lnTo>
                    <a:pt x="1923253" y="406399"/>
                  </a:lnTo>
                  <a:lnTo>
                    <a:pt x="1920534" y="393699"/>
                  </a:lnTo>
                  <a:lnTo>
                    <a:pt x="1917230" y="393699"/>
                  </a:lnTo>
                  <a:lnTo>
                    <a:pt x="1917877" y="355599"/>
                  </a:lnTo>
                  <a:lnTo>
                    <a:pt x="1910350" y="304799"/>
                  </a:lnTo>
                  <a:lnTo>
                    <a:pt x="1897234" y="253999"/>
                  </a:lnTo>
                  <a:lnTo>
                    <a:pt x="1874391" y="203199"/>
                  </a:lnTo>
                  <a:lnTo>
                    <a:pt x="1859064" y="177799"/>
                  </a:lnTo>
                  <a:lnTo>
                    <a:pt x="1855130" y="177799"/>
                  </a:lnTo>
                  <a:lnTo>
                    <a:pt x="1850975" y="165099"/>
                  </a:lnTo>
                  <a:lnTo>
                    <a:pt x="1815470" y="101599"/>
                  </a:lnTo>
                  <a:lnTo>
                    <a:pt x="1781827" y="63499"/>
                  </a:lnTo>
                  <a:lnTo>
                    <a:pt x="1742003" y="50799"/>
                  </a:lnTo>
                  <a:lnTo>
                    <a:pt x="1696874" y="25399"/>
                  </a:lnTo>
                  <a:close/>
                </a:path>
                <a:path w="3223259" h="1930400">
                  <a:moveTo>
                    <a:pt x="804711" y="101599"/>
                  </a:moveTo>
                  <a:lnTo>
                    <a:pt x="335305" y="101599"/>
                  </a:lnTo>
                  <a:lnTo>
                    <a:pt x="317225" y="114299"/>
                  </a:lnTo>
                  <a:lnTo>
                    <a:pt x="305404" y="126999"/>
                  </a:lnTo>
                  <a:lnTo>
                    <a:pt x="298377" y="152399"/>
                  </a:lnTo>
                  <a:lnTo>
                    <a:pt x="294678" y="165099"/>
                  </a:lnTo>
                  <a:lnTo>
                    <a:pt x="286435" y="215899"/>
                  </a:lnTo>
                  <a:lnTo>
                    <a:pt x="280860" y="266699"/>
                  </a:lnTo>
                  <a:lnTo>
                    <a:pt x="278523" y="330199"/>
                  </a:lnTo>
                  <a:lnTo>
                    <a:pt x="279342" y="355599"/>
                  </a:lnTo>
                  <a:lnTo>
                    <a:pt x="281482" y="393699"/>
                  </a:lnTo>
                  <a:lnTo>
                    <a:pt x="270687" y="406399"/>
                  </a:lnTo>
                  <a:lnTo>
                    <a:pt x="265247" y="431799"/>
                  </a:lnTo>
                  <a:lnTo>
                    <a:pt x="265486" y="457199"/>
                  </a:lnTo>
                  <a:lnTo>
                    <a:pt x="271729" y="482599"/>
                  </a:lnTo>
                  <a:lnTo>
                    <a:pt x="278211" y="507999"/>
                  </a:lnTo>
                  <a:lnTo>
                    <a:pt x="286353" y="520699"/>
                  </a:lnTo>
                  <a:lnTo>
                    <a:pt x="295942" y="533399"/>
                  </a:lnTo>
                  <a:lnTo>
                    <a:pt x="306768" y="546099"/>
                  </a:lnTo>
                  <a:lnTo>
                    <a:pt x="314172" y="571499"/>
                  </a:lnTo>
                  <a:lnTo>
                    <a:pt x="321946" y="596899"/>
                  </a:lnTo>
                  <a:lnTo>
                    <a:pt x="329551" y="622299"/>
                  </a:lnTo>
                  <a:lnTo>
                    <a:pt x="336448" y="634999"/>
                  </a:lnTo>
                  <a:lnTo>
                    <a:pt x="350403" y="647699"/>
                  </a:lnTo>
                  <a:lnTo>
                    <a:pt x="368723" y="673099"/>
                  </a:lnTo>
                  <a:lnTo>
                    <a:pt x="389556" y="685799"/>
                  </a:lnTo>
                  <a:lnTo>
                    <a:pt x="411048" y="711199"/>
                  </a:lnTo>
                  <a:lnTo>
                    <a:pt x="411048" y="736599"/>
                  </a:lnTo>
                  <a:lnTo>
                    <a:pt x="389261" y="749299"/>
                  </a:lnTo>
                  <a:lnTo>
                    <a:pt x="371581" y="761999"/>
                  </a:lnTo>
                  <a:lnTo>
                    <a:pt x="359718" y="774699"/>
                  </a:lnTo>
                  <a:lnTo>
                    <a:pt x="355384" y="800099"/>
                  </a:lnTo>
                  <a:lnTo>
                    <a:pt x="760056" y="800099"/>
                  </a:lnTo>
                  <a:lnTo>
                    <a:pt x="755720" y="774699"/>
                  </a:lnTo>
                  <a:lnTo>
                    <a:pt x="743854" y="761999"/>
                  </a:lnTo>
                  <a:lnTo>
                    <a:pt x="726174" y="749299"/>
                  </a:lnTo>
                  <a:lnTo>
                    <a:pt x="704392" y="736599"/>
                  </a:lnTo>
                  <a:lnTo>
                    <a:pt x="704392" y="711199"/>
                  </a:lnTo>
                  <a:lnTo>
                    <a:pt x="726448" y="698499"/>
                  </a:lnTo>
                  <a:lnTo>
                    <a:pt x="747834" y="673099"/>
                  </a:lnTo>
                  <a:lnTo>
                    <a:pt x="766641" y="647699"/>
                  </a:lnTo>
                  <a:lnTo>
                    <a:pt x="780961" y="634999"/>
                  </a:lnTo>
                  <a:lnTo>
                    <a:pt x="788067" y="622299"/>
                  </a:lnTo>
                  <a:lnTo>
                    <a:pt x="795885" y="596899"/>
                  </a:lnTo>
                  <a:lnTo>
                    <a:pt x="803847" y="571499"/>
                  </a:lnTo>
                  <a:lnTo>
                    <a:pt x="811390" y="533399"/>
                  </a:lnTo>
                  <a:lnTo>
                    <a:pt x="821092" y="533399"/>
                  </a:lnTo>
                  <a:lnTo>
                    <a:pt x="829668" y="520699"/>
                  </a:lnTo>
                  <a:lnTo>
                    <a:pt x="836982" y="507999"/>
                  </a:lnTo>
                  <a:lnTo>
                    <a:pt x="842899" y="482599"/>
                  </a:lnTo>
                  <a:lnTo>
                    <a:pt x="849309" y="457199"/>
                  </a:lnTo>
                  <a:lnTo>
                    <a:pt x="849312" y="431799"/>
                  </a:lnTo>
                  <a:lnTo>
                    <a:pt x="843266" y="406399"/>
                  </a:lnTo>
                  <a:lnTo>
                    <a:pt x="831532" y="393699"/>
                  </a:lnTo>
                  <a:lnTo>
                    <a:pt x="832084" y="380999"/>
                  </a:lnTo>
                  <a:lnTo>
                    <a:pt x="832554" y="368299"/>
                  </a:lnTo>
                  <a:lnTo>
                    <a:pt x="832911" y="355599"/>
                  </a:lnTo>
                  <a:lnTo>
                    <a:pt x="833373" y="330199"/>
                  </a:lnTo>
                  <a:lnTo>
                    <a:pt x="833794" y="330199"/>
                  </a:lnTo>
                  <a:lnTo>
                    <a:pt x="834332" y="317499"/>
                  </a:lnTo>
                  <a:lnTo>
                    <a:pt x="834936" y="304799"/>
                  </a:lnTo>
                  <a:lnTo>
                    <a:pt x="836254" y="266699"/>
                  </a:lnTo>
                  <a:lnTo>
                    <a:pt x="836909" y="241299"/>
                  </a:lnTo>
                  <a:lnTo>
                    <a:pt x="836209" y="203199"/>
                  </a:lnTo>
                  <a:lnTo>
                    <a:pt x="833462" y="177799"/>
                  </a:lnTo>
                  <a:lnTo>
                    <a:pt x="833031" y="177799"/>
                  </a:lnTo>
                  <a:lnTo>
                    <a:pt x="832002" y="165099"/>
                  </a:lnTo>
                  <a:lnTo>
                    <a:pt x="829741" y="152399"/>
                  </a:lnTo>
                  <a:lnTo>
                    <a:pt x="825578" y="139699"/>
                  </a:lnTo>
                  <a:lnTo>
                    <a:pt x="820258" y="126999"/>
                  </a:lnTo>
                  <a:lnTo>
                    <a:pt x="813875" y="126999"/>
                  </a:lnTo>
                  <a:lnTo>
                    <a:pt x="806526" y="114299"/>
                  </a:lnTo>
                  <a:lnTo>
                    <a:pt x="804711" y="101599"/>
                  </a:lnTo>
                  <a:close/>
                </a:path>
                <a:path w="3223259" h="1930400">
                  <a:moveTo>
                    <a:pt x="2846545" y="711199"/>
                  </a:moveTo>
                  <a:lnTo>
                    <a:pt x="2529311" y="711199"/>
                  </a:lnTo>
                  <a:lnTo>
                    <a:pt x="2510917" y="723899"/>
                  </a:lnTo>
                  <a:lnTo>
                    <a:pt x="2498504" y="749299"/>
                  </a:lnTo>
                  <a:lnTo>
                    <a:pt x="2493949" y="774699"/>
                  </a:lnTo>
                  <a:lnTo>
                    <a:pt x="2880525" y="774699"/>
                  </a:lnTo>
                  <a:lnTo>
                    <a:pt x="2876164" y="749299"/>
                  </a:lnTo>
                  <a:lnTo>
                    <a:pt x="2864253" y="723899"/>
                  </a:lnTo>
                  <a:lnTo>
                    <a:pt x="2846545" y="711199"/>
                  </a:lnTo>
                  <a:close/>
                </a:path>
                <a:path w="3223259" h="1930400">
                  <a:moveTo>
                    <a:pt x="2845348" y="685799"/>
                  </a:moveTo>
                  <a:lnTo>
                    <a:pt x="2532926" y="685799"/>
                  </a:lnTo>
                  <a:lnTo>
                    <a:pt x="2539990" y="698499"/>
                  </a:lnTo>
                  <a:lnTo>
                    <a:pt x="2547163" y="711199"/>
                  </a:lnTo>
                  <a:lnTo>
                    <a:pt x="2831725" y="711199"/>
                  </a:lnTo>
                  <a:lnTo>
                    <a:pt x="2838578" y="698499"/>
                  </a:lnTo>
                  <a:lnTo>
                    <a:pt x="2845348" y="685799"/>
                  </a:lnTo>
                  <a:close/>
                </a:path>
                <a:path w="3223259" h="1930400">
                  <a:moveTo>
                    <a:pt x="2896618" y="139699"/>
                  </a:moveTo>
                  <a:lnTo>
                    <a:pt x="2465627" y="139699"/>
                  </a:lnTo>
                  <a:lnTo>
                    <a:pt x="2454871" y="152399"/>
                  </a:lnTo>
                  <a:lnTo>
                    <a:pt x="2409668" y="177799"/>
                  </a:lnTo>
                  <a:lnTo>
                    <a:pt x="2382667" y="215899"/>
                  </a:lnTo>
                  <a:lnTo>
                    <a:pt x="2368366" y="253999"/>
                  </a:lnTo>
                  <a:lnTo>
                    <a:pt x="2361260" y="304799"/>
                  </a:lnTo>
                  <a:lnTo>
                    <a:pt x="2359018" y="317499"/>
                  </a:lnTo>
                  <a:lnTo>
                    <a:pt x="2356467" y="330199"/>
                  </a:lnTo>
                  <a:lnTo>
                    <a:pt x="2353443" y="342899"/>
                  </a:lnTo>
                  <a:lnTo>
                    <a:pt x="2349779" y="355599"/>
                  </a:lnTo>
                  <a:lnTo>
                    <a:pt x="2339667" y="393699"/>
                  </a:lnTo>
                  <a:lnTo>
                    <a:pt x="2337967" y="444499"/>
                  </a:lnTo>
                  <a:lnTo>
                    <a:pt x="2344698" y="495299"/>
                  </a:lnTo>
                  <a:lnTo>
                    <a:pt x="2359881" y="558799"/>
                  </a:lnTo>
                  <a:lnTo>
                    <a:pt x="2383536" y="609599"/>
                  </a:lnTo>
                  <a:lnTo>
                    <a:pt x="2438514" y="660399"/>
                  </a:lnTo>
                  <a:lnTo>
                    <a:pt x="2471722" y="685799"/>
                  </a:lnTo>
                  <a:lnTo>
                    <a:pt x="2891709" y="685799"/>
                  </a:lnTo>
                  <a:lnTo>
                    <a:pt x="2924913" y="660399"/>
                  </a:lnTo>
                  <a:lnTo>
                    <a:pt x="2954452" y="634999"/>
                  </a:lnTo>
                  <a:lnTo>
                    <a:pt x="3003542" y="558799"/>
                  </a:lnTo>
                  <a:lnTo>
                    <a:pt x="3018722" y="495299"/>
                  </a:lnTo>
                  <a:lnTo>
                    <a:pt x="3025449" y="444499"/>
                  </a:lnTo>
                  <a:lnTo>
                    <a:pt x="3023746" y="393699"/>
                  </a:lnTo>
                  <a:lnTo>
                    <a:pt x="3013633" y="355599"/>
                  </a:lnTo>
                  <a:lnTo>
                    <a:pt x="3009970" y="342899"/>
                  </a:lnTo>
                  <a:lnTo>
                    <a:pt x="3006947" y="330199"/>
                  </a:lnTo>
                  <a:lnTo>
                    <a:pt x="3004400" y="317499"/>
                  </a:lnTo>
                  <a:lnTo>
                    <a:pt x="3002165" y="304799"/>
                  </a:lnTo>
                  <a:lnTo>
                    <a:pt x="2995052" y="253999"/>
                  </a:lnTo>
                  <a:lnTo>
                    <a:pt x="2980750" y="215899"/>
                  </a:lnTo>
                  <a:lnTo>
                    <a:pt x="2953756" y="177799"/>
                  </a:lnTo>
                  <a:lnTo>
                    <a:pt x="2908566" y="152399"/>
                  </a:lnTo>
                  <a:lnTo>
                    <a:pt x="2896618" y="139699"/>
                  </a:lnTo>
                  <a:close/>
                </a:path>
                <a:path w="3223259" h="1930400">
                  <a:moveTo>
                    <a:pt x="2867931" y="126999"/>
                  </a:moveTo>
                  <a:lnTo>
                    <a:pt x="2492892" y="126999"/>
                  </a:lnTo>
                  <a:lnTo>
                    <a:pt x="2478406" y="139699"/>
                  </a:lnTo>
                  <a:lnTo>
                    <a:pt x="2882828" y="139699"/>
                  </a:lnTo>
                  <a:lnTo>
                    <a:pt x="2867931" y="126999"/>
                  </a:lnTo>
                  <a:close/>
                </a:path>
                <a:path w="3223259" h="1930400">
                  <a:moveTo>
                    <a:pt x="2790524" y="88899"/>
                  </a:moveTo>
                  <a:lnTo>
                    <a:pt x="2571040" y="88899"/>
                  </a:lnTo>
                  <a:lnTo>
                    <a:pt x="2539818" y="114299"/>
                  </a:lnTo>
                  <a:lnTo>
                    <a:pt x="2508770" y="126999"/>
                  </a:lnTo>
                  <a:lnTo>
                    <a:pt x="2852661" y="126999"/>
                  </a:lnTo>
                  <a:lnTo>
                    <a:pt x="2821680" y="114299"/>
                  </a:lnTo>
                  <a:lnTo>
                    <a:pt x="2790524" y="88899"/>
                  </a:lnTo>
                  <a:close/>
                </a:path>
                <a:path w="3223259" h="1930400">
                  <a:moveTo>
                    <a:pt x="783437" y="76199"/>
                  </a:moveTo>
                  <a:lnTo>
                    <a:pt x="356307" y="76199"/>
                  </a:lnTo>
                  <a:lnTo>
                    <a:pt x="346227" y="88899"/>
                  </a:lnTo>
                  <a:lnTo>
                    <a:pt x="341896" y="88899"/>
                  </a:lnTo>
                  <a:lnTo>
                    <a:pt x="338239" y="101599"/>
                  </a:lnTo>
                  <a:lnTo>
                    <a:pt x="800687" y="101599"/>
                  </a:lnTo>
                  <a:lnTo>
                    <a:pt x="793810" y="88899"/>
                  </a:lnTo>
                  <a:lnTo>
                    <a:pt x="783437" y="76199"/>
                  </a:lnTo>
                  <a:close/>
                </a:path>
                <a:path w="3223259" h="1930400">
                  <a:moveTo>
                    <a:pt x="2729217" y="76199"/>
                  </a:moveTo>
                  <a:lnTo>
                    <a:pt x="2632481" y="76199"/>
                  </a:lnTo>
                  <a:lnTo>
                    <a:pt x="2602055" y="88899"/>
                  </a:lnTo>
                  <a:lnTo>
                    <a:pt x="2759576" y="88899"/>
                  </a:lnTo>
                  <a:lnTo>
                    <a:pt x="2729217" y="76199"/>
                  </a:lnTo>
                  <a:close/>
                </a:path>
                <a:path w="3223259" h="1930400">
                  <a:moveTo>
                    <a:pt x="761453" y="63499"/>
                  </a:moveTo>
                  <a:lnTo>
                    <a:pt x="379226" y="63499"/>
                  </a:lnTo>
                  <a:lnTo>
                    <a:pt x="367396" y="76199"/>
                  </a:lnTo>
                  <a:lnTo>
                    <a:pt x="763384" y="76199"/>
                  </a:lnTo>
                  <a:lnTo>
                    <a:pt x="761453" y="63499"/>
                  </a:lnTo>
                  <a:close/>
                </a:path>
                <a:path w="3223259" h="1930400">
                  <a:moveTo>
                    <a:pt x="735510" y="38099"/>
                  </a:moveTo>
                  <a:lnTo>
                    <a:pt x="420281" y="38099"/>
                  </a:lnTo>
                  <a:lnTo>
                    <a:pt x="410835" y="50799"/>
                  </a:lnTo>
                  <a:lnTo>
                    <a:pt x="400908" y="50799"/>
                  </a:lnTo>
                  <a:lnTo>
                    <a:pt x="391528" y="63499"/>
                  </a:lnTo>
                  <a:lnTo>
                    <a:pt x="755497" y="63499"/>
                  </a:lnTo>
                  <a:lnTo>
                    <a:pt x="746452" y="50799"/>
                  </a:lnTo>
                  <a:lnTo>
                    <a:pt x="735510" y="38099"/>
                  </a:lnTo>
                  <a:close/>
                </a:path>
                <a:path w="3223259" h="1930400">
                  <a:moveTo>
                    <a:pt x="694501" y="25399"/>
                  </a:moveTo>
                  <a:lnTo>
                    <a:pt x="436635" y="25399"/>
                  </a:lnTo>
                  <a:lnTo>
                    <a:pt x="428218" y="38099"/>
                  </a:lnTo>
                  <a:lnTo>
                    <a:pt x="703668" y="38099"/>
                  </a:lnTo>
                  <a:lnTo>
                    <a:pt x="694501" y="25399"/>
                  </a:lnTo>
                  <a:close/>
                </a:path>
                <a:path w="3223259" h="1930400">
                  <a:moveTo>
                    <a:pt x="671127" y="12699"/>
                  </a:moveTo>
                  <a:lnTo>
                    <a:pt x="485165" y="12699"/>
                  </a:lnTo>
                  <a:lnTo>
                    <a:pt x="472998" y="25399"/>
                  </a:lnTo>
                  <a:lnTo>
                    <a:pt x="683563" y="25399"/>
                  </a:lnTo>
                  <a:lnTo>
                    <a:pt x="671127" y="12699"/>
                  </a:lnTo>
                  <a:close/>
                </a:path>
                <a:path w="3223259" h="1930400">
                  <a:moveTo>
                    <a:pt x="550437" y="0"/>
                  </a:moveTo>
                  <a:lnTo>
                    <a:pt x="515950" y="0"/>
                  </a:lnTo>
                  <a:lnTo>
                    <a:pt x="499814" y="12699"/>
                  </a:lnTo>
                  <a:lnTo>
                    <a:pt x="558481" y="12699"/>
                  </a:lnTo>
                  <a:lnTo>
                    <a:pt x="550437" y="0"/>
                  </a:lnTo>
                  <a:close/>
                </a:path>
                <a:path w="3223259" h="1930400">
                  <a:moveTo>
                    <a:pt x="624344" y="0"/>
                  </a:moveTo>
                  <a:lnTo>
                    <a:pt x="583560" y="0"/>
                  </a:lnTo>
                  <a:lnTo>
                    <a:pt x="574587" y="12699"/>
                  </a:lnTo>
                  <a:lnTo>
                    <a:pt x="634214" y="12699"/>
                  </a:lnTo>
                  <a:lnTo>
                    <a:pt x="62434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47" name="object 23">
              <a:extLst>
                <a:ext uri="{FF2B5EF4-FFF2-40B4-BE49-F238E27FC236}">
                  <a16:creationId xmlns:a16="http://schemas.microsoft.com/office/drawing/2014/main" id="{636BE632-D05F-4E96-ACDE-BC4C69FEF0A3}"/>
                </a:ext>
              </a:extLst>
            </p:cNvPr>
            <p:cNvSpPr/>
            <p:nvPr/>
          </p:nvSpPr>
          <p:spPr>
            <a:xfrm>
              <a:off x="6868324" y="2301774"/>
              <a:ext cx="1052195" cy="1108075"/>
            </a:xfrm>
            <a:custGeom>
              <a:avLst/>
              <a:gdLst/>
              <a:ahLst/>
              <a:cxnLst/>
              <a:rect l="l" t="t" r="r" b="b"/>
              <a:pathLst>
                <a:path w="1052195" h="1108075">
                  <a:moveTo>
                    <a:pt x="418528" y="0"/>
                  </a:moveTo>
                  <a:lnTo>
                    <a:pt x="337021" y="36795"/>
                  </a:lnTo>
                  <a:lnTo>
                    <a:pt x="269657" y="69246"/>
                  </a:lnTo>
                  <a:lnTo>
                    <a:pt x="214991" y="97564"/>
                  </a:lnTo>
                  <a:lnTo>
                    <a:pt x="171581" y="121959"/>
                  </a:lnTo>
                  <a:lnTo>
                    <a:pt x="137984" y="142642"/>
                  </a:lnTo>
                  <a:lnTo>
                    <a:pt x="94381" y="173779"/>
                  </a:lnTo>
                  <a:lnTo>
                    <a:pt x="71316" y="212495"/>
                  </a:lnTo>
                  <a:lnTo>
                    <a:pt x="60930" y="274026"/>
                  </a:lnTo>
                  <a:lnTo>
                    <a:pt x="55763" y="315382"/>
                  </a:lnTo>
                  <a:lnTo>
                    <a:pt x="50641" y="362734"/>
                  </a:lnTo>
                  <a:lnTo>
                    <a:pt x="45582" y="415282"/>
                  </a:lnTo>
                  <a:lnTo>
                    <a:pt x="40609" y="472228"/>
                  </a:lnTo>
                  <a:lnTo>
                    <a:pt x="35740" y="532772"/>
                  </a:lnTo>
                  <a:lnTo>
                    <a:pt x="30997" y="596118"/>
                  </a:lnTo>
                  <a:lnTo>
                    <a:pt x="26400" y="661464"/>
                  </a:lnTo>
                  <a:lnTo>
                    <a:pt x="21969" y="728013"/>
                  </a:lnTo>
                  <a:lnTo>
                    <a:pt x="17723" y="794966"/>
                  </a:lnTo>
                  <a:lnTo>
                    <a:pt x="13685" y="861525"/>
                  </a:lnTo>
                  <a:lnTo>
                    <a:pt x="9872" y="926889"/>
                  </a:lnTo>
                  <a:lnTo>
                    <a:pt x="6307" y="990261"/>
                  </a:lnTo>
                  <a:lnTo>
                    <a:pt x="3010" y="1050842"/>
                  </a:lnTo>
                  <a:lnTo>
                    <a:pt x="0" y="1107833"/>
                  </a:lnTo>
                  <a:lnTo>
                    <a:pt x="1051902" y="1107833"/>
                  </a:lnTo>
                  <a:lnTo>
                    <a:pt x="1048892" y="1050842"/>
                  </a:lnTo>
                  <a:lnTo>
                    <a:pt x="1045594" y="990261"/>
                  </a:lnTo>
                  <a:lnTo>
                    <a:pt x="1042029" y="926889"/>
                  </a:lnTo>
                  <a:lnTo>
                    <a:pt x="1038216" y="861525"/>
                  </a:lnTo>
                  <a:lnTo>
                    <a:pt x="1034176" y="794966"/>
                  </a:lnTo>
                  <a:lnTo>
                    <a:pt x="1029930" y="728013"/>
                  </a:lnTo>
                  <a:lnTo>
                    <a:pt x="1025498" y="661464"/>
                  </a:lnTo>
                  <a:lnTo>
                    <a:pt x="1020900" y="596118"/>
                  </a:lnTo>
                  <a:lnTo>
                    <a:pt x="1016157" y="532772"/>
                  </a:lnTo>
                  <a:lnTo>
                    <a:pt x="1011288" y="472228"/>
                  </a:lnTo>
                  <a:lnTo>
                    <a:pt x="1006314" y="415282"/>
                  </a:lnTo>
                  <a:lnTo>
                    <a:pt x="1001256" y="362734"/>
                  </a:lnTo>
                  <a:lnTo>
                    <a:pt x="996133" y="315382"/>
                  </a:lnTo>
                  <a:lnTo>
                    <a:pt x="990967" y="274026"/>
                  </a:lnTo>
                  <a:lnTo>
                    <a:pt x="980583" y="212495"/>
                  </a:lnTo>
                  <a:lnTo>
                    <a:pt x="957483" y="173717"/>
                  </a:lnTo>
                  <a:lnTo>
                    <a:pt x="914751" y="143095"/>
                  </a:lnTo>
                  <a:lnTo>
                    <a:pt x="881632" y="122672"/>
                  </a:lnTo>
                  <a:lnTo>
                    <a:pt x="838699" y="98536"/>
                  </a:lnTo>
                  <a:lnTo>
                    <a:pt x="784449" y="70441"/>
                  </a:lnTo>
                  <a:lnTo>
                    <a:pt x="717376" y="38143"/>
                  </a:lnTo>
                  <a:lnTo>
                    <a:pt x="635977" y="1396"/>
                  </a:lnTo>
                  <a:lnTo>
                    <a:pt x="41852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48" name="object 24">
              <a:extLst>
                <a:ext uri="{FF2B5EF4-FFF2-40B4-BE49-F238E27FC236}">
                  <a16:creationId xmlns:a16="http://schemas.microsoft.com/office/drawing/2014/main" id="{87A21F66-7584-4728-B4E3-4D31AAB7889D}"/>
                </a:ext>
              </a:extLst>
            </p:cNvPr>
            <p:cNvSpPr/>
            <p:nvPr/>
          </p:nvSpPr>
          <p:spPr>
            <a:xfrm>
              <a:off x="7949324" y="2275713"/>
              <a:ext cx="1019810" cy="1134110"/>
            </a:xfrm>
            <a:custGeom>
              <a:avLst/>
              <a:gdLst/>
              <a:ahLst/>
              <a:cxnLst/>
              <a:rect l="l" t="t" r="r" b="b"/>
              <a:pathLst>
                <a:path w="1019809" h="1134110">
                  <a:moveTo>
                    <a:pt x="405663" y="0"/>
                  </a:moveTo>
                  <a:lnTo>
                    <a:pt x="316583" y="39263"/>
                  </a:lnTo>
                  <a:lnTo>
                    <a:pt x="245134" y="73217"/>
                  </a:lnTo>
                  <a:lnTo>
                    <a:pt x="189230" y="102157"/>
                  </a:lnTo>
                  <a:lnTo>
                    <a:pt x="146784" y="126383"/>
                  </a:lnTo>
                  <a:lnTo>
                    <a:pt x="93827" y="161961"/>
                  </a:lnTo>
                  <a:lnTo>
                    <a:pt x="69812" y="199785"/>
                  </a:lnTo>
                  <a:lnTo>
                    <a:pt x="60234" y="257805"/>
                  </a:lnTo>
                  <a:lnTo>
                    <a:pt x="55463" y="297021"/>
                  </a:lnTo>
                  <a:lnTo>
                    <a:pt x="50725" y="342086"/>
                  </a:lnTo>
                  <a:lnTo>
                    <a:pt x="46040" y="392282"/>
                  </a:lnTo>
                  <a:lnTo>
                    <a:pt x="41422" y="446892"/>
                  </a:lnTo>
                  <a:lnTo>
                    <a:pt x="36890" y="505200"/>
                  </a:lnTo>
                  <a:lnTo>
                    <a:pt x="32460" y="566487"/>
                  </a:lnTo>
                  <a:lnTo>
                    <a:pt x="28149" y="630038"/>
                  </a:lnTo>
                  <a:lnTo>
                    <a:pt x="23975" y="695135"/>
                  </a:lnTo>
                  <a:lnTo>
                    <a:pt x="19954" y="761061"/>
                  </a:lnTo>
                  <a:lnTo>
                    <a:pt x="16103" y="827100"/>
                  </a:lnTo>
                  <a:lnTo>
                    <a:pt x="12440" y="892533"/>
                  </a:lnTo>
                  <a:lnTo>
                    <a:pt x="8981" y="956645"/>
                  </a:lnTo>
                  <a:lnTo>
                    <a:pt x="5743" y="1018719"/>
                  </a:lnTo>
                  <a:lnTo>
                    <a:pt x="2744" y="1078036"/>
                  </a:lnTo>
                  <a:lnTo>
                    <a:pt x="0" y="1133881"/>
                  </a:lnTo>
                  <a:lnTo>
                    <a:pt x="1019479" y="1133881"/>
                  </a:lnTo>
                  <a:lnTo>
                    <a:pt x="1016731" y="1078032"/>
                  </a:lnTo>
                  <a:lnTo>
                    <a:pt x="1013726" y="1018710"/>
                  </a:lnTo>
                  <a:lnTo>
                    <a:pt x="1010482" y="956633"/>
                  </a:lnTo>
                  <a:lnTo>
                    <a:pt x="1007016" y="892517"/>
                  </a:lnTo>
                  <a:lnTo>
                    <a:pt x="1003346" y="827079"/>
                  </a:lnTo>
                  <a:lnTo>
                    <a:pt x="999489" y="761037"/>
                  </a:lnTo>
                  <a:lnTo>
                    <a:pt x="995461" y="695107"/>
                  </a:lnTo>
                  <a:lnTo>
                    <a:pt x="991280" y="630008"/>
                  </a:lnTo>
                  <a:lnTo>
                    <a:pt x="986963" y="566455"/>
                  </a:lnTo>
                  <a:lnTo>
                    <a:pt x="982528" y="505166"/>
                  </a:lnTo>
                  <a:lnTo>
                    <a:pt x="977991" y="446858"/>
                  </a:lnTo>
                  <a:lnTo>
                    <a:pt x="973369" y="392248"/>
                  </a:lnTo>
                  <a:lnTo>
                    <a:pt x="968681" y="342053"/>
                  </a:lnTo>
                  <a:lnTo>
                    <a:pt x="963943" y="296990"/>
                  </a:lnTo>
                  <a:lnTo>
                    <a:pt x="959172" y="257777"/>
                  </a:lnTo>
                  <a:lnTo>
                    <a:pt x="949600" y="199768"/>
                  </a:lnTo>
                  <a:lnTo>
                    <a:pt x="925553" y="161887"/>
                  </a:lnTo>
                  <a:lnTo>
                    <a:pt x="873648" y="126907"/>
                  </a:lnTo>
                  <a:lnTo>
                    <a:pt x="831740" y="102963"/>
                  </a:lnTo>
                  <a:lnTo>
                    <a:pt x="776328" y="74281"/>
                  </a:lnTo>
                  <a:lnTo>
                    <a:pt x="705237" y="40515"/>
                  </a:lnTo>
                  <a:lnTo>
                    <a:pt x="616292" y="1320"/>
                  </a:lnTo>
                  <a:lnTo>
                    <a:pt x="40566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49" name="object 25">
              <a:extLst>
                <a:ext uri="{FF2B5EF4-FFF2-40B4-BE49-F238E27FC236}">
                  <a16:creationId xmlns:a16="http://schemas.microsoft.com/office/drawing/2014/main" id="{E07F708E-DA55-4FA1-9667-044D9B65E162}"/>
                </a:ext>
              </a:extLst>
            </p:cNvPr>
            <p:cNvSpPr/>
            <p:nvPr/>
          </p:nvSpPr>
          <p:spPr>
            <a:xfrm>
              <a:off x="9019717" y="2283193"/>
              <a:ext cx="1008380" cy="1126490"/>
            </a:xfrm>
            <a:custGeom>
              <a:avLst/>
              <a:gdLst/>
              <a:ahLst/>
              <a:cxnLst/>
              <a:rect l="l" t="t" r="r" b="b"/>
              <a:pathLst>
                <a:path w="1008379" h="1126489">
                  <a:moveTo>
                    <a:pt x="401205" y="0"/>
                  </a:moveTo>
                  <a:lnTo>
                    <a:pt x="313128" y="39936"/>
                  </a:lnTo>
                  <a:lnTo>
                    <a:pt x="242483" y="74472"/>
                  </a:lnTo>
                  <a:lnTo>
                    <a:pt x="187209" y="103912"/>
                  </a:lnTo>
                  <a:lnTo>
                    <a:pt x="145240" y="128556"/>
                  </a:lnTo>
                  <a:lnTo>
                    <a:pt x="92876" y="164746"/>
                  </a:lnTo>
                  <a:lnTo>
                    <a:pt x="69110" y="202725"/>
                  </a:lnTo>
                  <a:lnTo>
                    <a:pt x="59619" y="260331"/>
                  </a:lnTo>
                  <a:lnTo>
                    <a:pt x="54891" y="299217"/>
                  </a:lnTo>
                  <a:lnTo>
                    <a:pt x="50198" y="343877"/>
                  </a:lnTo>
                  <a:lnTo>
                    <a:pt x="45556" y="393600"/>
                  </a:lnTo>
                  <a:lnTo>
                    <a:pt x="40982" y="447675"/>
                  </a:lnTo>
                  <a:lnTo>
                    <a:pt x="36494" y="505391"/>
                  </a:lnTo>
                  <a:lnTo>
                    <a:pt x="32107" y="566037"/>
                  </a:lnTo>
                  <a:lnTo>
                    <a:pt x="27839" y="628902"/>
                  </a:lnTo>
                  <a:lnTo>
                    <a:pt x="23706" y="693276"/>
                  </a:lnTo>
                  <a:lnTo>
                    <a:pt x="19727" y="758446"/>
                  </a:lnTo>
                  <a:lnTo>
                    <a:pt x="15917" y="823703"/>
                  </a:lnTo>
                  <a:lnTo>
                    <a:pt x="12293" y="888336"/>
                  </a:lnTo>
                  <a:lnTo>
                    <a:pt x="8872" y="951633"/>
                  </a:lnTo>
                  <a:lnTo>
                    <a:pt x="5672" y="1012883"/>
                  </a:lnTo>
                  <a:lnTo>
                    <a:pt x="2709" y="1071376"/>
                  </a:lnTo>
                  <a:lnTo>
                    <a:pt x="0" y="1126401"/>
                  </a:lnTo>
                  <a:lnTo>
                    <a:pt x="1008176" y="1126401"/>
                  </a:lnTo>
                  <a:lnTo>
                    <a:pt x="1005465" y="1071376"/>
                  </a:lnTo>
                  <a:lnTo>
                    <a:pt x="1002500" y="1012883"/>
                  </a:lnTo>
                  <a:lnTo>
                    <a:pt x="999298" y="951633"/>
                  </a:lnTo>
                  <a:lnTo>
                    <a:pt x="995877" y="888336"/>
                  </a:lnTo>
                  <a:lnTo>
                    <a:pt x="992252" y="823703"/>
                  </a:lnTo>
                  <a:lnTo>
                    <a:pt x="988441" y="758446"/>
                  </a:lnTo>
                  <a:lnTo>
                    <a:pt x="984460" y="693276"/>
                  </a:lnTo>
                  <a:lnTo>
                    <a:pt x="980328" y="628902"/>
                  </a:lnTo>
                  <a:lnTo>
                    <a:pt x="976060" y="566037"/>
                  </a:lnTo>
                  <a:lnTo>
                    <a:pt x="971673" y="505391"/>
                  </a:lnTo>
                  <a:lnTo>
                    <a:pt x="967184" y="447675"/>
                  </a:lnTo>
                  <a:lnTo>
                    <a:pt x="962611" y="393600"/>
                  </a:lnTo>
                  <a:lnTo>
                    <a:pt x="957969" y="343877"/>
                  </a:lnTo>
                  <a:lnTo>
                    <a:pt x="953277" y="299217"/>
                  </a:lnTo>
                  <a:lnTo>
                    <a:pt x="948550" y="260331"/>
                  </a:lnTo>
                  <a:lnTo>
                    <a:pt x="939062" y="202725"/>
                  </a:lnTo>
                  <a:lnTo>
                    <a:pt x="915250" y="164670"/>
                  </a:lnTo>
                  <a:lnTo>
                    <a:pt x="863930" y="129095"/>
                  </a:lnTo>
                  <a:lnTo>
                    <a:pt x="822494" y="104741"/>
                  </a:lnTo>
                  <a:lnTo>
                    <a:pt x="767706" y="75567"/>
                  </a:lnTo>
                  <a:lnTo>
                    <a:pt x="697416" y="41224"/>
                  </a:lnTo>
                  <a:lnTo>
                    <a:pt x="609473" y="1358"/>
                  </a:lnTo>
                  <a:lnTo>
                    <a:pt x="40120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0" name="object 26">
              <a:extLst>
                <a:ext uri="{FF2B5EF4-FFF2-40B4-BE49-F238E27FC236}">
                  <a16:creationId xmlns:a16="http://schemas.microsoft.com/office/drawing/2014/main" id="{2B533605-5184-499B-96E8-C193B1ABA2AF}"/>
                </a:ext>
              </a:extLst>
            </p:cNvPr>
            <p:cNvSpPr/>
            <p:nvPr/>
          </p:nvSpPr>
          <p:spPr>
            <a:xfrm>
              <a:off x="7570840" y="1904492"/>
              <a:ext cx="84086" cy="1283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1" name="object 27">
              <a:extLst>
                <a:ext uri="{FF2B5EF4-FFF2-40B4-BE49-F238E27FC236}">
                  <a16:creationId xmlns:a16="http://schemas.microsoft.com/office/drawing/2014/main" id="{4CD75D9E-640C-421C-85E6-74B91AAB32A3}"/>
                </a:ext>
              </a:extLst>
            </p:cNvPr>
            <p:cNvSpPr/>
            <p:nvPr/>
          </p:nvSpPr>
          <p:spPr>
            <a:xfrm>
              <a:off x="7278966" y="1964563"/>
              <a:ext cx="230619" cy="4271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2" name="object 28">
              <a:extLst>
                <a:ext uri="{FF2B5EF4-FFF2-40B4-BE49-F238E27FC236}">
                  <a16:creationId xmlns:a16="http://schemas.microsoft.com/office/drawing/2014/main" id="{3EC0B3E6-8D6B-40C7-B55B-AF095BDD47B5}"/>
                </a:ext>
              </a:extLst>
            </p:cNvPr>
            <p:cNvSpPr/>
            <p:nvPr/>
          </p:nvSpPr>
          <p:spPr>
            <a:xfrm>
              <a:off x="7132808" y="1904492"/>
              <a:ext cx="84073" cy="1283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3" name="object 29">
              <a:extLst>
                <a:ext uri="{FF2B5EF4-FFF2-40B4-BE49-F238E27FC236}">
                  <a16:creationId xmlns:a16="http://schemas.microsoft.com/office/drawing/2014/main" id="{EDE5FA1A-89C8-4A72-9A92-D5410E5C7343}"/>
                </a:ext>
              </a:extLst>
            </p:cNvPr>
            <p:cNvSpPr/>
            <p:nvPr/>
          </p:nvSpPr>
          <p:spPr>
            <a:xfrm>
              <a:off x="7146460" y="1536446"/>
              <a:ext cx="495492" cy="7167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4" name="object 30">
              <a:extLst>
                <a:ext uri="{FF2B5EF4-FFF2-40B4-BE49-F238E27FC236}">
                  <a16:creationId xmlns:a16="http://schemas.microsoft.com/office/drawing/2014/main" id="{BFD79E2E-A933-4EF5-909F-A4E198FAC156}"/>
                </a:ext>
              </a:extLst>
            </p:cNvPr>
            <p:cNvSpPr/>
            <p:nvPr/>
          </p:nvSpPr>
          <p:spPr>
            <a:xfrm>
              <a:off x="7206881" y="2661095"/>
              <a:ext cx="375285" cy="190500"/>
            </a:xfrm>
            <a:custGeom>
              <a:avLst/>
              <a:gdLst/>
              <a:ahLst/>
              <a:cxnLst/>
              <a:rect l="l" t="t" r="r" b="b"/>
              <a:pathLst>
                <a:path w="375284" h="190500">
                  <a:moveTo>
                    <a:pt x="334416" y="0"/>
                  </a:moveTo>
                  <a:lnTo>
                    <a:pt x="40360" y="0"/>
                  </a:lnTo>
                  <a:lnTo>
                    <a:pt x="0" y="171424"/>
                  </a:lnTo>
                  <a:lnTo>
                    <a:pt x="43877" y="179442"/>
                  </a:lnTo>
                  <a:lnTo>
                    <a:pt x="89922" y="185343"/>
                  </a:lnTo>
                  <a:lnTo>
                    <a:pt x="137852" y="188987"/>
                  </a:lnTo>
                  <a:lnTo>
                    <a:pt x="187388" y="190233"/>
                  </a:lnTo>
                  <a:lnTo>
                    <a:pt x="236924" y="188987"/>
                  </a:lnTo>
                  <a:lnTo>
                    <a:pt x="284856" y="185343"/>
                  </a:lnTo>
                  <a:lnTo>
                    <a:pt x="330904" y="179442"/>
                  </a:lnTo>
                  <a:lnTo>
                    <a:pt x="374789" y="171424"/>
                  </a:lnTo>
                  <a:lnTo>
                    <a:pt x="334416" y="0"/>
                  </a:lnTo>
                  <a:close/>
                </a:path>
              </a:pathLst>
            </a:custGeom>
            <a:solidFill>
              <a:srgbClr val="E7E7E5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5" name="object 31">
              <a:extLst>
                <a:ext uri="{FF2B5EF4-FFF2-40B4-BE49-F238E27FC236}">
                  <a16:creationId xmlns:a16="http://schemas.microsoft.com/office/drawing/2014/main" id="{ED9DDAAE-92D4-416F-AB0E-F34CD5B7CB97}"/>
                </a:ext>
              </a:extLst>
            </p:cNvPr>
            <p:cNvSpPr/>
            <p:nvPr/>
          </p:nvSpPr>
          <p:spPr>
            <a:xfrm>
              <a:off x="7190092" y="2275027"/>
              <a:ext cx="408940" cy="516890"/>
            </a:xfrm>
            <a:custGeom>
              <a:avLst/>
              <a:gdLst/>
              <a:ahLst/>
              <a:cxnLst/>
              <a:rect l="l" t="t" r="r" b="b"/>
              <a:pathLst>
                <a:path w="408940" h="516889">
                  <a:moveTo>
                    <a:pt x="61188" y="0"/>
                  </a:moveTo>
                  <a:lnTo>
                    <a:pt x="50296" y="2201"/>
                  </a:lnTo>
                  <a:lnTo>
                    <a:pt x="41403" y="8204"/>
                  </a:lnTo>
                  <a:lnTo>
                    <a:pt x="35408" y="17102"/>
                  </a:lnTo>
                  <a:lnTo>
                    <a:pt x="33210" y="27990"/>
                  </a:lnTo>
                  <a:lnTo>
                    <a:pt x="36225" y="51136"/>
                  </a:lnTo>
                  <a:lnTo>
                    <a:pt x="44920" y="72702"/>
                  </a:lnTo>
                  <a:lnTo>
                    <a:pt x="58762" y="92318"/>
                  </a:lnTo>
                  <a:lnTo>
                    <a:pt x="77216" y="109613"/>
                  </a:lnTo>
                  <a:lnTo>
                    <a:pt x="0" y="492671"/>
                  </a:lnTo>
                  <a:lnTo>
                    <a:pt x="47806" y="502887"/>
                  </a:lnTo>
                  <a:lnTo>
                    <a:pt x="97978" y="510406"/>
                  </a:lnTo>
                  <a:lnTo>
                    <a:pt x="150206" y="515048"/>
                  </a:lnTo>
                  <a:lnTo>
                    <a:pt x="204177" y="516635"/>
                  </a:lnTo>
                  <a:lnTo>
                    <a:pt x="258155" y="515048"/>
                  </a:lnTo>
                  <a:lnTo>
                    <a:pt x="310384" y="510406"/>
                  </a:lnTo>
                  <a:lnTo>
                    <a:pt x="360561" y="502887"/>
                  </a:lnTo>
                  <a:lnTo>
                    <a:pt x="408381" y="492671"/>
                  </a:lnTo>
                  <a:lnTo>
                    <a:pt x="331152" y="109613"/>
                  </a:lnTo>
                  <a:lnTo>
                    <a:pt x="349212" y="92697"/>
                  </a:lnTo>
                  <a:lnTo>
                    <a:pt x="204177" y="92697"/>
                  </a:lnTo>
                  <a:lnTo>
                    <a:pt x="170472" y="89467"/>
                  </a:lnTo>
                  <a:lnTo>
                    <a:pt x="112230" y="65961"/>
                  </a:lnTo>
                  <a:lnTo>
                    <a:pt x="89170" y="34810"/>
                  </a:lnTo>
                  <a:lnTo>
                    <a:pt x="89166" y="27990"/>
                  </a:lnTo>
                  <a:lnTo>
                    <a:pt x="86963" y="17096"/>
                  </a:lnTo>
                  <a:lnTo>
                    <a:pt x="80961" y="8199"/>
                  </a:lnTo>
                  <a:lnTo>
                    <a:pt x="72066" y="2200"/>
                  </a:lnTo>
                  <a:lnTo>
                    <a:pt x="61188" y="0"/>
                  </a:lnTo>
                  <a:close/>
                </a:path>
                <a:path w="408940" h="516889">
                  <a:moveTo>
                    <a:pt x="347192" y="0"/>
                  </a:moveTo>
                  <a:lnTo>
                    <a:pt x="336300" y="2201"/>
                  </a:lnTo>
                  <a:lnTo>
                    <a:pt x="327407" y="8204"/>
                  </a:lnTo>
                  <a:lnTo>
                    <a:pt x="321412" y="17102"/>
                  </a:lnTo>
                  <a:lnTo>
                    <a:pt x="319214" y="27990"/>
                  </a:lnTo>
                  <a:lnTo>
                    <a:pt x="319214" y="34810"/>
                  </a:lnTo>
                  <a:lnTo>
                    <a:pt x="317246" y="41249"/>
                  </a:lnTo>
                  <a:lnTo>
                    <a:pt x="269695" y="80297"/>
                  </a:lnTo>
                  <a:lnTo>
                    <a:pt x="204177" y="92697"/>
                  </a:lnTo>
                  <a:lnTo>
                    <a:pt x="349212" y="92697"/>
                  </a:lnTo>
                  <a:lnTo>
                    <a:pt x="349621" y="92313"/>
                  </a:lnTo>
                  <a:lnTo>
                    <a:pt x="363458" y="72697"/>
                  </a:lnTo>
                  <a:lnTo>
                    <a:pt x="372145" y="51134"/>
                  </a:lnTo>
                  <a:lnTo>
                    <a:pt x="375158" y="27990"/>
                  </a:lnTo>
                  <a:lnTo>
                    <a:pt x="372960" y="17096"/>
                  </a:lnTo>
                  <a:lnTo>
                    <a:pt x="366966" y="8199"/>
                  </a:lnTo>
                  <a:lnTo>
                    <a:pt x="358077" y="2200"/>
                  </a:lnTo>
                  <a:lnTo>
                    <a:pt x="3471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6" name="object 32">
              <a:extLst>
                <a:ext uri="{FF2B5EF4-FFF2-40B4-BE49-F238E27FC236}">
                  <a16:creationId xmlns:a16="http://schemas.microsoft.com/office/drawing/2014/main" id="{5FF373CE-1F17-4202-87C3-EF1A6D5EEA92}"/>
                </a:ext>
              </a:extLst>
            </p:cNvPr>
            <p:cNvSpPr/>
            <p:nvPr/>
          </p:nvSpPr>
          <p:spPr>
            <a:xfrm>
              <a:off x="8199201" y="1560724"/>
              <a:ext cx="534670" cy="785495"/>
            </a:xfrm>
            <a:custGeom>
              <a:avLst/>
              <a:gdLst/>
              <a:ahLst/>
              <a:cxnLst/>
              <a:rect l="l" t="t" r="r" b="b"/>
              <a:pathLst>
                <a:path w="534670" h="785494">
                  <a:moveTo>
                    <a:pt x="299501" y="0"/>
                  </a:moveTo>
                  <a:lnTo>
                    <a:pt x="259829" y="969"/>
                  </a:lnTo>
                  <a:lnTo>
                    <a:pt x="225452" y="8487"/>
                  </a:lnTo>
                  <a:lnTo>
                    <a:pt x="199358" y="20519"/>
                  </a:lnTo>
                  <a:lnTo>
                    <a:pt x="184537" y="35031"/>
                  </a:lnTo>
                  <a:lnTo>
                    <a:pt x="137338" y="42796"/>
                  </a:lnTo>
                  <a:lnTo>
                    <a:pt x="102833" y="64111"/>
                  </a:lnTo>
                  <a:lnTo>
                    <a:pt x="78626" y="95908"/>
                  </a:lnTo>
                  <a:lnTo>
                    <a:pt x="62325" y="135114"/>
                  </a:lnTo>
                  <a:lnTo>
                    <a:pt x="51536" y="178660"/>
                  </a:lnTo>
                  <a:lnTo>
                    <a:pt x="43866" y="223476"/>
                  </a:lnTo>
                  <a:lnTo>
                    <a:pt x="36920" y="266492"/>
                  </a:lnTo>
                  <a:lnTo>
                    <a:pt x="28305" y="304636"/>
                  </a:lnTo>
                  <a:lnTo>
                    <a:pt x="15627" y="334840"/>
                  </a:lnTo>
                  <a:lnTo>
                    <a:pt x="7185" y="355370"/>
                  </a:lnTo>
                  <a:lnTo>
                    <a:pt x="1913" y="383551"/>
                  </a:lnTo>
                  <a:lnTo>
                    <a:pt x="0" y="417917"/>
                  </a:lnTo>
                  <a:lnTo>
                    <a:pt x="1629" y="457004"/>
                  </a:lnTo>
                  <a:lnTo>
                    <a:pt x="6990" y="499348"/>
                  </a:lnTo>
                  <a:lnTo>
                    <a:pt x="16267" y="543483"/>
                  </a:lnTo>
                  <a:lnTo>
                    <a:pt x="29647" y="587946"/>
                  </a:lnTo>
                  <a:lnTo>
                    <a:pt x="47316" y="631271"/>
                  </a:lnTo>
                  <a:lnTo>
                    <a:pt x="69462" y="671995"/>
                  </a:lnTo>
                  <a:lnTo>
                    <a:pt x="96270" y="708652"/>
                  </a:lnTo>
                  <a:lnTo>
                    <a:pt x="127927" y="739777"/>
                  </a:lnTo>
                  <a:lnTo>
                    <a:pt x="164619" y="763907"/>
                  </a:lnTo>
                  <a:lnTo>
                    <a:pt x="206532" y="779577"/>
                  </a:lnTo>
                  <a:lnTo>
                    <a:pt x="253854" y="785321"/>
                  </a:lnTo>
                  <a:lnTo>
                    <a:pt x="302071" y="778991"/>
                  </a:lnTo>
                  <a:lnTo>
                    <a:pt x="345790" y="760753"/>
                  </a:lnTo>
                  <a:lnTo>
                    <a:pt x="384996" y="732604"/>
                  </a:lnTo>
                  <a:lnTo>
                    <a:pt x="419674" y="696543"/>
                  </a:lnTo>
                  <a:lnTo>
                    <a:pt x="449811" y="654569"/>
                  </a:lnTo>
                  <a:lnTo>
                    <a:pt x="475392" y="608680"/>
                  </a:lnTo>
                  <a:lnTo>
                    <a:pt x="496404" y="560874"/>
                  </a:lnTo>
                  <a:lnTo>
                    <a:pt x="512832" y="513149"/>
                  </a:lnTo>
                  <a:lnTo>
                    <a:pt x="524661" y="467504"/>
                  </a:lnTo>
                  <a:lnTo>
                    <a:pt x="531877" y="425936"/>
                  </a:lnTo>
                  <a:lnTo>
                    <a:pt x="534467" y="390446"/>
                  </a:lnTo>
                  <a:lnTo>
                    <a:pt x="532416" y="363029"/>
                  </a:lnTo>
                  <a:lnTo>
                    <a:pt x="525710" y="345686"/>
                  </a:lnTo>
                  <a:lnTo>
                    <a:pt x="511540" y="320069"/>
                  </a:lnTo>
                  <a:lnTo>
                    <a:pt x="504806" y="291925"/>
                  </a:lnTo>
                  <a:lnTo>
                    <a:pt x="493465" y="217697"/>
                  </a:lnTo>
                  <a:lnTo>
                    <a:pt x="478768" y="166435"/>
                  </a:lnTo>
                  <a:lnTo>
                    <a:pt x="451326" y="102290"/>
                  </a:lnTo>
                  <a:lnTo>
                    <a:pt x="420379" y="56723"/>
                  </a:lnTo>
                  <a:lnTo>
                    <a:pt x="382766" y="25842"/>
                  </a:lnTo>
                  <a:lnTo>
                    <a:pt x="341476" y="7612"/>
                  </a:lnTo>
                  <a:lnTo>
                    <a:pt x="299501" y="0"/>
                  </a:lnTo>
                  <a:close/>
                </a:path>
              </a:pathLst>
            </a:custGeom>
            <a:solidFill>
              <a:srgbClr val="FEBE29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7" name="object 33">
              <a:extLst>
                <a:ext uri="{FF2B5EF4-FFF2-40B4-BE49-F238E27FC236}">
                  <a16:creationId xmlns:a16="http://schemas.microsoft.com/office/drawing/2014/main" id="{B9EC2EC6-784E-41ED-9F10-55512058605E}"/>
                </a:ext>
              </a:extLst>
            </p:cNvPr>
            <p:cNvSpPr/>
            <p:nvPr/>
          </p:nvSpPr>
          <p:spPr>
            <a:xfrm>
              <a:off x="8356828" y="1951873"/>
              <a:ext cx="204470" cy="428625"/>
            </a:xfrm>
            <a:custGeom>
              <a:avLst/>
              <a:gdLst/>
              <a:ahLst/>
              <a:cxnLst/>
              <a:rect l="l" t="t" r="r" b="b"/>
              <a:pathLst>
                <a:path w="204470" h="428625">
                  <a:moveTo>
                    <a:pt x="119063" y="0"/>
                  </a:moveTo>
                  <a:lnTo>
                    <a:pt x="85165" y="0"/>
                  </a:lnTo>
                  <a:lnTo>
                    <a:pt x="52948" y="10006"/>
                  </a:lnTo>
                  <a:lnTo>
                    <a:pt x="25773" y="30019"/>
                  </a:lnTo>
                  <a:lnTo>
                    <a:pt x="7003" y="60039"/>
                  </a:lnTo>
                  <a:lnTo>
                    <a:pt x="0" y="100066"/>
                  </a:lnTo>
                  <a:lnTo>
                    <a:pt x="0" y="350256"/>
                  </a:lnTo>
                  <a:lnTo>
                    <a:pt x="24207" y="388851"/>
                  </a:lnTo>
                  <a:lnTo>
                    <a:pt x="52151" y="414819"/>
                  </a:lnTo>
                  <a:lnTo>
                    <a:pt x="82583" y="428019"/>
                  </a:lnTo>
                  <a:lnTo>
                    <a:pt x="114255" y="428305"/>
                  </a:lnTo>
                  <a:lnTo>
                    <a:pt x="145918" y="415536"/>
                  </a:lnTo>
                  <a:lnTo>
                    <a:pt x="176325" y="389567"/>
                  </a:lnTo>
                  <a:lnTo>
                    <a:pt x="204228" y="350256"/>
                  </a:lnTo>
                  <a:lnTo>
                    <a:pt x="204228" y="100066"/>
                  </a:lnTo>
                  <a:lnTo>
                    <a:pt x="197224" y="60039"/>
                  </a:lnTo>
                  <a:lnTo>
                    <a:pt x="178454" y="30019"/>
                  </a:lnTo>
                  <a:lnTo>
                    <a:pt x="151280" y="10006"/>
                  </a:lnTo>
                  <a:lnTo>
                    <a:pt x="119063" y="0"/>
                  </a:lnTo>
                  <a:close/>
                </a:path>
              </a:pathLst>
            </a:custGeom>
            <a:solidFill>
              <a:srgbClr val="F2D3B9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8" name="object 34">
              <a:extLst>
                <a:ext uri="{FF2B5EF4-FFF2-40B4-BE49-F238E27FC236}">
                  <a16:creationId xmlns:a16="http://schemas.microsoft.com/office/drawing/2014/main" id="{E1A3FA63-0E1C-4EDB-8AF4-47D0F20BFFF9}"/>
                </a:ext>
              </a:extLst>
            </p:cNvPr>
            <p:cNvSpPr/>
            <p:nvPr/>
          </p:nvSpPr>
          <p:spPr>
            <a:xfrm>
              <a:off x="8655375" y="1933891"/>
              <a:ext cx="91039" cy="1363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59" name="object 35">
              <a:extLst>
                <a:ext uri="{FF2B5EF4-FFF2-40B4-BE49-F238E27FC236}">
                  <a16:creationId xmlns:a16="http://schemas.microsoft.com/office/drawing/2014/main" id="{51BFACB5-1E79-4F7C-AB9C-246AD15DC414}"/>
                </a:ext>
              </a:extLst>
            </p:cNvPr>
            <p:cNvSpPr/>
            <p:nvPr/>
          </p:nvSpPr>
          <p:spPr>
            <a:xfrm>
              <a:off x="8171670" y="1933887"/>
              <a:ext cx="91027" cy="13635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0" name="object 36">
              <a:extLst>
                <a:ext uri="{FF2B5EF4-FFF2-40B4-BE49-F238E27FC236}">
                  <a16:creationId xmlns:a16="http://schemas.microsoft.com/office/drawing/2014/main" id="{21C5C14B-92CB-4871-95E4-6FECBE0FD14E}"/>
                </a:ext>
              </a:extLst>
            </p:cNvPr>
            <p:cNvSpPr/>
            <p:nvPr/>
          </p:nvSpPr>
          <p:spPr>
            <a:xfrm>
              <a:off x="8356828" y="2176399"/>
              <a:ext cx="204228" cy="7095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1" name="object 37">
              <a:extLst>
                <a:ext uri="{FF2B5EF4-FFF2-40B4-BE49-F238E27FC236}">
                  <a16:creationId xmlns:a16="http://schemas.microsoft.com/office/drawing/2014/main" id="{E4E067D9-39D4-4644-B04C-0834B1B7BDDD}"/>
                </a:ext>
              </a:extLst>
            </p:cNvPr>
            <p:cNvSpPr/>
            <p:nvPr/>
          </p:nvSpPr>
          <p:spPr>
            <a:xfrm>
              <a:off x="8209498" y="1602804"/>
              <a:ext cx="499745" cy="622300"/>
            </a:xfrm>
            <a:custGeom>
              <a:avLst/>
              <a:gdLst/>
              <a:ahLst/>
              <a:cxnLst/>
              <a:rect l="l" t="t" r="r" b="b"/>
              <a:pathLst>
                <a:path w="499745" h="622300">
                  <a:moveTo>
                    <a:pt x="249653" y="0"/>
                  </a:moveTo>
                  <a:lnTo>
                    <a:pt x="201750" y="4353"/>
                  </a:lnTo>
                  <a:lnTo>
                    <a:pt x="158967" y="16761"/>
                  </a:lnTo>
                  <a:lnTo>
                    <a:pt x="121295" y="36241"/>
                  </a:lnTo>
                  <a:lnTo>
                    <a:pt x="88728" y="61813"/>
                  </a:lnTo>
                  <a:lnTo>
                    <a:pt x="61254" y="92497"/>
                  </a:lnTo>
                  <a:lnTo>
                    <a:pt x="38866" y="127311"/>
                  </a:lnTo>
                  <a:lnTo>
                    <a:pt x="21556" y="165274"/>
                  </a:lnTo>
                  <a:lnTo>
                    <a:pt x="9313" y="205406"/>
                  </a:lnTo>
                  <a:lnTo>
                    <a:pt x="2131" y="246727"/>
                  </a:lnTo>
                  <a:lnTo>
                    <a:pt x="0" y="288254"/>
                  </a:lnTo>
                  <a:lnTo>
                    <a:pt x="2910" y="329008"/>
                  </a:lnTo>
                  <a:lnTo>
                    <a:pt x="10855" y="368007"/>
                  </a:lnTo>
                  <a:lnTo>
                    <a:pt x="30401" y="421914"/>
                  </a:lnTo>
                  <a:lnTo>
                    <a:pt x="56715" y="470889"/>
                  </a:lnTo>
                  <a:lnTo>
                    <a:pt x="87883" y="514236"/>
                  </a:lnTo>
                  <a:lnTo>
                    <a:pt x="121996" y="551262"/>
                  </a:lnTo>
                  <a:lnTo>
                    <a:pt x="157141" y="581270"/>
                  </a:lnTo>
                  <a:lnTo>
                    <a:pt x="191406" y="603565"/>
                  </a:lnTo>
                  <a:lnTo>
                    <a:pt x="249653" y="622236"/>
                  </a:lnTo>
                  <a:lnTo>
                    <a:pt x="276416" y="617452"/>
                  </a:lnTo>
                  <a:lnTo>
                    <a:pt x="342144" y="581270"/>
                  </a:lnTo>
                  <a:lnTo>
                    <a:pt x="377285" y="551262"/>
                  </a:lnTo>
                  <a:lnTo>
                    <a:pt x="411396" y="514236"/>
                  </a:lnTo>
                  <a:lnTo>
                    <a:pt x="442566" y="470889"/>
                  </a:lnTo>
                  <a:lnTo>
                    <a:pt x="468884" y="421914"/>
                  </a:lnTo>
                  <a:lnTo>
                    <a:pt x="488438" y="368007"/>
                  </a:lnTo>
                  <a:lnTo>
                    <a:pt x="496386" y="329008"/>
                  </a:lnTo>
                  <a:lnTo>
                    <a:pt x="499298" y="288254"/>
                  </a:lnTo>
                  <a:lnTo>
                    <a:pt x="497168" y="246727"/>
                  </a:lnTo>
                  <a:lnTo>
                    <a:pt x="489986" y="205406"/>
                  </a:lnTo>
                  <a:lnTo>
                    <a:pt x="477744" y="165274"/>
                  </a:lnTo>
                  <a:lnTo>
                    <a:pt x="460433" y="127311"/>
                  </a:lnTo>
                  <a:lnTo>
                    <a:pt x="438046" y="92497"/>
                  </a:lnTo>
                  <a:lnTo>
                    <a:pt x="410572" y="61813"/>
                  </a:lnTo>
                  <a:lnTo>
                    <a:pt x="378005" y="36241"/>
                  </a:lnTo>
                  <a:lnTo>
                    <a:pt x="340335" y="16761"/>
                  </a:lnTo>
                  <a:lnTo>
                    <a:pt x="297554" y="4353"/>
                  </a:lnTo>
                  <a:lnTo>
                    <a:pt x="249653" y="0"/>
                  </a:lnTo>
                  <a:close/>
                </a:path>
              </a:pathLst>
            </a:custGeom>
            <a:solidFill>
              <a:srgbClr val="F2D3B9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2" name="object 38">
              <a:extLst>
                <a:ext uri="{FF2B5EF4-FFF2-40B4-BE49-F238E27FC236}">
                  <a16:creationId xmlns:a16="http://schemas.microsoft.com/office/drawing/2014/main" id="{B634B831-7E06-49A9-A6A1-25095AC5F132}"/>
                </a:ext>
              </a:extLst>
            </p:cNvPr>
            <p:cNvSpPr/>
            <p:nvPr/>
          </p:nvSpPr>
          <p:spPr>
            <a:xfrm>
              <a:off x="8189010" y="1588857"/>
              <a:ext cx="534670" cy="425450"/>
            </a:xfrm>
            <a:custGeom>
              <a:avLst/>
              <a:gdLst/>
              <a:ahLst/>
              <a:cxnLst/>
              <a:rect l="l" t="t" r="r" b="b"/>
              <a:pathLst>
                <a:path w="534670" h="425450">
                  <a:moveTo>
                    <a:pt x="273522" y="0"/>
                  </a:moveTo>
                  <a:lnTo>
                    <a:pt x="234606" y="3302"/>
                  </a:lnTo>
                  <a:lnTo>
                    <a:pt x="191440" y="13377"/>
                  </a:lnTo>
                  <a:lnTo>
                    <a:pt x="145045" y="32203"/>
                  </a:lnTo>
                  <a:lnTo>
                    <a:pt x="96444" y="61762"/>
                  </a:lnTo>
                  <a:lnTo>
                    <a:pt x="55379" y="100595"/>
                  </a:lnTo>
                  <a:lnTo>
                    <a:pt x="26856" y="146242"/>
                  </a:lnTo>
                  <a:lnTo>
                    <a:pt x="9221" y="195949"/>
                  </a:lnTo>
                  <a:lnTo>
                    <a:pt x="820" y="246966"/>
                  </a:lnTo>
                  <a:lnTo>
                    <a:pt x="0" y="296540"/>
                  </a:lnTo>
                  <a:lnTo>
                    <a:pt x="5106" y="341920"/>
                  </a:lnTo>
                  <a:lnTo>
                    <a:pt x="14485" y="380354"/>
                  </a:lnTo>
                  <a:lnTo>
                    <a:pt x="26483" y="409089"/>
                  </a:lnTo>
                  <a:lnTo>
                    <a:pt x="39447" y="425375"/>
                  </a:lnTo>
                  <a:lnTo>
                    <a:pt x="31525" y="362587"/>
                  </a:lnTo>
                  <a:lnTo>
                    <a:pt x="31881" y="315586"/>
                  </a:lnTo>
                  <a:lnTo>
                    <a:pt x="52230" y="255250"/>
                  </a:lnTo>
                  <a:lnTo>
                    <a:pt x="90110" y="216984"/>
                  </a:lnTo>
                  <a:lnTo>
                    <a:pt x="112380" y="197570"/>
                  </a:lnTo>
                  <a:lnTo>
                    <a:pt x="135138" y="173403"/>
                  </a:lnTo>
                  <a:lnTo>
                    <a:pt x="157087" y="141061"/>
                  </a:lnTo>
                  <a:lnTo>
                    <a:pt x="175931" y="117461"/>
                  </a:lnTo>
                  <a:lnTo>
                    <a:pt x="204804" y="108353"/>
                  </a:lnTo>
                  <a:lnTo>
                    <a:pt x="475128" y="108353"/>
                  </a:lnTo>
                  <a:lnTo>
                    <a:pt x="458329" y="86360"/>
                  </a:lnTo>
                  <a:lnTo>
                    <a:pt x="424698" y="52779"/>
                  </a:lnTo>
                  <a:lnTo>
                    <a:pt x="387284" y="25548"/>
                  </a:lnTo>
                  <a:lnTo>
                    <a:pt x="347600" y="7505"/>
                  </a:lnTo>
                  <a:lnTo>
                    <a:pt x="307163" y="1488"/>
                  </a:lnTo>
                  <a:lnTo>
                    <a:pt x="273522" y="0"/>
                  </a:lnTo>
                  <a:close/>
                </a:path>
                <a:path w="534670" h="425450">
                  <a:moveTo>
                    <a:pt x="532071" y="305433"/>
                  </a:moveTo>
                  <a:lnTo>
                    <a:pt x="482582" y="305433"/>
                  </a:lnTo>
                  <a:lnTo>
                    <a:pt x="496523" y="329708"/>
                  </a:lnTo>
                  <a:lnTo>
                    <a:pt x="495876" y="369396"/>
                  </a:lnTo>
                  <a:lnTo>
                    <a:pt x="488036" y="412663"/>
                  </a:lnTo>
                  <a:lnTo>
                    <a:pt x="515637" y="368647"/>
                  </a:lnTo>
                  <a:lnTo>
                    <a:pt x="530184" y="325291"/>
                  </a:lnTo>
                  <a:lnTo>
                    <a:pt x="532071" y="305433"/>
                  </a:lnTo>
                  <a:close/>
                </a:path>
                <a:path w="534670" h="425450">
                  <a:moveTo>
                    <a:pt x="475128" y="108353"/>
                  </a:moveTo>
                  <a:lnTo>
                    <a:pt x="204804" y="108353"/>
                  </a:lnTo>
                  <a:lnTo>
                    <a:pt x="239663" y="117072"/>
                  </a:lnTo>
                  <a:lnTo>
                    <a:pt x="276463" y="146954"/>
                  </a:lnTo>
                  <a:lnTo>
                    <a:pt x="311163" y="201335"/>
                  </a:lnTo>
                  <a:lnTo>
                    <a:pt x="343968" y="265733"/>
                  </a:lnTo>
                  <a:lnTo>
                    <a:pt x="372787" y="304102"/>
                  </a:lnTo>
                  <a:lnTo>
                    <a:pt x="404668" y="317855"/>
                  </a:lnTo>
                  <a:lnTo>
                    <a:pt x="446659" y="308408"/>
                  </a:lnTo>
                  <a:lnTo>
                    <a:pt x="482582" y="305433"/>
                  </a:lnTo>
                  <a:lnTo>
                    <a:pt x="532071" y="305433"/>
                  </a:lnTo>
                  <a:lnTo>
                    <a:pt x="534264" y="282360"/>
                  </a:lnTo>
                  <a:lnTo>
                    <a:pt x="530464" y="239617"/>
                  </a:lnTo>
                  <a:lnTo>
                    <a:pt x="521374" y="196826"/>
                  </a:lnTo>
                  <a:lnTo>
                    <a:pt x="508181" y="161222"/>
                  </a:lnTo>
                  <a:lnTo>
                    <a:pt x="486662" y="123454"/>
                  </a:lnTo>
                  <a:lnTo>
                    <a:pt x="475128" y="108353"/>
                  </a:lnTo>
                  <a:close/>
                </a:path>
              </a:pathLst>
            </a:custGeom>
            <a:solidFill>
              <a:srgbClr val="FEBE29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3" name="object 39">
              <a:extLst>
                <a:ext uri="{FF2B5EF4-FFF2-40B4-BE49-F238E27FC236}">
                  <a16:creationId xmlns:a16="http://schemas.microsoft.com/office/drawing/2014/main" id="{3A8F45E7-A986-4616-9E83-63595DF8BD66}"/>
                </a:ext>
              </a:extLst>
            </p:cNvPr>
            <p:cNvSpPr/>
            <p:nvPr/>
          </p:nvSpPr>
          <p:spPr>
            <a:xfrm>
              <a:off x="8293455" y="2588374"/>
              <a:ext cx="330200" cy="163195"/>
            </a:xfrm>
            <a:custGeom>
              <a:avLst/>
              <a:gdLst/>
              <a:ahLst/>
              <a:cxnLst/>
              <a:rect l="l" t="t" r="r" b="b"/>
              <a:pathLst>
                <a:path w="330200" h="163194">
                  <a:moveTo>
                    <a:pt x="294373" y="0"/>
                  </a:moveTo>
                  <a:lnTo>
                    <a:pt x="35534" y="0"/>
                  </a:lnTo>
                  <a:lnTo>
                    <a:pt x="0" y="146659"/>
                  </a:lnTo>
                  <a:lnTo>
                    <a:pt x="38622" y="153526"/>
                  </a:lnTo>
                  <a:lnTo>
                    <a:pt x="79154" y="158578"/>
                  </a:lnTo>
                  <a:lnTo>
                    <a:pt x="121345" y="161697"/>
                  </a:lnTo>
                  <a:lnTo>
                    <a:pt x="164947" y="162763"/>
                  </a:lnTo>
                  <a:lnTo>
                    <a:pt x="208549" y="161697"/>
                  </a:lnTo>
                  <a:lnTo>
                    <a:pt x="250740" y="158578"/>
                  </a:lnTo>
                  <a:lnTo>
                    <a:pt x="291272" y="153526"/>
                  </a:lnTo>
                  <a:lnTo>
                    <a:pt x="329895" y="146659"/>
                  </a:lnTo>
                  <a:lnTo>
                    <a:pt x="294373" y="0"/>
                  </a:lnTo>
                  <a:close/>
                </a:path>
              </a:pathLst>
            </a:custGeom>
            <a:solidFill>
              <a:srgbClr val="E7E7E5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4" name="object 40">
              <a:extLst>
                <a:ext uri="{FF2B5EF4-FFF2-40B4-BE49-F238E27FC236}">
                  <a16:creationId xmlns:a16="http://schemas.microsoft.com/office/drawing/2014/main" id="{C8A12051-B1F6-4662-A09F-5B91A8937E77}"/>
                </a:ext>
              </a:extLst>
            </p:cNvPr>
            <p:cNvSpPr/>
            <p:nvPr/>
          </p:nvSpPr>
          <p:spPr>
            <a:xfrm>
              <a:off x="8278698" y="2258047"/>
              <a:ext cx="360045" cy="442595"/>
            </a:xfrm>
            <a:custGeom>
              <a:avLst/>
              <a:gdLst/>
              <a:ahLst/>
              <a:cxnLst/>
              <a:rect l="l" t="t" r="r" b="b"/>
              <a:pathLst>
                <a:path w="360045" h="442594">
                  <a:moveTo>
                    <a:pt x="53860" y="0"/>
                  </a:moveTo>
                  <a:lnTo>
                    <a:pt x="44274" y="1883"/>
                  </a:lnTo>
                  <a:lnTo>
                    <a:pt x="36447" y="7016"/>
                  </a:lnTo>
                  <a:lnTo>
                    <a:pt x="31170" y="14626"/>
                  </a:lnTo>
                  <a:lnTo>
                    <a:pt x="29235" y="23939"/>
                  </a:lnTo>
                  <a:lnTo>
                    <a:pt x="31887" y="43745"/>
                  </a:lnTo>
                  <a:lnTo>
                    <a:pt x="39535" y="62201"/>
                  </a:lnTo>
                  <a:lnTo>
                    <a:pt x="51716" y="78985"/>
                  </a:lnTo>
                  <a:lnTo>
                    <a:pt x="67970" y="93776"/>
                  </a:lnTo>
                  <a:lnTo>
                    <a:pt x="0" y="421538"/>
                  </a:lnTo>
                  <a:lnTo>
                    <a:pt x="42079" y="430275"/>
                  </a:lnTo>
                  <a:lnTo>
                    <a:pt x="86239" y="436706"/>
                  </a:lnTo>
                  <a:lnTo>
                    <a:pt x="132209" y="440678"/>
                  </a:lnTo>
                  <a:lnTo>
                    <a:pt x="179717" y="442036"/>
                  </a:lnTo>
                  <a:lnTo>
                    <a:pt x="227228" y="440678"/>
                  </a:lnTo>
                  <a:lnTo>
                    <a:pt x="273202" y="436706"/>
                  </a:lnTo>
                  <a:lnTo>
                    <a:pt x="317367" y="430275"/>
                  </a:lnTo>
                  <a:lnTo>
                    <a:pt x="359448" y="421538"/>
                  </a:lnTo>
                  <a:lnTo>
                    <a:pt x="291477" y="93776"/>
                  </a:lnTo>
                  <a:lnTo>
                    <a:pt x="307375" y="79311"/>
                  </a:lnTo>
                  <a:lnTo>
                    <a:pt x="179717" y="79311"/>
                  </a:lnTo>
                  <a:lnTo>
                    <a:pt x="150048" y="76546"/>
                  </a:lnTo>
                  <a:lnTo>
                    <a:pt x="98782" y="56433"/>
                  </a:lnTo>
                  <a:lnTo>
                    <a:pt x="78473" y="29781"/>
                  </a:lnTo>
                  <a:lnTo>
                    <a:pt x="78473" y="23939"/>
                  </a:lnTo>
                  <a:lnTo>
                    <a:pt x="76538" y="14626"/>
                  </a:lnTo>
                  <a:lnTo>
                    <a:pt x="71262" y="7016"/>
                  </a:lnTo>
                  <a:lnTo>
                    <a:pt x="63439" y="1883"/>
                  </a:lnTo>
                  <a:lnTo>
                    <a:pt x="53860" y="0"/>
                  </a:lnTo>
                  <a:close/>
                </a:path>
                <a:path w="360045" h="442594">
                  <a:moveTo>
                    <a:pt x="305600" y="0"/>
                  </a:moveTo>
                  <a:lnTo>
                    <a:pt x="296014" y="1883"/>
                  </a:lnTo>
                  <a:lnTo>
                    <a:pt x="288186" y="7016"/>
                  </a:lnTo>
                  <a:lnTo>
                    <a:pt x="282909" y="14626"/>
                  </a:lnTo>
                  <a:lnTo>
                    <a:pt x="280974" y="23939"/>
                  </a:lnTo>
                  <a:lnTo>
                    <a:pt x="280974" y="29781"/>
                  </a:lnTo>
                  <a:lnTo>
                    <a:pt x="279247" y="35293"/>
                  </a:lnTo>
                  <a:lnTo>
                    <a:pt x="237393" y="68699"/>
                  </a:lnTo>
                  <a:lnTo>
                    <a:pt x="179717" y="79311"/>
                  </a:lnTo>
                  <a:lnTo>
                    <a:pt x="307375" y="79311"/>
                  </a:lnTo>
                  <a:lnTo>
                    <a:pt x="307733" y="78985"/>
                  </a:lnTo>
                  <a:lnTo>
                    <a:pt x="319919" y="62201"/>
                  </a:lnTo>
                  <a:lnTo>
                    <a:pt x="327571" y="43745"/>
                  </a:lnTo>
                  <a:lnTo>
                    <a:pt x="330225" y="23939"/>
                  </a:lnTo>
                  <a:lnTo>
                    <a:pt x="328290" y="14626"/>
                  </a:lnTo>
                  <a:lnTo>
                    <a:pt x="323013" y="7016"/>
                  </a:lnTo>
                  <a:lnTo>
                    <a:pt x="315186" y="1883"/>
                  </a:lnTo>
                  <a:lnTo>
                    <a:pt x="305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5" name="object 41">
              <a:extLst>
                <a:ext uri="{FF2B5EF4-FFF2-40B4-BE49-F238E27FC236}">
                  <a16:creationId xmlns:a16="http://schemas.microsoft.com/office/drawing/2014/main" id="{59D9CD53-3A62-4297-B26F-5E58618EA03F}"/>
                </a:ext>
              </a:extLst>
            </p:cNvPr>
            <p:cNvSpPr/>
            <p:nvPr/>
          </p:nvSpPr>
          <p:spPr>
            <a:xfrm>
              <a:off x="9205571" y="1664941"/>
              <a:ext cx="294005" cy="493395"/>
            </a:xfrm>
            <a:custGeom>
              <a:avLst/>
              <a:gdLst/>
              <a:ahLst/>
              <a:cxnLst/>
              <a:rect l="l" t="t" r="r" b="b"/>
              <a:pathLst>
                <a:path w="294004" h="493394">
                  <a:moveTo>
                    <a:pt x="164445" y="0"/>
                  </a:moveTo>
                  <a:lnTo>
                    <a:pt x="123740" y="5332"/>
                  </a:lnTo>
                  <a:lnTo>
                    <a:pt x="101254" y="21999"/>
                  </a:lnTo>
                  <a:lnTo>
                    <a:pt x="65033" y="32626"/>
                  </a:lnTo>
                  <a:lnTo>
                    <a:pt x="43030" y="60232"/>
                  </a:lnTo>
                  <a:lnTo>
                    <a:pt x="30806" y="98310"/>
                  </a:lnTo>
                  <a:lnTo>
                    <a:pt x="23919" y="140353"/>
                  </a:lnTo>
                  <a:lnTo>
                    <a:pt x="17928" y="179852"/>
                  </a:lnTo>
                  <a:lnTo>
                    <a:pt x="8392" y="210302"/>
                  </a:lnTo>
                  <a:lnTo>
                    <a:pt x="1409" y="236068"/>
                  </a:lnTo>
                  <a:lnTo>
                    <a:pt x="0" y="274437"/>
                  </a:lnTo>
                  <a:lnTo>
                    <a:pt x="4713" y="320479"/>
                  </a:lnTo>
                  <a:lnTo>
                    <a:pt x="16099" y="369263"/>
                  </a:lnTo>
                  <a:lnTo>
                    <a:pt x="34707" y="415860"/>
                  </a:lnTo>
                  <a:lnTo>
                    <a:pt x="61086" y="455338"/>
                  </a:lnTo>
                  <a:lnTo>
                    <a:pt x="95785" y="482768"/>
                  </a:lnTo>
                  <a:lnTo>
                    <a:pt x="139354" y="493220"/>
                  </a:lnTo>
                  <a:lnTo>
                    <a:pt x="181172" y="482885"/>
                  </a:lnTo>
                  <a:lnTo>
                    <a:pt x="216447" y="454871"/>
                  </a:lnTo>
                  <a:lnTo>
                    <a:pt x="245146" y="414564"/>
                  </a:lnTo>
                  <a:lnTo>
                    <a:pt x="267234" y="367349"/>
                  </a:lnTo>
                  <a:lnTo>
                    <a:pt x="282677" y="318611"/>
                  </a:lnTo>
                  <a:lnTo>
                    <a:pt x="291441" y="273737"/>
                  </a:lnTo>
                  <a:lnTo>
                    <a:pt x="293492" y="238112"/>
                  </a:lnTo>
                  <a:lnTo>
                    <a:pt x="288795" y="217122"/>
                  </a:lnTo>
                  <a:lnTo>
                    <a:pt x="278820" y="192487"/>
                  </a:lnTo>
                  <a:lnTo>
                    <a:pt x="274922" y="162455"/>
                  </a:lnTo>
                  <a:lnTo>
                    <a:pt x="267741" y="121535"/>
                  </a:lnTo>
                  <a:lnTo>
                    <a:pt x="247914" y="64239"/>
                  </a:lnTo>
                  <a:lnTo>
                    <a:pt x="210220" y="16227"/>
                  </a:lnTo>
                  <a:lnTo>
                    <a:pt x="164445" y="0"/>
                  </a:lnTo>
                  <a:close/>
                </a:path>
              </a:pathLst>
            </a:custGeom>
            <a:solidFill>
              <a:srgbClr val="A3A5A8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6" name="object 42">
              <a:extLst>
                <a:ext uri="{FF2B5EF4-FFF2-40B4-BE49-F238E27FC236}">
                  <a16:creationId xmlns:a16="http://schemas.microsoft.com/office/drawing/2014/main" id="{12F4B875-986B-476B-8070-E05D83BF8586}"/>
                </a:ext>
              </a:extLst>
            </p:cNvPr>
            <p:cNvSpPr/>
            <p:nvPr/>
          </p:nvSpPr>
          <p:spPr>
            <a:xfrm>
              <a:off x="9537477" y="1664941"/>
              <a:ext cx="294005" cy="493395"/>
            </a:xfrm>
            <a:custGeom>
              <a:avLst/>
              <a:gdLst/>
              <a:ahLst/>
              <a:cxnLst/>
              <a:rect l="l" t="t" r="r" b="b"/>
              <a:pathLst>
                <a:path w="294004" h="493394">
                  <a:moveTo>
                    <a:pt x="129045" y="0"/>
                  </a:moveTo>
                  <a:lnTo>
                    <a:pt x="83268" y="16227"/>
                  </a:lnTo>
                  <a:lnTo>
                    <a:pt x="45574" y="64239"/>
                  </a:lnTo>
                  <a:lnTo>
                    <a:pt x="25747" y="121535"/>
                  </a:lnTo>
                  <a:lnTo>
                    <a:pt x="18566" y="162455"/>
                  </a:lnTo>
                  <a:lnTo>
                    <a:pt x="14668" y="192487"/>
                  </a:lnTo>
                  <a:lnTo>
                    <a:pt x="4693" y="217122"/>
                  </a:lnTo>
                  <a:lnTo>
                    <a:pt x="0" y="238112"/>
                  </a:lnTo>
                  <a:lnTo>
                    <a:pt x="2052" y="273737"/>
                  </a:lnTo>
                  <a:lnTo>
                    <a:pt x="10817" y="318611"/>
                  </a:lnTo>
                  <a:lnTo>
                    <a:pt x="26260" y="367349"/>
                  </a:lnTo>
                  <a:lnTo>
                    <a:pt x="48349" y="414564"/>
                  </a:lnTo>
                  <a:lnTo>
                    <a:pt x="77048" y="454871"/>
                  </a:lnTo>
                  <a:lnTo>
                    <a:pt x="112325" y="482885"/>
                  </a:lnTo>
                  <a:lnTo>
                    <a:pt x="154146" y="493220"/>
                  </a:lnTo>
                  <a:lnTo>
                    <a:pt x="197715" y="482768"/>
                  </a:lnTo>
                  <a:lnTo>
                    <a:pt x="232413" y="455338"/>
                  </a:lnTo>
                  <a:lnTo>
                    <a:pt x="258789" y="415860"/>
                  </a:lnTo>
                  <a:lnTo>
                    <a:pt x="277395" y="369263"/>
                  </a:lnTo>
                  <a:lnTo>
                    <a:pt x="288779" y="320479"/>
                  </a:lnTo>
                  <a:lnTo>
                    <a:pt x="293490" y="274437"/>
                  </a:lnTo>
                  <a:lnTo>
                    <a:pt x="292080" y="236068"/>
                  </a:lnTo>
                  <a:lnTo>
                    <a:pt x="285096" y="210302"/>
                  </a:lnTo>
                  <a:lnTo>
                    <a:pt x="275565" y="179852"/>
                  </a:lnTo>
                  <a:lnTo>
                    <a:pt x="269578" y="140353"/>
                  </a:lnTo>
                  <a:lnTo>
                    <a:pt x="262693" y="98310"/>
                  </a:lnTo>
                  <a:lnTo>
                    <a:pt x="250470" y="60232"/>
                  </a:lnTo>
                  <a:lnTo>
                    <a:pt x="228468" y="32626"/>
                  </a:lnTo>
                  <a:lnTo>
                    <a:pt x="192246" y="21999"/>
                  </a:lnTo>
                  <a:lnTo>
                    <a:pt x="169754" y="5332"/>
                  </a:lnTo>
                  <a:lnTo>
                    <a:pt x="129045" y="0"/>
                  </a:lnTo>
                  <a:close/>
                </a:path>
              </a:pathLst>
            </a:custGeom>
            <a:solidFill>
              <a:srgbClr val="A3A5A8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7" name="object 43">
              <a:extLst>
                <a:ext uri="{FF2B5EF4-FFF2-40B4-BE49-F238E27FC236}">
                  <a16:creationId xmlns:a16="http://schemas.microsoft.com/office/drawing/2014/main" id="{7A371602-D035-4136-824C-842CBEF02224}"/>
                </a:ext>
              </a:extLst>
            </p:cNvPr>
            <p:cNvSpPr/>
            <p:nvPr/>
          </p:nvSpPr>
          <p:spPr>
            <a:xfrm>
              <a:off x="9423857" y="1977781"/>
              <a:ext cx="204470" cy="428625"/>
            </a:xfrm>
            <a:custGeom>
              <a:avLst/>
              <a:gdLst/>
              <a:ahLst/>
              <a:cxnLst/>
              <a:rect l="l" t="t" r="r" b="b"/>
              <a:pathLst>
                <a:path w="204470" h="428625">
                  <a:moveTo>
                    <a:pt x="119070" y="0"/>
                  </a:moveTo>
                  <a:lnTo>
                    <a:pt x="85170" y="0"/>
                  </a:lnTo>
                  <a:lnTo>
                    <a:pt x="52951" y="10006"/>
                  </a:lnTo>
                  <a:lnTo>
                    <a:pt x="25775" y="30019"/>
                  </a:lnTo>
                  <a:lnTo>
                    <a:pt x="7004" y="60039"/>
                  </a:lnTo>
                  <a:lnTo>
                    <a:pt x="0" y="100066"/>
                  </a:lnTo>
                  <a:lnTo>
                    <a:pt x="0" y="350256"/>
                  </a:lnTo>
                  <a:lnTo>
                    <a:pt x="24211" y="388851"/>
                  </a:lnTo>
                  <a:lnTo>
                    <a:pt x="52157" y="414819"/>
                  </a:lnTo>
                  <a:lnTo>
                    <a:pt x="82589" y="428019"/>
                  </a:lnTo>
                  <a:lnTo>
                    <a:pt x="114261" y="428305"/>
                  </a:lnTo>
                  <a:lnTo>
                    <a:pt x="145925" y="415536"/>
                  </a:lnTo>
                  <a:lnTo>
                    <a:pt x="176334" y="389567"/>
                  </a:lnTo>
                  <a:lnTo>
                    <a:pt x="204241" y="350256"/>
                  </a:lnTo>
                  <a:lnTo>
                    <a:pt x="204241" y="100066"/>
                  </a:lnTo>
                  <a:lnTo>
                    <a:pt x="197237" y="60039"/>
                  </a:lnTo>
                  <a:lnTo>
                    <a:pt x="178466" y="30019"/>
                  </a:lnTo>
                  <a:lnTo>
                    <a:pt x="151289" y="10006"/>
                  </a:lnTo>
                  <a:lnTo>
                    <a:pt x="119070" y="0"/>
                  </a:lnTo>
                  <a:close/>
                </a:path>
              </a:pathLst>
            </a:custGeom>
            <a:solidFill>
              <a:srgbClr val="F9DCD3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8" name="object 44">
              <a:extLst>
                <a:ext uri="{FF2B5EF4-FFF2-40B4-BE49-F238E27FC236}">
                  <a16:creationId xmlns:a16="http://schemas.microsoft.com/office/drawing/2014/main" id="{624830FB-AD9E-4B24-AB9C-9982D9B311EB}"/>
                </a:ext>
              </a:extLst>
            </p:cNvPr>
            <p:cNvSpPr/>
            <p:nvPr/>
          </p:nvSpPr>
          <p:spPr>
            <a:xfrm>
              <a:off x="9722398" y="1959926"/>
              <a:ext cx="91033" cy="13635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69" name="object 45">
              <a:extLst>
                <a:ext uri="{FF2B5EF4-FFF2-40B4-BE49-F238E27FC236}">
                  <a16:creationId xmlns:a16="http://schemas.microsoft.com/office/drawing/2014/main" id="{2171396B-50FC-4058-A3D4-50DF06C9E600}"/>
                </a:ext>
              </a:extLst>
            </p:cNvPr>
            <p:cNvSpPr/>
            <p:nvPr/>
          </p:nvSpPr>
          <p:spPr>
            <a:xfrm>
              <a:off x="9238700" y="1959922"/>
              <a:ext cx="91025" cy="13636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70" name="object 46">
              <a:extLst>
                <a:ext uri="{FF2B5EF4-FFF2-40B4-BE49-F238E27FC236}">
                  <a16:creationId xmlns:a16="http://schemas.microsoft.com/office/drawing/2014/main" id="{BA692712-2F1C-4CB8-B450-10C403685ECF}"/>
                </a:ext>
              </a:extLst>
            </p:cNvPr>
            <p:cNvSpPr/>
            <p:nvPr/>
          </p:nvSpPr>
          <p:spPr>
            <a:xfrm>
              <a:off x="9423857" y="2202307"/>
              <a:ext cx="204241" cy="7095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71" name="object 47">
              <a:extLst>
                <a:ext uri="{FF2B5EF4-FFF2-40B4-BE49-F238E27FC236}">
                  <a16:creationId xmlns:a16="http://schemas.microsoft.com/office/drawing/2014/main" id="{03285C20-CDC1-4342-BEF7-84627F2D0909}"/>
                </a:ext>
              </a:extLst>
            </p:cNvPr>
            <p:cNvSpPr/>
            <p:nvPr/>
          </p:nvSpPr>
          <p:spPr>
            <a:xfrm>
              <a:off x="9276519" y="1628699"/>
              <a:ext cx="499745" cy="622300"/>
            </a:xfrm>
            <a:custGeom>
              <a:avLst/>
              <a:gdLst/>
              <a:ahLst/>
              <a:cxnLst/>
              <a:rect l="l" t="t" r="r" b="b"/>
              <a:pathLst>
                <a:path w="499745" h="622300">
                  <a:moveTo>
                    <a:pt x="249649" y="0"/>
                  </a:moveTo>
                  <a:lnTo>
                    <a:pt x="201745" y="4354"/>
                  </a:lnTo>
                  <a:lnTo>
                    <a:pt x="158963" y="16762"/>
                  </a:lnTo>
                  <a:lnTo>
                    <a:pt x="121293" y="36243"/>
                  </a:lnTo>
                  <a:lnTo>
                    <a:pt x="88726" y="61817"/>
                  </a:lnTo>
                  <a:lnTo>
                    <a:pt x="61253" y="92502"/>
                  </a:lnTo>
                  <a:lnTo>
                    <a:pt x="38867" y="127317"/>
                  </a:lnTo>
                  <a:lnTo>
                    <a:pt x="21557" y="165282"/>
                  </a:lnTo>
                  <a:lnTo>
                    <a:pt x="9315" y="205416"/>
                  </a:lnTo>
                  <a:lnTo>
                    <a:pt x="2132" y="246737"/>
                  </a:lnTo>
                  <a:lnTo>
                    <a:pt x="0" y="288266"/>
                  </a:lnTo>
                  <a:lnTo>
                    <a:pt x="2909" y="329020"/>
                  </a:lnTo>
                  <a:lnTo>
                    <a:pt x="10850" y="368020"/>
                  </a:lnTo>
                  <a:lnTo>
                    <a:pt x="30397" y="421926"/>
                  </a:lnTo>
                  <a:lnTo>
                    <a:pt x="56712" y="470901"/>
                  </a:lnTo>
                  <a:lnTo>
                    <a:pt x="87882" y="514249"/>
                  </a:lnTo>
                  <a:lnTo>
                    <a:pt x="121996" y="551275"/>
                  </a:lnTo>
                  <a:lnTo>
                    <a:pt x="157142" y="581283"/>
                  </a:lnTo>
                  <a:lnTo>
                    <a:pt x="191407" y="603578"/>
                  </a:lnTo>
                  <a:lnTo>
                    <a:pt x="249649" y="622249"/>
                  </a:lnTo>
                  <a:lnTo>
                    <a:pt x="276416" y="617465"/>
                  </a:lnTo>
                  <a:lnTo>
                    <a:pt x="342145" y="581283"/>
                  </a:lnTo>
                  <a:lnTo>
                    <a:pt x="377285" y="551275"/>
                  </a:lnTo>
                  <a:lnTo>
                    <a:pt x="411395" y="514249"/>
                  </a:lnTo>
                  <a:lnTo>
                    <a:pt x="442564" y="470901"/>
                  </a:lnTo>
                  <a:lnTo>
                    <a:pt x="468880" y="421926"/>
                  </a:lnTo>
                  <a:lnTo>
                    <a:pt x="488434" y="368020"/>
                  </a:lnTo>
                  <a:lnTo>
                    <a:pt x="496381" y="329020"/>
                  </a:lnTo>
                  <a:lnTo>
                    <a:pt x="499294" y="288266"/>
                  </a:lnTo>
                  <a:lnTo>
                    <a:pt x="497163" y="246737"/>
                  </a:lnTo>
                  <a:lnTo>
                    <a:pt x="489981" y="205416"/>
                  </a:lnTo>
                  <a:lnTo>
                    <a:pt x="477739" y="165282"/>
                  </a:lnTo>
                  <a:lnTo>
                    <a:pt x="460429" y="127317"/>
                  </a:lnTo>
                  <a:lnTo>
                    <a:pt x="438041" y="92502"/>
                  </a:lnTo>
                  <a:lnTo>
                    <a:pt x="410568" y="61817"/>
                  </a:lnTo>
                  <a:lnTo>
                    <a:pt x="378001" y="36243"/>
                  </a:lnTo>
                  <a:lnTo>
                    <a:pt x="340331" y="16762"/>
                  </a:lnTo>
                  <a:lnTo>
                    <a:pt x="297549" y="4354"/>
                  </a:lnTo>
                  <a:lnTo>
                    <a:pt x="249649" y="0"/>
                  </a:lnTo>
                  <a:close/>
                </a:path>
              </a:pathLst>
            </a:custGeom>
            <a:solidFill>
              <a:srgbClr val="F9DCD3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72" name="object 48">
              <a:extLst>
                <a:ext uri="{FF2B5EF4-FFF2-40B4-BE49-F238E27FC236}">
                  <a16:creationId xmlns:a16="http://schemas.microsoft.com/office/drawing/2014/main" id="{445FA304-80FF-4BDD-A4C9-575CA6C6CD73}"/>
                </a:ext>
              </a:extLst>
            </p:cNvPr>
            <p:cNvSpPr/>
            <p:nvPr/>
          </p:nvSpPr>
          <p:spPr>
            <a:xfrm>
              <a:off x="9244625" y="1614874"/>
              <a:ext cx="546100" cy="425450"/>
            </a:xfrm>
            <a:custGeom>
              <a:avLst/>
              <a:gdLst/>
              <a:ahLst/>
              <a:cxnLst/>
              <a:rect l="l" t="t" r="r" b="b"/>
              <a:pathLst>
                <a:path w="546100" h="425450">
                  <a:moveTo>
                    <a:pt x="260428" y="0"/>
                  </a:moveTo>
                  <a:lnTo>
                    <a:pt x="186533" y="7472"/>
                  </a:lnTo>
                  <a:lnTo>
                    <a:pt x="146850" y="25513"/>
                  </a:lnTo>
                  <a:lnTo>
                    <a:pt x="109436" y="52741"/>
                  </a:lnTo>
                  <a:lnTo>
                    <a:pt x="75807" y="86320"/>
                  </a:lnTo>
                  <a:lnTo>
                    <a:pt x="47476" y="123411"/>
                  </a:lnTo>
                  <a:lnTo>
                    <a:pt x="25960" y="161177"/>
                  </a:lnTo>
                  <a:lnTo>
                    <a:pt x="3013" y="243899"/>
                  </a:lnTo>
                  <a:lnTo>
                    <a:pt x="0" y="290991"/>
                  </a:lnTo>
                  <a:lnTo>
                    <a:pt x="7183" y="338372"/>
                  </a:lnTo>
                  <a:lnTo>
                    <a:pt x="28013" y="386354"/>
                  </a:lnTo>
                  <a:lnTo>
                    <a:pt x="33397" y="399886"/>
                  </a:lnTo>
                  <a:lnTo>
                    <a:pt x="39104" y="411076"/>
                  </a:lnTo>
                  <a:lnTo>
                    <a:pt x="44981" y="419649"/>
                  </a:lnTo>
                  <a:lnTo>
                    <a:pt x="50873" y="425330"/>
                  </a:lnTo>
                  <a:lnTo>
                    <a:pt x="45658" y="390661"/>
                  </a:lnTo>
                  <a:lnTo>
                    <a:pt x="42830" y="360667"/>
                  </a:lnTo>
                  <a:lnTo>
                    <a:pt x="42207" y="334871"/>
                  </a:lnTo>
                  <a:lnTo>
                    <a:pt x="43608" y="312796"/>
                  </a:lnTo>
                  <a:lnTo>
                    <a:pt x="50235" y="306213"/>
                  </a:lnTo>
                  <a:lnTo>
                    <a:pt x="59536" y="302932"/>
                  </a:lnTo>
                  <a:lnTo>
                    <a:pt x="268838" y="302932"/>
                  </a:lnTo>
                  <a:lnTo>
                    <a:pt x="308076" y="290723"/>
                  </a:lnTo>
                  <a:lnTo>
                    <a:pt x="352700" y="268755"/>
                  </a:lnTo>
                  <a:lnTo>
                    <a:pt x="388624" y="239919"/>
                  </a:lnTo>
                  <a:lnTo>
                    <a:pt x="412048" y="203906"/>
                  </a:lnTo>
                  <a:lnTo>
                    <a:pt x="419544" y="184910"/>
                  </a:lnTo>
                  <a:lnTo>
                    <a:pt x="423725" y="177680"/>
                  </a:lnTo>
                  <a:lnTo>
                    <a:pt x="525712" y="177680"/>
                  </a:lnTo>
                  <a:lnTo>
                    <a:pt x="519599" y="161177"/>
                  </a:lnTo>
                  <a:lnTo>
                    <a:pt x="498081" y="123411"/>
                  </a:lnTo>
                  <a:lnTo>
                    <a:pt x="469748" y="86320"/>
                  </a:lnTo>
                  <a:lnTo>
                    <a:pt x="436118" y="52741"/>
                  </a:lnTo>
                  <a:lnTo>
                    <a:pt x="398704" y="25513"/>
                  </a:lnTo>
                  <a:lnTo>
                    <a:pt x="359022" y="7472"/>
                  </a:lnTo>
                  <a:lnTo>
                    <a:pt x="318589" y="1455"/>
                  </a:lnTo>
                  <a:lnTo>
                    <a:pt x="306068" y="464"/>
                  </a:lnTo>
                  <a:lnTo>
                    <a:pt x="272780" y="464"/>
                  </a:lnTo>
                  <a:lnTo>
                    <a:pt x="260428" y="0"/>
                  </a:lnTo>
                  <a:close/>
                </a:path>
                <a:path w="546100" h="425450">
                  <a:moveTo>
                    <a:pt x="525712" y="177680"/>
                  </a:moveTo>
                  <a:lnTo>
                    <a:pt x="423725" y="177680"/>
                  </a:lnTo>
                  <a:lnTo>
                    <a:pt x="426678" y="183100"/>
                  </a:lnTo>
                  <a:lnTo>
                    <a:pt x="430488" y="202052"/>
                  </a:lnTo>
                  <a:lnTo>
                    <a:pt x="447644" y="254733"/>
                  </a:lnTo>
                  <a:lnTo>
                    <a:pt x="469744" y="286184"/>
                  </a:lnTo>
                  <a:lnTo>
                    <a:pt x="490081" y="303255"/>
                  </a:lnTo>
                  <a:lnTo>
                    <a:pt x="501951" y="312796"/>
                  </a:lnTo>
                  <a:lnTo>
                    <a:pt x="503352" y="334871"/>
                  </a:lnTo>
                  <a:lnTo>
                    <a:pt x="502729" y="360667"/>
                  </a:lnTo>
                  <a:lnTo>
                    <a:pt x="499901" y="390661"/>
                  </a:lnTo>
                  <a:lnTo>
                    <a:pt x="494687" y="425330"/>
                  </a:lnTo>
                  <a:lnTo>
                    <a:pt x="500579" y="419649"/>
                  </a:lnTo>
                  <a:lnTo>
                    <a:pt x="506455" y="411076"/>
                  </a:lnTo>
                  <a:lnTo>
                    <a:pt x="512162" y="399886"/>
                  </a:lnTo>
                  <a:lnTo>
                    <a:pt x="517547" y="386354"/>
                  </a:lnTo>
                  <a:lnTo>
                    <a:pt x="538375" y="338372"/>
                  </a:lnTo>
                  <a:lnTo>
                    <a:pt x="545555" y="290991"/>
                  </a:lnTo>
                  <a:lnTo>
                    <a:pt x="542541" y="243899"/>
                  </a:lnTo>
                  <a:lnTo>
                    <a:pt x="532787" y="196781"/>
                  </a:lnTo>
                  <a:lnTo>
                    <a:pt x="525712" y="177680"/>
                  </a:lnTo>
                  <a:close/>
                </a:path>
                <a:path w="546100" h="425450">
                  <a:moveTo>
                    <a:pt x="268838" y="302932"/>
                  </a:moveTo>
                  <a:lnTo>
                    <a:pt x="59536" y="302932"/>
                  </a:lnTo>
                  <a:lnTo>
                    <a:pt x="71838" y="303478"/>
                  </a:lnTo>
                  <a:lnTo>
                    <a:pt x="87474" y="308376"/>
                  </a:lnTo>
                  <a:lnTo>
                    <a:pt x="118590" y="316106"/>
                  </a:lnTo>
                  <a:lnTo>
                    <a:pt x="160009" y="318515"/>
                  </a:lnTo>
                  <a:lnTo>
                    <a:pt x="207930" y="315294"/>
                  </a:lnTo>
                  <a:lnTo>
                    <a:pt x="258552" y="306133"/>
                  </a:lnTo>
                  <a:lnTo>
                    <a:pt x="268838" y="302932"/>
                  </a:lnTo>
                  <a:close/>
                </a:path>
                <a:path w="546100" h="425450">
                  <a:moveTo>
                    <a:pt x="285131" y="0"/>
                  </a:moveTo>
                  <a:lnTo>
                    <a:pt x="272780" y="464"/>
                  </a:lnTo>
                  <a:lnTo>
                    <a:pt x="306068" y="464"/>
                  </a:lnTo>
                  <a:lnTo>
                    <a:pt x="296913" y="50"/>
                  </a:lnTo>
                  <a:lnTo>
                    <a:pt x="285131" y="0"/>
                  </a:lnTo>
                  <a:close/>
                </a:path>
              </a:pathLst>
            </a:custGeom>
            <a:solidFill>
              <a:srgbClr val="A3A5A8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73" name="object 49">
              <a:extLst>
                <a:ext uri="{FF2B5EF4-FFF2-40B4-BE49-F238E27FC236}">
                  <a16:creationId xmlns:a16="http://schemas.microsoft.com/office/drawing/2014/main" id="{6179E2D7-3CF6-4D01-AAD1-54758C49AA44}"/>
                </a:ext>
              </a:extLst>
            </p:cNvPr>
            <p:cNvSpPr/>
            <p:nvPr/>
          </p:nvSpPr>
          <p:spPr>
            <a:xfrm>
              <a:off x="9346310" y="2592362"/>
              <a:ext cx="354965" cy="180340"/>
            </a:xfrm>
            <a:custGeom>
              <a:avLst/>
              <a:gdLst/>
              <a:ahLst/>
              <a:cxnLst/>
              <a:rect l="l" t="t" r="r" b="b"/>
              <a:pathLst>
                <a:path w="354965" h="180339">
                  <a:moveTo>
                    <a:pt x="316712" y="0"/>
                  </a:moveTo>
                  <a:lnTo>
                    <a:pt x="38227" y="0"/>
                  </a:lnTo>
                  <a:lnTo>
                    <a:pt x="0" y="162331"/>
                  </a:lnTo>
                  <a:lnTo>
                    <a:pt x="41558" y="169924"/>
                  </a:lnTo>
                  <a:lnTo>
                    <a:pt x="85167" y="175510"/>
                  </a:lnTo>
                  <a:lnTo>
                    <a:pt x="130560" y="178958"/>
                  </a:lnTo>
                  <a:lnTo>
                    <a:pt x="177469" y="180136"/>
                  </a:lnTo>
                  <a:lnTo>
                    <a:pt x="224380" y="178958"/>
                  </a:lnTo>
                  <a:lnTo>
                    <a:pt x="269776" y="175510"/>
                  </a:lnTo>
                  <a:lnTo>
                    <a:pt x="313386" y="169924"/>
                  </a:lnTo>
                  <a:lnTo>
                    <a:pt x="354939" y="162331"/>
                  </a:lnTo>
                  <a:lnTo>
                    <a:pt x="316712" y="0"/>
                  </a:lnTo>
                  <a:close/>
                </a:path>
              </a:pathLst>
            </a:custGeom>
            <a:solidFill>
              <a:srgbClr val="E7E7E5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74" name="object 50">
              <a:extLst>
                <a:ext uri="{FF2B5EF4-FFF2-40B4-BE49-F238E27FC236}">
                  <a16:creationId xmlns:a16="http://schemas.microsoft.com/office/drawing/2014/main" id="{D77D02EA-8547-4781-94D1-BC41DD699100}"/>
                </a:ext>
              </a:extLst>
            </p:cNvPr>
            <p:cNvSpPr/>
            <p:nvPr/>
          </p:nvSpPr>
          <p:spPr>
            <a:xfrm>
              <a:off x="9330423" y="2246960"/>
              <a:ext cx="387350" cy="469265"/>
            </a:xfrm>
            <a:custGeom>
              <a:avLst/>
              <a:gdLst/>
              <a:ahLst/>
              <a:cxnLst/>
              <a:rect l="l" t="t" r="r" b="b"/>
              <a:pathLst>
                <a:path w="387350" h="469264">
                  <a:moveTo>
                    <a:pt x="57937" y="0"/>
                  </a:moveTo>
                  <a:lnTo>
                    <a:pt x="47631" y="2083"/>
                  </a:lnTo>
                  <a:lnTo>
                    <a:pt x="39209" y="7766"/>
                  </a:lnTo>
                  <a:lnTo>
                    <a:pt x="33528" y="16191"/>
                  </a:lnTo>
                  <a:lnTo>
                    <a:pt x="31445" y="26504"/>
                  </a:lnTo>
                  <a:lnTo>
                    <a:pt x="34301" y="45266"/>
                  </a:lnTo>
                  <a:lnTo>
                    <a:pt x="42539" y="58734"/>
                  </a:lnTo>
                  <a:lnTo>
                    <a:pt x="55653" y="70349"/>
                  </a:lnTo>
                  <a:lnTo>
                    <a:pt x="73139" y="83553"/>
                  </a:lnTo>
                  <a:lnTo>
                    <a:pt x="0" y="446354"/>
                  </a:lnTo>
                  <a:lnTo>
                    <a:pt x="45278" y="456020"/>
                  </a:lnTo>
                  <a:lnTo>
                    <a:pt x="92794" y="463132"/>
                  </a:lnTo>
                  <a:lnTo>
                    <a:pt x="142255" y="467522"/>
                  </a:lnTo>
                  <a:lnTo>
                    <a:pt x="193370" y="469023"/>
                  </a:lnTo>
                  <a:lnTo>
                    <a:pt x="244485" y="467522"/>
                  </a:lnTo>
                  <a:lnTo>
                    <a:pt x="293946" y="463132"/>
                  </a:lnTo>
                  <a:lnTo>
                    <a:pt x="341461" y="456020"/>
                  </a:lnTo>
                  <a:lnTo>
                    <a:pt x="386740" y="446354"/>
                  </a:lnTo>
                  <a:lnTo>
                    <a:pt x="313601" y="83553"/>
                  </a:lnTo>
                  <a:lnTo>
                    <a:pt x="331100" y="70344"/>
                  </a:lnTo>
                  <a:lnTo>
                    <a:pt x="334253" y="67551"/>
                  </a:lnTo>
                  <a:lnTo>
                    <a:pt x="193370" y="67551"/>
                  </a:lnTo>
                  <a:lnTo>
                    <a:pt x="158496" y="62045"/>
                  </a:lnTo>
                  <a:lnTo>
                    <a:pt x="123031" y="49447"/>
                  </a:lnTo>
                  <a:lnTo>
                    <a:pt x="95500" y="35640"/>
                  </a:lnTo>
                  <a:lnTo>
                    <a:pt x="84429" y="26504"/>
                  </a:lnTo>
                  <a:lnTo>
                    <a:pt x="82347" y="16191"/>
                  </a:lnTo>
                  <a:lnTo>
                    <a:pt x="76669" y="7766"/>
                  </a:lnTo>
                  <a:lnTo>
                    <a:pt x="68249" y="2083"/>
                  </a:lnTo>
                  <a:lnTo>
                    <a:pt x="57937" y="0"/>
                  </a:lnTo>
                  <a:close/>
                </a:path>
                <a:path w="387350" h="469264">
                  <a:moveTo>
                    <a:pt x="328803" y="0"/>
                  </a:moveTo>
                  <a:lnTo>
                    <a:pt x="318491" y="2083"/>
                  </a:lnTo>
                  <a:lnTo>
                    <a:pt x="310070" y="7766"/>
                  </a:lnTo>
                  <a:lnTo>
                    <a:pt x="304392" y="16191"/>
                  </a:lnTo>
                  <a:lnTo>
                    <a:pt x="302310" y="26504"/>
                  </a:lnTo>
                  <a:lnTo>
                    <a:pt x="291237" y="35640"/>
                  </a:lnTo>
                  <a:lnTo>
                    <a:pt x="263704" y="49447"/>
                  </a:lnTo>
                  <a:lnTo>
                    <a:pt x="228239" y="62045"/>
                  </a:lnTo>
                  <a:lnTo>
                    <a:pt x="193370" y="67551"/>
                  </a:lnTo>
                  <a:lnTo>
                    <a:pt x="334253" y="67551"/>
                  </a:lnTo>
                  <a:lnTo>
                    <a:pt x="344209" y="58729"/>
                  </a:lnTo>
                  <a:lnTo>
                    <a:pt x="352440" y="45264"/>
                  </a:lnTo>
                  <a:lnTo>
                    <a:pt x="355295" y="26504"/>
                  </a:lnTo>
                  <a:lnTo>
                    <a:pt x="353213" y="16191"/>
                  </a:lnTo>
                  <a:lnTo>
                    <a:pt x="347535" y="7766"/>
                  </a:lnTo>
                  <a:lnTo>
                    <a:pt x="339114" y="2083"/>
                  </a:lnTo>
                  <a:lnTo>
                    <a:pt x="3288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</p:grpSp>
      <p:sp>
        <p:nvSpPr>
          <p:cNvPr id="6" name="Rechthoek 5">
            <a:extLst>
              <a:ext uri="{FF2B5EF4-FFF2-40B4-BE49-F238E27FC236}">
                <a16:creationId xmlns:a16="http://schemas.microsoft.com/office/drawing/2014/main" id="{AC029A65-4BDD-B577-9AC8-01BCA94A5EC5}"/>
              </a:ext>
            </a:extLst>
          </p:cNvPr>
          <p:cNvSpPr/>
          <p:nvPr/>
        </p:nvSpPr>
        <p:spPr>
          <a:xfrm>
            <a:off x="-1" y="606357"/>
            <a:ext cx="2088233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b="1" dirty="0">
                <a:solidFill>
                  <a:schemeClr val="tx2"/>
                </a:solidFill>
              </a:rPr>
              <a:t>Rechtszaak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4988410-4DEC-D2AC-4377-791E322A872B}"/>
              </a:ext>
            </a:extLst>
          </p:cNvPr>
          <p:cNvSpPr txBox="1"/>
          <p:nvPr/>
        </p:nvSpPr>
        <p:spPr>
          <a:xfrm>
            <a:off x="187656" y="1447332"/>
            <a:ext cx="1564916" cy="362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tx2"/>
                </a:solidFill>
              </a:rPr>
              <a:t>De opening</a:t>
            </a:r>
          </a:p>
          <a:p>
            <a:endParaRPr lang="nl-NL" b="1" dirty="0">
              <a:solidFill>
                <a:schemeClr val="tx2"/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tenlastelegging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ondervraging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verklaring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Het requisitoir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Het pleidooi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Laatste woord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Schorsing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vonnis</a:t>
            </a:r>
          </a:p>
        </p:txBody>
      </p:sp>
      <p:pic>
        <p:nvPicPr>
          <p:cNvPr id="7" name="Graphic 6" descr="Hamer met effen opvulling">
            <a:extLst>
              <a:ext uri="{FF2B5EF4-FFF2-40B4-BE49-F238E27FC236}">
                <a16:creationId xmlns:a16="http://schemas.microsoft.com/office/drawing/2014/main" id="{4B8C200E-994D-5F3C-32BE-E4FE941D24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243" y="1496797"/>
            <a:ext cx="225676" cy="22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10">
            <a:extLst>
              <a:ext uri="{FF2B5EF4-FFF2-40B4-BE49-F238E27FC236}">
                <a16:creationId xmlns:a16="http://schemas.microsoft.com/office/drawing/2014/main" id="{854C7982-AF1E-4E8D-B010-7F1F68852B5B}"/>
              </a:ext>
            </a:extLst>
          </p:cNvPr>
          <p:cNvSpPr/>
          <p:nvPr/>
        </p:nvSpPr>
        <p:spPr>
          <a:xfrm>
            <a:off x="2304138" y="448326"/>
            <a:ext cx="4665351" cy="1051208"/>
          </a:xfrm>
          <a:custGeom>
            <a:avLst/>
            <a:gdLst/>
            <a:ahLst/>
            <a:cxnLst/>
            <a:rect l="l" t="t" r="r" b="b"/>
            <a:pathLst>
              <a:path w="3300095" h="743585">
                <a:moveTo>
                  <a:pt x="3275203" y="0"/>
                </a:moveTo>
                <a:lnTo>
                  <a:pt x="0" y="118465"/>
                </a:lnTo>
                <a:lnTo>
                  <a:pt x="24561" y="743508"/>
                </a:lnTo>
                <a:lnTo>
                  <a:pt x="3299764" y="625043"/>
                </a:lnTo>
                <a:lnTo>
                  <a:pt x="3275203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srgbClr val="FCC241"/>
              </a:solidFill>
            </a:endParaRP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B0FB8139-9A4D-4CB8-A0C4-B61A824CE52C}"/>
              </a:ext>
            </a:extLst>
          </p:cNvPr>
          <p:cNvSpPr txBox="1"/>
          <p:nvPr/>
        </p:nvSpPr>
        <p:spPr>
          <a:xfrm rot="-120000">
            <a:off x="2414095" y="675042"/>
            <a:ext cx="4445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3200" b="1" dirty="0">
                <a:solidFill>
                  <a:srgbClr val="1A1918"/>
                </a:solidFill>
                <a:latin typeface="Arial Narrow" panose="020B0606020202030204" pitchFamily="34" charset="0"/>
              </a:rPr>
              <a:t>2. DE TENLASTELEGGING</a:t>
            </a:r>
            <a:endParaRPr lang="en-AU" sz="3200" b="1" dirty="0">
              <a:solidFill>
                <a:srgbClr val="1A1918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2250151" y="4356847"/>
            <a:ext cx="4643699" cy="53788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prstClr val="black"/>
                </a:solidFill>
                <a:latin typeface="Arial Narrow" panose="020B0606020202030204" pitchFamily="34" charset="0"/>
              </a:rPr>
              <a:t>DE OFFICIER VAN JUSTITIE</a:t>
            </a:r>
          </a:p>
        </p:txBody>
      </p:sp>
      <p:sp>
        <p:nvSpPr>
          <p:cNvPr id="41" name="!!ovj">
            <a:extLst>
              <a:ext uri="{FF2B5EF4-FFF2-40B4-BE49-F238E27FC236}">
                <a16:creationId xmlns:a16="http://schemas.microsoft.com/office/drawing/2014/main" id="{41824969-47EE-4117-B957-0E957FD8F093}"/>
              </a:ext>
            </a:extLst>
          </p:cNvPr>
          <p:cNvSpPr/>
          <p:nvPr/>
        </p:nvSpPr>
        <p:spPr>
          <a:xfrm>
            <a:off x="3914201" y="1254213"/>
            <a:ext cx="1445229" cy="278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rgbClr val="FCC241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6C31B54-180D-A187-4843-B137D3B3FC16}"/>
              </a:ext>
            </a:extLst>
          </p:cNvPr>
          <p:cNvSpPr/>
          <p:nvPr/>
        </p:nvSpPr>
        <p:spPr>
          <a:xfrm>
            <a:off x="-1" y="606357"/>
            <a:ext cx="2088233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b="1" dirty="0">
                <a:solidFill>
                  <a:schemeClr val="tx2"/>
                </a:solidFill>
              </a:rPr>
              <a:t>Rechtszaak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7386D0D-A97A-2E30-7CE4-92059E53C8B0}"/>
              </a:ext>
            </a:extLst>
          </p:cNvPr>
          <p:cNvSpPr txBox="1"/>
          <p:nvPr/>
        </p:nvSpPr>
        <p:spPr>
          <a:xfrm>
            <a:off x="187656" y="1447332"/>
            <a:ext cx="1564916" cy="362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opening</a:t>
            </a:r>
          </a:p>
          <a:p>
            <a:endParaRPr lang="nl-NL" b="1" dirty="0">
              <a:solidFill>
                <a:schemeClr val="tx2"/>
              </a:solidFill>
            </a:endParaRPr>
          </a:p>
          <a:p>
            <a:r>
              <a:rPr lang="nl-NL" b="1" dirty="0">
                <a:solidFill>
                  <a:schemeClr val="tx2"/>
                </a:solidFill>
              </a:rPr>
              <a:t>De tenlastelegging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ondervraging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verklaring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Het requisitoir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Het pleidooi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Laatste woord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Schorsing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vonnis</a:t>
            </a:r>
          </a:p>
        </p:txBody>
      </p:sp>
      <p:pic>
        <p:nvPicPr>
          <p:cNvPr id="4" name="Graphic 3" descr="Hamer met effen opvulling">
            <a:extLst>
              <a:ext uri="{FF2B5EF4-FFF2-40B4-BE49-F238E27FC236}">
                <a16:creationId xmlns:a16="http://schemas.microsoft.com/office/drawing/2014/main" id="{7F6E4311-2118-4846-F896-806F4A795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243" y="1890767"/>
            <a:ext cx="225676" cy="22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007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10">
            <a:extLst>
              <a:ext uri="{FF2B5EF4-FFF2-40B4-BE49-F238E27FC236}">
                <a16:creationId xmlns:a16="http://schemas.microsoft.com/office/drawing/2014/main" id="{854C7982-AF1E-4E8D-B010-7F1F68852B5B}"/>
              </a:ext>
            </a:extLst>
          </p:cNvPr>
          <p:cNvSpPr/>
          <p:nvPr/>
        </p:nvSpPr>
        <p:spPr>
          <a:xfrm>
            <a:off x="2304138" y="448326"/>
            <a:ext cx="4665351" cy="1051208"/>
          </a:xfrm>
          <a:custGeom>
            <a:avLst/>
            <a:gdLst/>
            <a:ahLst/>
            <a:cxnLst/>
            <a:rect l="l" t="t" r="r" b="b"/>
            <a:pathLst>
              <a:path w="3300095" h="743585">
                <a:moveTo>
                  <a:pt x="3275203" y="0"/>
                </a:moveTo>
                <a:lnTo>
                  <a:pt x="0" y="118465"/>
                </a:lnTo>
                <a:lnTo>
                  <a:pt x="24561" y="743508"/>
                </a:lnTo>
                <a:lnTo>
                  <a:pt x="3299764" y="625043"/>
                </a:lnTo>
                <a:lnTo>
                  <a:pt x="3275203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srgbClr val="FCC241"/>
              </a:solidFill>
            </a:endParaRP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B0FB8139-9A4D-4CB8-A0C4-B61A824CE52C}"/>
              </a:ext>
            </a:extLst>
          </p:cNvPr>
          <p:cNvSpPr txBox="1"/>
          <p:nvPr/>
        </p:nvSpPr>
        <p:spPr>
          <a:xfrm rot="-120000">
            <a:off x="2686316" y="675042"/>
            <a:ext cx="3901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3200" b="1" dirty="0">
                <a:solidFill>
                  <a:srgbClr val="1A1918"/>
                </a:solidFill>
                <a:latin typeface="Arial Narrow" panose="020B0606020202030204" pitchFamily="34" charset="0"/>
              </a:rPr>
              <a:t>3. DE ONDERVRAGING</a:t>
            </a:r>
            <a:endParaRPr lang="en-AU" sz="3200" b="1" dirty="0">
              <a:solidFill>
                <a:srgbClr val="1A1918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2212110" y="4267411"/>
            <a:ext cx="3106484" cy="53788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prstClr val="black"/>
                </a:solidFill>
                <a:latin typeface="Arial Narrow" panose="020B0606020202030204" pitchFamily="34" charset="0"/>
              </a:rPr>
              <a:t>DE RECHTER(S)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E9DAF50-8E76-4D2C-94F7-10DC30729AF9}"/>
              </a:ext>
            </a:extLst>
          </p:cNvPr>
          <p:cNvGrpSpPr/>
          <p:nvPr/>
        </p:nvGrpSpPr>
        <p:grpSpPr>
          <a:xfrm>
            <a:off x="1735852" y="1447332"/>
            <a:ext cx="4145356" cy="2482642"/>
            <a:chOff x="6836562" y="1510563"/>
            <a:chExt cx="3223260" cy="1930400"/>
          </a:xfrm>
        </p:grpSpPr>
        <p:sp>
          <p:nvSpPr>
            <p:cNvPr id="11" name="object 22">
              <a:extLst>
                <a:ext uri="{FF2B5EF4-FFF2-40B4-BE49-F238E27FC236}">
                  <a16:creationId xmlns:a16="http://schemas.microsoft.com/office/drawing/2014/main" id="{0B526111-1EFB-4A43-BD2C-164EE7B0169E}"/>
                </a:ext>
              </a:extLst>
            </p:cNvPr>
            <p:cNvSpPr/>
            <p:nvPr/>
          </p:nvSpPr>
          <p:spPr>
            <a:xfrm>
              <a:off x="6836562" y="1510563"/>
              <a:ext cx="3223260" cy="1930400"/>
            </a:xfrm>
            <a:custGeom>
              <a:avLst/>
              <a:gdLst/>
              <a:ahLst/>
              <a:cxnLst/>
              <a:rect l="l" t="t" r="r" b="b"/>
              <a:pathLst>
                <a:path w="3223259" h="1930400">
                  <a:moveTo>
                    <a:pt x="2157704" y="1917699"/>
                  </a:moveTo>
                  <a:lnTo>
                    <a:pt x="3098" y="1917699"/>
                  </a:lnTo>
                  <a:lnTo>
                    <a:pt x="14947" y="1930399"/>
                  </a:lnTo>
                  <a:lnTo>
                    <a:pt x="2156853" y="1930399"/>
                  </a:lnTo>
                  <a:lnTo>
                    <a:pt x="2157704" y="1917699"/>
                  </a:lnTo>
                  <a:close/>
                </a:path>
                <a:path w="3223259" h="1930400">
                  <a:moveTo>
                    <a:pt x="3219958" y="1917699"/>
                  </a:moveTo>
                  <a:lnTo>
                    <a:pt x="2157704" y="1917699"/>
                  </a:lnTo>
                  <a:lnTo>
                    <a:pt x="2158542" y="1930399"/>
                  </a:lnTo>
                  <a:lnTo>
                    <a:pt x="3214039" y="1930399"/>
                  </a:lnTo>
                  <a:lnTo>
                    <a:pt x="3219958" y="1917699"/>
                  </a:lnTo>
                  <a:close/>
                </a:path>
                <a:path w="3223259" h="1930400">
                  <a:moveTo>
                    <a:pt x="1030227" y="965199"/>
                  </a:moveTo>
                  <a:lnTo>
                    <a:pt x="83765" y="965199"/>
                  </a:lnTo>
                  <a:lnTo>
                    <a:pt x="80404" y="977899"/>
                  </a:lnTo>
                  <a:lnTo>
                    <a:pt x="76828" y="990599"/>
                  </a:lnTo>
                  <a:lnTo>
                    <a:pt x="73031" y="1003299"/>
                  </a:lnTo>
                  <a:lnTo>
                    <a:pt x="69005" y="1028699"/>
                  </a:lnTo>
                  <a:lnTo>
                    <a:pt x="64743" y="1041399"/>
                  </a:lnTo>
                  <a:lnTo>
                    <a:pt x="60240" y="1079499"/>
                  </a:lnTo>
                  <a:lnTo>
                    <a:pt x="55488" y="1117599"/>
                  </a:lnTo>
                  <a:lnTo>
                    <a:pt x="50481" y="1168399"/>
                  </a:lnTo>
                  <a:lnTo>
                    <a:pt x="45213" y="1219199"/>
                  </a:lnTo>
                  <a:lnTo>
                    <a:pt x="39676" y="1282699"/>
                  </a:lnTo>
                  <a:lnTo>
                    <a:pt x="33863" y="1358899"/>
                  </a:lnTo>
                  <a:lnTo>
                    <a:pt x="27770" y="1435099"/>
                  </a:lnTo>
                  <a:lnTo>
                    <a:pt x="21387" y="1536699"/>
                  </a:lnTo>
                  <a:lnTo>
                    <a:pt x="14710" y="1650999"/>
                  </a:lnTo>
                  <a:lnTo>
                    <a:pt x="7731" y="1765299"/>
                  </a:lnTo>
                  <a:lnTo>
                    <a:pt x="444" y="1904999"/>
                  </a:lnTo>
                  <a:lnTo>
                    <a:pt x="0" y="1917699"/>
                  </a:lnTo>
                  <a:lnTo>
                    <a:pt x="3223069" y="1917699"/>
                  </a:lnTo>
                  <a:lnTo>
                    <a:pt x="3220586" y="1866899"/>
                  </a:lnTo>
                  <a:lnTo>
                    <a:pt x="3218346" y="1816099"/>
                  </a:lnTo>
                  <a:lnTo>
                    <a:pt x="3217142" y="1790699"/>
                  </a:lnTo>
                  <a:lnTo>
                    <a:pt x="2157704" y="1790699"/>
                  </a:lnTo>
                  <a:lnTo>
                    <a:pt x="2155060" y="1739899"/>
                  </a:lnTo>
                  <a:lnTo>
                    <a:pt x="2152249" y="1689099"/>
                  </a:lnTo>
                  <a:lnTo>
                    <a:pt x="2149282" y="1625599"/>
                  </a:lnTo>
                  <a:lnTo>
                    <a:pt x="2147726" y="1600199"/>
                  </a:lnTo>
                  <a:lnTo>
                    <a:pt x="1097661" y="1600199"/>
                  </a:lnTo>
                  <a:lnTo>
                    <a:pt x="1089386" y="1460499"/>
                  </a:lnTo>
                  <a:lnTo>
                    <a:pt x="1081581" y="1358899"/>
                  </a:lnTo>
                  <a:lnTo>
                    <a:pt x="1074233" y="1269999"/>
                  </a:lnTo>
                  <a:lnTo>
                    <a:pt x="1067326" y="1181099"/>
                  </a:lnTo>
                  <a:lnTo>
                    <a:pt x="1060849" y="1130299"/>
                  </a:lnTo>
                  <a:lnTo>
                    <a:pt x="1054787" y="1079499"/>
                  </a:lnTo>
                  <a:lnTo>
                    <a:pt x="1049126" y="1041399"/>
                  </a:lnTo>
                  <a:lnTo>
                    <a:pt x="1043854" y="1015999"/>
                  </a:lnTo>
                  <a:lnTo>
                    <a:pt x="1038955" y="990599"/>
                  </a:lnTo>
                  <a:lnTo>
                    <a:pt x="1034417" y="977899"/>
                  </a:lnTo>
                  <a:lnTo>
                    <a:pt x="1030227" y="965199"/>
                  </a:lnTo>
                  <a:close/>
                </a:path>
                <a:path w="3223259" h="1930400">
                  <a:moveTo>
                    <a:pt x="2880131" y="774699"/>
                  </a:moveTo>
                  <a:lnTo>
                    <a:pt x="2494343" y="774699"/>
                  </a:lnTo>
                  <a:lnTo>
                    <a:pt x="2495130" y="787399"/>
                  </a:lnTo>
                  <a:lnTo>
                    <a:pt x="2413280" y="825499"/>
                  </a:lnTo>
                  <a:lnTo>
                    <a:pt x="2350895" y="863599"/>
                  </a:lnTo>
                  <a:lnTo>
                    <a:pt x="2305219" y="888999"/>
                  </a:lnTo>
                  <a:lnTo>
                    <a:pt x="2273500" y="901699"/>
                  </a:lnTo>
                  <a:lnTo>
                    <a:pt x="2252983" y="927099"/>
                  </a:lnTo>
                  <a:lnTo>
                    <a:pt x="2240915" y="927099"/>
                  </a:lnTo>
                  <a:lnTo>
                    <a:pt x="2235689" y="939799"/>
                  </a:lnTo>
                  <a:lnTo>
                    <a:pt x="2230195" y="952499"/>
                  </a:lnTo>
                  <a:lnTo>
                    <a:pt x="2218016" y="990599"/>
                  </a:lnTo>
                  <a:lnTo>
                    <a:pt x="2211136" y="1041399"/>
                  </a:lnTo>
                  <a:lnTo>
                    <a:pt x="2203599" y="1104899"/>
                  </a:lnTo>
                  <a:lnTo>
                    <a:pt x="2195308" y="1193799"/>
                  </a:lnTo>
                  <a:lnTo>
                    <a:pt x="2186165" y="1308099"/>
                  </a:lnTo>
                  <a:lnTo>
                    <a:pt x="2182552" y="1358899"/>
                  </a:lnTo>
                  <a:lnTo>
                    <a:pt x="2179027" y="1422399"/>
                  </a:lnTo>
                  <a:lnTo>
                    <a:pt x="2175600" y="1473199"/>
                  </a:lnTo>
                  <a:lnTo>
                    <a:pt x="2172282" y="1523999"/>
                  </a:lnTo>
                  <a:lnTo>
                    <a:pt x="2169084" y="1574799"/>
                  </a:lnTo>
                  <a:lnTo>
                    <a:pt x="2166017" y="1625599"/>
                  </a:lnTo>
                  <a:lnTo>
                    <a:pt x="2163091" y="1689099"/>
                  </a:lnTo>
                  <a:lnTo>
                    <a:pt x="2160316" y="1739899"/>
                  </a:lnTo>
                  <a:lnTo>
                    <a:pt x="2157704" y="1790699"/>
                  </a:lnTo>
                  <a:lnTo>
                    <a:pt x="3217142" y="1790699"/>
                  </a:lnTo>
                  <a:lnTo>
                    <a:pt x="3215938" y="1765299"/>
                  </a:lnTo>
                  <a:lnTo>
                    <a:pt x="3213372" y="1727199"/>
                  </a:lnTo>
                  <a:lnTo>
                    <a:pt x="3210658" y="1676399"/>
                  </a:lnTo>
                  <a:lnTo>
                    <a:pt x="3207805" y="1625599"/>
                  </a:lnTo>
                  <a:lnTo>
                    <a:pt x="3204824" y="1562099"/>
                  </a:lnTo>
                  <a:lnTo>
                    <a:pt x="3201723" y="1511299"/>
                  </a:lnTo>
                  <a:lnTo>
                    <a:pt x="3198513" y="1460499"/>
                  </a:lnTo>
                  <a:lnTo>
                    <a:pt x="3195203" y="1409699"/>
                  </a:lnTo>
                  <a:lnTo>
                    <a:pt x="3191803" y="1358899"/>
                  </a:lnTo>
                  <a:lnTo>
                    <a:pt x="3188322" y="1308099"/>
                  </a:lnTo>
                  <a:lnTo>
                    <a:pt x="3179179" y="1193799"/>
                  </a:lnTo>
                  <a:lnTo>
                    <a:pt x="3170888" y="1104899"/>
                  </a:lnTo>
                  <a:lnTo>
                    <a:pt x="3163351" y="1041399"/>
                  </a:lnTo>
                  <a:lnTo>
                    <a:pt x="3156472" y="990599"/>
                  </a:lnTo>
                  <a:lnTo>
                    <a:pt x="3144297" y="952499"/>
                  </a:lnTo>
                  <a:lnTo>
                    <a:pt x="3138806" y="939799"/>
                  </a:lnTo>
                  <a:lnTo>
                    <a:pt x="3133585" y="927099"/>
                  </a:lnTo>
                  <a:lnTo>
                    <a:pt x="3115712" y="914399"/>
                  </a:lnTo>
                  <a:lnTo>
                    <a:pt x="3090894" y="901699"/>
                  </a:lnTo>
                  <a:lnTo>
                    <a:pt x="3056986" y="876299"/>
                  </a:lnTo>
                  <a:lnTo>
                    <a:pt x="3011849" y="850899"/>
                  </a:lnTo>
                  <a:lnTo>
                    <a:pt x="2953340" y="825499"/>
                  </a:lnTo>
                  <a:lnTo>
                    <a:pt x="2879318" y="787399"/>
                  </a:lnTo>
                  <a:lnTo>
                    <a:pt x="2880131" y="774699"/>
                  </a:lnTo>
                  <a:close/>
                </a:path>
                <a:path w="3223259" h="1930400">
                  <a:moveTo>
                    <a:pt x="2078835" y="927099"/>
                  </a:moveTo>
                  <a:lnTo>
                    <a:pt x="1166128" y="927099"/>
                  </a:lnTo>
                  <a:lnTo>
                    <a:pt x="1160452" y="939799"/>
                  </a:lnTo>
                  <a:lnTo>
                    <a:pt x="1154489" y="952499"/>
                  </a:lnTo>
                  <a:lnTo>
                    <a:pt x="1141218" y="1028699"/>
                  </a:lnTo>
                  <a:lnTo>
                    <a:pt x="1133669" y="1092199"/>
                  </a:lnTo>
                  <a:lnTo>
                    <a:pt x="1125350" y="1181099"/>
                  </a:lnTo>
                  <a:lnTo>
                    <a:pt x="1116139" y="1308099"/>
                  </a:lnTo>
                  <a:lnTo>
                    <a:pt x="1112857" y="1346199"/>
                  </a:lnTo>
                  <a:lnTo>
                    <a:pt x="1109646" y="1396999"/>
                  </a:lnTo>
                  <a:lnTo>
                    <a:pt x="1106514" y="1447799"/>
                  </a:lnTo>
                  <a:lnTo>
                    <a:pt x="1103467" y="1498599"/>
                  </a:lnTo>
                  <a:lnTo>
                    <a:pt x="1100514" y="1549399"/>
                  </a:lnTo>
                  <a:lnTo>
                    <a:pt x="1097661" y="1600199"/>
                  </a:lnTo>
                  <a:lnTo>
                    <a:pt x="2147726" y="1600199"/>
                  </a:lnTo>
                  <a:lnTo>
                    <a:pt x="2146170" y="1574799"/>
                  </a:lnTo>
                  <a:lnTo>
                    <a:pt x="2142923" y="1523999"/>
                  </a:lnTo>
                  <a:lnTo>
                    <a:pt x="2139553" y="1460499"/>
                  </a:lnTo>
                  <a:lnTo>
                    <a:pt x="2136071" y="1409699"/>
                  </a:lnTo>
                  <a:lnTo>
                    <a:pt x="2132487" y="1358899"/>
                  </a:lnTo>
                  <a:lnTo>
                    <a:pt x="2119593" y="1181099"/>
                  </a:lnTo>
                  <a:lnTo>
                    <a:pt x="2111270" y="1092199"/>
                  </a:lnTo>
                  <a:lnTo>
                    <a:pt x="2103719" y="1028699"/>
                  </a:lnTo>
                  <a:lnTo>
                    <a:pt x="2096822" y="977899"/>
                  </a:lnTo>
                  <a:lnTo>
                    <a:pt x="2084501" y="939799"/>
                  </a:lnTo>
                  <a:lnTo>
                    <a:pt x="2078835" y="927099"/>
                  </a:lnTo>
                  <a:close/>
                </a:path>
                <a:path w="3223259" h="1930400">
                  <a:moveTo>
                    <a:pt x="759841" y="800099"/>
                  </a:moveTo>
                  <a:lnTo>
                    <a:pt x="355600" y="800099"/>
                  </a:lnTo>
                  <a:lnTo>
                    <a:pt x="270977" y="850899"/>
                  </a:lnTo>
                  <a:lnTo>
                    <a:pt x="206447" y="876299"/>
                  </a:lnTo>
                  <a:lnTo>
                    <a:pt x="159178" y="914399"/>
                  </a:lnTo>
                  <a:lnTo>
                    <a:pt x="126338" y="927099"/>
                  </a:lnTo>
                  <a:lnTo>
                    <a:pt x="105096" y="952499"/>
                  </a:lnTo>
                  <a:lnTo>
                    <a:pt x="92621" y="952499"/>
                  </a:lnTo>
                  <a:lnTo>
                    <a:pt x="89866" y="965199"/>
                  </a:lnTo>
                  <a:lnTo>
                    <a:pt x="1026370" y="965199"/>
                  </a:lnTo>
                  <a:lnTo>
                    <a:pt x="1022832" y="952499"/>
                  </a:lnTo>
                  <a:lnTo>
                    <a:pt x="1004372" y="939799"/>
                  </a:lnTo>
                  <a:lnTo>
                    <a:pt x="978717" y="927099"/>
                  </a:lnTo>
                  <a:lnTo>
                    <a:pt x="943652" y="901699"/>
                  </a:lnTo>
                  <a:lnTo>
                    <a:pt x="896962" y="876299"/>
                  </a:lnTo>
                  <a:lnTo>
                    <a:pt x="836430" y="838199"/>
                  </a:lnTo>
                  <a:lnTo>
                    <a:pt x="759841" y="800099"/>
                  </a:lnTo>
                  <a:close/>
                </a:path>
                <a:path w="3223259" h="1930400">
                  <a:moveTo>
                    <a:pt x="1696874" y="25399"/>
                  </a:moveTo>
                  <a:lnTo>
                    <a:pt x="1616049" y="25399"/>
                  </a:lnTo>
                  <a:lnTo>
                    <a:pt x="1584448" y="38099"/>
                  </a:lnTo>
                  <a:lnTo>
                    <a:pt x="1555462" y="50799"/>
                  </a:lnTo>
                  <a:lnTo>
                    <a:pt x="1532039" y="63499"/>
                  </a:lnTo>
                  <a:lnTo>
                    <a:pt x="1496395" y="63499"/>
                  </a:lnTo>
                  <a:lnTo>
                    <a:pt x="1465299" y="76199"/>
                  </a:lnTo>
                  <a:lnTo>
                    <a:pt x="1438829" y="101599"/>
                  </a:lnTo>
                  <a:lnTo>
                    <a:pt x="1417066" y="126999"/>
                  </a:lnTo>
                  <a:lnTo>
                    <a:pt x="1379293" y="165099"/>
                  </a:lnTo>
                  <a:lnTo>
                    <a:pt x="1351789" y="215899"/>
                  </a:lnTo>
                  <a:lnTo>
                    <a:pt x="1333526" y="266699"/>
                  </a:lnTo>
                  <a:lnTo>
                    <a:pt x="1323478" y="317499"/>
                  </a:lnTo>
                  <a:lnTo>
                    <a:pt x="1320615" y="368299"/>
                  </a:lnTo>
                  <a:lnTo>
                    <a:pt x="1323911" y="419099"/>
                  </a:lnTo>
                  <a:lnTo>
                    <a:pt x="1310095" y="431799"/>
                  </a:lnTo>
                  <a:lnTo>
                    <a:pt x="1303680" y="457199"/>
                  </a:lnTo>
                  <a:lnTo>
                    <a:pt x="1305066" y="495299"/>
                  </a:lnTo>
                  <a:lnTo>
                    <a:pt x="1314653" y="520699"/>
                  </a:lnTo>
                  <a:lnTo>
                    <a:pt x="1319881" y="533399"/>
                  </a:lnTo>
                  <a:lnTo>
                    <a:pt x="1325868" y="546099"/>
                  </a:lnTo>
                  <a:lnTo>
                    <a:pt x="1332553" y="558799"/>
                  </a:lnTo>
                  <a:lnTo>
                    <a:pt x="1339875" y="571499"/>
                  </a:lnTo>
                  <a:lnTo>
                    <a:pt x="1350646" y="609599"/>
                  </a:lnTo>
                  <a:lnTo>
                    <a:pt x="1365136" y="660399"/>
                  </a:lnTo>
                  <a:lnTo>
                    <a:pt x="1383057" y="698499"/>
                  </a:lnTo>
                  <a:lnTo>
                    <a:pt x="1404125" y="736599"/>
                  </a:lnTo>
                  <a:lnTo>
                    <a:pt x="1428051" y="774699"/>
                  </a:lnTo>
                  <a:lnTo>
                    <a:pt x="1345505" y="812799"/>
                  </a:lnTo>
                  <a:lnTo>
                    <a:pt x="1282591" y="850899"/>
                  </a:lnTo>
                  <a:lnTo>
                    <a:pt x="1236527" y="876299"/>
                  </a:lnTo>
                  <a:lnTo>
                    <a:pt x="1204534" y="901699"/>
                  </a:lnTo>
                  <a:lnTo>
                    <a:pt x="1183831" y="914399"/>
                  </a:lnTo>
                  <a:lnTo>
                    <a:pt x="1171638" y="927099"/>
                  </a:lnTo>
                  <a:lnTo>
                    <a:pt x="2073338" y="927099"/>
                  </a:lnTo>
                  <a:lnTo>
                    <a:pt x="2054842" y="901699"/>
                  </a:lnTo>
                  <a:lnTo>
                    <a:pt x="2029023" y="888999"/>
                  </a:lnTo>
                  <a:lnTo>
                    <a:pt x="1993598" y="863599"/>
                  </a:lnTo>
                  <a:lnTo>
                    <a:pt x="1946283" y="838199"/>
                  </a:lnTo>
                  <a:lnTo>
                    <a:pt x="1884797" y="812799"/>
                  </a:lnTo>
                  <a:lnTo>
                    <a:pt x="1806854" y="774699"/>
                  </a:lnTo>
                  <a:lnTo>
                    <a:pt x="1832628" y="736599"/>
                  </a:lnTo>
                  <a:lnTo>
                    <a:pt x="1856258" y="698499"/>
                  </a:lnTo>
                  <a:lnTo>
                    <a:pt x="1877371" y="660399"/>
                  </a:lnTo>
                  <a:lnTo>
                    <a:pt x="1895596" y="609599"/>
                  </a:lnTo>
                  <a:lnTo>
                    <a:pt x="1910562" y="558799"/>
                  </a:lnTo>
                  <a:lnTo>
                    <a:pt x="1916221" y="558799"/>
                  </a:lnTo>
                  <a:lnTo>
                    <a:pt x="1921430" y="546099"/>
                  </a:lnTo>
                  <a:lnTo>
                    <a:pt x="1926139" y="533399"/>
                  </a:lnTo>
                  <a:lnTo>
                    <a:pt x="1930298" y="520699"/>
                  </a:lnTo>
                  <a:lnTo>
                    <a:pt x="1939399" y="495299"/>
                  </a:lnTo>
                  <a:lnTo>
                    <a:pt x="1941764" y="469899"/>
                  </a:lnTo>
                  <a:lnTo>
                    <a:pt x="1937565" y="444499"/>
                  </a:lnTo>
                  <a:lnTo>
                    <a:pt x="1926971" y="419099"/>
                  </a:lnTo>
                  <a:lnTo>
                    <a:pt x="1925395" y="406399"/>
                  </a:lnTo>
                  <a:lnTo>
                    <a:pt x="1923253" y="406399"/>
                  </a:lnTo>
                  <a:lnTo>
                    <a:pt x="1920534" y="393699"/>
                  </a:lnTo>
                  <a:lnTo>
                    <a:pt x="1917230" y="393699"/>
                  </a:lnTo>
                  <a:lnTo>
                    <a:pt x="1917877" y="355599"/>
                  </a:lnTo>
                  <a:lnTo>
                    <a:pt x="1910350" y="304799"/>
                  </a:lnTo>
                  <a:lnTo>
                    <a:pt x="1897234" y="253999"/>
                  </a:lnTo>
                  <a:lnTo>
                    <a:pt x="1874391" y="203199"/>
                  </a:lnTo>
                  <a:lnTo>
                    <a:pt x="1859064" y="177799"/>
                  </a:lnTo>
                  <a:lnTo>
                    <a:pt x="1855130" y="177799"/>
                  </a:lnTo>
                  <a:lnTo>
                    <a:pt x="1850975" y="165099"/>
                  </a:lnTo>
                  <a:lnTo>
                    <a:pt x="1815470" y="101599"/>
                  </a:lnTo>
                  <a:lnTo>
                    <a:pt x="1781827" y="63499"/>
                  </a:lnTo>
                  <a:lnTo>
                    <a:pt x="1742003" y="50799"/>
                  </a:lnTo>
                  <a:lnTo>
                    <a:pt x="1696874" y="25399"/>
                  </a:lnTo>
                  <a:close/>
                </a:path>
                <a:path w="3223259" h="1930400">
                  <a:moveTo>
                    <a:pt x="804711" y="101599"/>
                  </a:moveTo>
                  <a:lnTo>
                    <a:pt x="335305" y="101599"/>
                  </a:lnTo>
                  <a:lnTo>
                    <a:pt x="317225" y="114299"/>
                  </a:lnTo>
                  <a:lnTo>
                    <a:pt x="305404" y="126999"/>
                  </a:lnTo>
                  <a:lnTo>
                    <a:pt x="298377" y="152399"/>
                  </a:lnTo>
                  <a:lnTo>
                    <a:pt x="294678" y="165099"/>
                  </a:lnTo>
                  <a:lnTo>
                    <a:pt x="286435" y="215899"/>
                  </a:lnTo>
                  <a:lnTo>
                    <a:pt x="280860" y="266699"/>
                  </a:lnTo>
                  <a:lnTo>
                    <a:pt x="278523" y="330199"/>
                  </a:lnTo>
                  <a:lnTo>
                    <a:pt x="279342" y="355599"/>
                  </a:lnTo>
                  <a:lnTo>
                    <a:pt x="281482" y="393699"/>
                  </a:lnTo>
                  <a:lnTo>
                    <a:pt x="270687" y="406399"/>
                  </a:lnTo>
                  <a:lnTo>
                    <a:pt x="265247" y="431799"/>
                  </a:lnTo>
                  <a:lnTo>
                    <a:pt x="265486" y="457199"/>
                  </a:lnTo>
                  <a:lnTo>
                    <a:pt x="271729" y="482599"/>
                  </a:lnTo>
                  <a:lnTo>
                    <a:pt x="278211" y="507999"/>
                  </a:lnTo>
                  <a:lnTo>
                    <a:pt x="286353" y="520699"/>
                  </a:lnTo>
                  <a:lnTo>
                    <a:pt x="295942" y="533399"/>
                  </a:lnTo>
                  <a:lnTo>
                    <a:pt x="306768" y="546099"/>
                  </a:lnTo>
                  <a:lnTo>
                    <a:pt x="314172" y="571499"/>
                  </a:lnTo>
                  <a:lnTo>
                    <a:pt x="321946" y="596899"/>
                  </a:lnTo>
                  <a:lnTo>
                    <a:pt x="329551" y="622299"/>
                  </a:lnTo>
                  <a:lnTo>
                    <a:pt x="336448" y="634999"/>
                  </a:lnTo>
                  <a:lnTo>
                    <a:pt x="350403" y="647699"/>
                  </a:lnTo>
                  <a:lnTo>
                    <a:pt x="368723" y="673099"/>
                  </a:lnTo>
                  <a:lnTo>
                    <a:pt x="389556" y="685799"/>
                  </a:lnTo>
                  <a:lnTo>
                    <a:pt x="411048" y="711199"/>
                  </a:lnTo>
                  <a:lnTo>
                    <a:pt x="411048" y="736599"/>
                  </a:lnTo>
                  <a:lnTo>
                    <a:pt x="389261" y="749299"/>
                  </a:lnTo>
                  <a:lnTo>
                    <a:pt x="371581" y="761999"/>
                  </a:lnTo>
                  <a:lnTo>
                    <a:pt x="359718" y="774699"/>
                  </a:lnTo>
                  <a:lnTo>
                    <a:pt x="355384" y="800099"/>
                  </a:lnTo>
                  <a:lnTo>
                    <a:pt x="760056" y="800099"/>
                  </a:lnTo>
                  <a:lnTo>
                    <a:pt x="755720" y="774699"/>
                  </a:lnTo>
                  <a:lnTo>
                    <a:pt x="743854" y="761999"/>
                  </a:lnTo>
                  <a:lnTo>
                    <a:pt x="726174" y="749299"/>
                  </a:lnTo>
                  <a:lnTo>
                    <a:pt x="704392" y="736599"/>
                  </a:lnTo>
                  <a:lnTo>
                    <a:pt x="704392" y="711199"/>
                  </a:lnTo>
                  <a:lnTo>
                    <a:pt x="726448" y="698499"/>
                  </a:lnTo>
                  <a:lnTo>
                    <a:pt x="747834" y="673099"/>
                  </a:lnTo>
                  <a:lnTo>
                    <a:pt x="766641" y="647699"/>
                  </a:lnTo>
                  <a:lnTo>
                    <a:pt x="780961" y="634999"/>
                  </a:lnTo>
                  <a:lnTo>
                    <a:pt x="788067" y="622299"/>
                  </a:lnTo>
                  <a:lnTo>
                    <a:pt x="795885" y="596899"/>
                  </a:lnTo>
                  <a:lnTo>
                    <a:pt x="803847" y="571499"/>
                  </a:lnTo>
                  <a:lnTo>
                    <a:pt x="811390" y="533399"/>
                  </a:lnTo>
                  <a:lnTo>
                    <a:pt x="821092" y="533399"/>
                  </a:lnTo>
                  <a:lnTo>
                    <a:pt x="829668" y="520699"/>
                  </a:lnTo>
                  <a:lnTo>
                    <a:pt x="836982" y="507999"/>
                  </a:lnTo>
                  <a:lnTo>
                    <a:pt x="842899" y="482599"/>
                  </a:lnTo>
                  <a:lnTo>
                    <a:pt x="849309" y="457199"/>
                  </a:lnTo>
                  <a:lnTo>
                    <a:pt x="849312" y="431799"/>
                  </a:lnTo>
                  <a:lnTo>
                    <a:pt x="843266" y="406399"/>
                  </a:lnTo>
                  <a:lnTo>
                    <a:pt x="831532" y="393699"/>
                  </a:lnTo>
                  <a:lnTo>
                    <a:pt x="832084" y="380999"/>
                  </a:lnTo>
                  <a:lnTo>
                    <a:pt x="832554" y="368299"/>
                  </a:lnTo>
                  <a:lnTo>
                    <a:pt x="832911" y="355599"/>
                  </a:lnTo>
                  <a:lnTo>
                    <a:pt x="833373" y="330199"/>
                  </a:lnTo>
                  <a:lnTo>
                    <a:pt x="833794" y="330199"/>
                  </a:lnTo>
                  <a:lnTo>
                    <a:pt x="834332" y="317499"/>
                  </a:lnTo>
                  <a:lnTo>
                    <a:pt x="834936" y="304799"/>
                  </a:lnTo>
                  <a:lnTo>
                    <a:pt x="836254" y="266699"/>
                  </a:lnTo>
                  <a:lnTo>
                    <a:pt x="836909" y="241299"/>
                  </a:lnTo>
                  <a:lnTo>
                    <a:pt x="836209" y="203199"/>
                  </a:lnTo>
                  <a:lnTo>
                    <a:pt x="833462" y="177799"/>
                  </a:lnTo>
                  <a:lnTo>
                    <a:pt x="833031" y="177799"/>
                  </a:lnTo>
                  <a:lnTo>
                    <a:pt x="832002" y="165099"/>
                  </a:lnTo>
                  <a:lnTo>
                    <a:pt x="829741" y="152399"/>
                  </a:lnTo>
                  <a:lnTo>
                    <a:pt x="825578" y="139699"/>
                  </a:lnTo>
                  <a:lnTo>
                    <a:pt x="820258" y="126999"/>
                  </a:lnTo>
                  <a:lnTo>
                    <a:pt x="813875" y="126999"/>
                  </a:lnTo>
                  <a:lnTo>
                    <a:pt x="806526" y="114299"/>
                  </a:lnTo>
                  <a:lnTo>
                    <a:pt x="804711" y="101599"/>
                  </a:lnTo>
                  <a:close/>
                </a:path>
                <a:path w="3223259" h="1930400">
                  <a:moveTo>
                    <a:pt x="2846545" y="711199"/>
                  </a:moveTo>
                  <a:lnTo>
                    <a:pt x="2529311" y="711199"/>
                  </a:lnTo>
                  <a:lnTo>
                    <a:pt x="2510917" y="723899"/>
                  </a:lnTo>
                  <a:lnTo>
                    <a:pt x="2498504" y="749299"/>
                  </a:lnTo>
                  <a:lnTo>
                    <a:pt x="2493949" y="774699"/>
                  </a:lnTo>
                  <a:lnTo>
                    <a:pt x="2880525" y="774699"/>
                  </a:lnTo>
                  <a:lnTo>
                    <a:pt x="2876164" y="749299"/>
                  </a:lnTo>
                  <a:lnTo>
                    <a:pt x="2864253" y="723899"/>
                  </a:lnTo>
                  <a:lnTo>
                    <a:pt x="2846545" y="711199"/>
                  </a:lnTo>
                  <a:close/>
                </a:path>
                <a:path w="3223259" h="1930400">
                  <a:moveTo>
                    <a:pt x="2845348" y="685799"/>
                  </a:moveTo>
                  <a:lnTo>
                    <a:pt x="2532926" y="685799"/>
                  </a:lnTo>
                  <a:lnTo>
                    <a:pt x="2539990" y="698499"/>
                  </a:lnTo>
                  <a:lnTo>
                    <a:pt x="2547163" y="711199"/>
                  </a:lnTo>
                  <a:lnTo>
                    <a:pt x="2831725" y="711199"/>
                  </a:lnTo>
                  <a:lnTo>
                    <a:pt x="2838578" y="698499"/>
                  </a:lnTo>
                  <a:lnTo>
                    <a:pt x="2845348" y="685799"/>
                  </a:lnTo>
                  <a:close/>
                </a:path>
                <a:path w="3223259" h="1930400">
                  <a:moveTo>
                    <a:pt x="2896618" y="139699"/>
                  </a:moveTo>
                  <a:lnTo>
                    <a:pt x="2465627" y="139699"/>
                  </a:lnTo>
                  <a:lnTo>
                    <a:pt x="2454871" y="152399"/>
                  </a:lnTo>
                  <a:lnTo>
                    <a:pt x="2409668" y="177799"/>
                  </a:lnTo>
                  <a:lnTo>
                    <a:pt x="2382667" y="215899"/>
                  </a:lnTo>
                  <a:lnTo>
                    <a:pt x="2368366" y="253999"/>
                  </a:lnTo>
                  <a:lnTo>
                    <a:pt x="2361260" y="304799"/>
                  </a:lnTo>
                  <a:lnTo>
                    <a:pt x="2359018" y="317499"/>
                  </a:lnTo>
                  <a:lnTo>
                    <a:pt x="2356467" y="330199"/>
                  </a:lnTo>
                  <a:lnTo>
                    <a:pt x="2353443" y="342899"/>
                  </a:lnTo>
                  <a:lnTo>
                    <a:pt x="2349779" y="355599"/>
                  </a:lnTo>
                  <a:lnTo>
                    <a:pt x="2339667" y="393699"/>
                  </a:lnTo>
                  <a:lnTo>
                    <a:pt x="2337967" y="444499"/>
                  </a:lnTo>
                  <a:lnTo>
                    <a:pt x="2344698" y="495299"/>
                  </a:lnTo>
                  <a:lnTo>
                    <a:pt x="2359881" y="558799"/>
                  </a:lnTo>
                  <a:lnTo>
                    <a:pt x="2383536" y="609599"/>
                  </a:lnTo>
                  <a:lnTo>
                    <a:pt x="2438514" y="660399"/>
                  </a:lnTo>
                  <a:lnTo>
                    <a:pt x="2471722" y="685799"/>
                  </a:lnTo>
                  <a:lnTo>
                    <a:pt x="2891709" y="685799"/>
                  </a:lnTo>
                  <a:lnTo>
                    <a:pt x="2924913" y="660399"/>
                  </a:lnTo>
                  <a:lnTo>
                    <a:pt x="2954452" y="634999"/>
                  </a:lnTo>
                  <a:lnTo>
                    <a:pt x="3003542" y="558799"/>
                  </a:lnTo>
                  <a:lnTo>
                    <a:pt x="3018722" y="495299"/>
                  </a:lnTo>
                  <a:lnTo>
                    <a:pt x="3025449" y="444499"/>
                  </a:lnTo>
                  <a:lnTo>
                    <a:pt x="3023746" y="393699"/>
                  </a:lnTo>
                  <a:lnTo>
                    <a:pt x="3013633" y="355599"/>
                  </a:lnTo>
                  <a:lnTo>
                    <a:pt x="3009970" y="342899"/>
                  </a:lnTo>
                  <a:lnTo>
                    <a:pt x="3006947" y="330199"/>
                  </a:lnTo>
                  <a:lnTo>
                    <a:pt x="3004400" y="317499"/>
                  </a:lnTo>
                  <a:lnTo>
                    <a:pt x="3002165" y="304799"/>
                  </a:lnTo>
                  <a:lnTo>
                    <a:pt x="2995052" y="253999"/>
                  </a:lnTo>
                  <a:lnTo>
                    <a:pt x="2980750" y="215899"/>
                  </a:lnTo>
                  <a:lnTo>
                    <a:pt x="2953756" y="177799"/>
                  </a:lnTo>
                  <a:lnTo>
                    <a:pt x="2908566" y="152399"/>
                  </a:lnTo>
                  <a:lnTo>
                    <a:pt x="2896618" y="139699"/>
                  </a:lnTo>
                  <a:close/>
                </a:path>
                <a:path w="3223259" h="1930400">
                  <a:moveTo>
                    <a:pt x="2867931" y="126999"/>
                  </a:moveTo>
                  <a:lnTo>
                    <a:pt x="2492892" y="126999"/>
                  </a:lnTo>
                  <a:lnTo>
                    <a:pt x="2478406" y="139699"/>
                  </a:lnTo>
                  <a:lnTo>
                    <a:pt x="2882828" y="139699"/>
                  </a:lnTo>
                  <a:lnTo>
                    <a:pt x="2867931" y="126999"/>
                  </a:lnTo>
                  <a:close/>
                </a:path>
                <a:path w="3223259" h="1930400">
                  <a:moveTo>
                    <a:pt x="2790524" y="88899"/>
                  </a:moveTo>
                  <a:lnTo>
                    <a:pt x="2571040" y="88899"/>
                  </a:lnTo>
                  <a:lnTo>
                    <a:pt x="2539818" y="114299"/>
                  </a:lnTo>
                  <a:lnTo>
                    <a:pt x="2508770" y="126999"/>
                  </a:lnTo>
                  <a:lnTo>
                    <a:pt x="2852661" y="126999"/>
                  </a:lnTo>
                  <a:lnTo>
                    <a:pt x="2821680" y="114299"/>
                  </a:lnTo>
                  <a:lnTo>
                    <a:pt x="2790524" y="88899"/>
                  </a:lnTo>
                  <a:close/>
                </a:path>
                <a:path w="3223259" h="1930400">
                  <a:moveTo>
                    <a:pt x="783437" y="76199"/>
                  </a:moveTo>
                  <a:lnTo>
                    <a:pt x="356307" y="76199"/>
                  </a:lnTo>
                  <a:lnTo>
                    <a:pt x="346227" y="88899"/>
                  </a:lnTo>
                  <a:lnTo>
                    <a:pt x="341896" y="88899"/>
                  </a:lnTo>
                  <a:lnTo>
                    <a:pt x="338239" y="101599"/>
                  </a:lnTo>
                  <a:lnTo>
                    <a:pt x="800687" y="101599"/>
                  </a:lnTo>
                  <a:lnTo>
                    <a:pt x="793810" y="88899"/>
                  </a:lnTo>
                  <a:lnTo>
                    <a:pt x="783437" y="76199"/>
                  </a:lnTo>
                  <a:close/>
                </a:path>
                <a:path w="3223259" h="1930400">
                  <a:moveTo>
                    <a:pt x="2729217" y="76199"/>
                  </a:moveTo>
                  <a:lnTo>
                    <a:pt x="2632481" y="76199"/>
                  </a:lnTo>
                  <a:lnTo>
                    <a:pt x="2602055" y="88899"/>
                  </a:lnTo>
                  <a:lnTo>
                    <a:pt x="2759576" y="88899"/>
                  </a:lnTo>
                  <a:lnTo>
                    <a:pt x="2729217" y="76199"/>
                  </a:lnTo>
                  <a:close/>
                </a:path>
                <a:path w="3223259" h="1930400">
                  <a:moveTo>
                    <a:pt x="761453" y="63499"/>
                  </a:moveTo>
                  <a:lnTo>
                    <a:pt x="379226" y="63499"/>
                  </a:lnTo>
                  <a:lnTo>
                    <a:pt x="367396" y="76199"/>
                  </a:lnTo>
                  <a:lnTo>
                    <a:pt x="763384" y="76199"/>
                  </a:lnTo>
                  <a:lnTo>
                    <a:pt x="761453" y="63499"/>
                  </a:lnTo>
                  <a:close/>
                </a:path>
                <a:path w="3223259" h="1930400">
                  <a:moveTo>
                    <a:pt x="735510" y="38099"/>
                  </a:moveTo>
                  <a:lnTo>
                    <a:pt x="420281" y="38099"/>
                  </a:lnTo>
                  <a:lnTo>
                    <a:pt x="410835" y="50799"/>
                  </a:lnTo>
                  <a:lnTo>
                    <a:pt x="400908" y="50799"/>
                  </a:lnTo>
                  <a:lnTo>
                    <a:pt x="391528" y="63499"/>
                  </a:lnTo>
                  <a:lnTo>
                    <a:pt x="755497" y="63499"/>
                  </a:lnTo>
                  <a:lnTo>
                    <a:pt x="746452" y="50799"/>
                  </a:lnTo>
                  <a:lnTo>
                    <a:pt x="735510" y="38099"/>
                  </a:lnTo>
                  <a:close/>
                </a:path>
                <a:path w="3223259" h="1930400">
                  <a:moveTo>
                    <a:pt x="694501" y="25399"/>
                  </a:moveTo>
                  <a:lnTo>
                    <a:pt x="436635" y="25399"/>
                  </a:lnTo>
                  <a:lnTo>
                    <a:pt x="428218" y="38099"/>
                  </a:lnTo>
                  <a:lnTo>
                    <a:pt x="703668" y="38099"/>
                  </a:lnTo>
                  <a:lnTo>
                    <a:pt x="694501" y="25399"/>
                  </a:lnTo>
                  <a:close/>
                </a:path>
                <a:path w="3223259" h="1930400">
                  <a:moveTo>
                    <a:pt x="671127" y="12699"/>
                  </a:moveTo>
                  <a:lnTo>
                    <a:pt x="485165" y="12699"/>
                  </a:lnTo>
                  <a:lnTo>
                    <a:pt x="472998" y="25399"/>
                  </a:lnTo>
                  <a:lnTo>
                    <a:pt x="683563" y="25399"/>
                  </a:lnTo>
                  <a:lnTo>
                    <a:pt x="671127" y="12699"/>
                  </a:lnTo>
                  <a:close/>
                </a:path>
                <a:path w="3223259" h="1930400">
                  <a:moveTo>
                    <a:pt x="550437" y="0"/>
                  </a:moveTo>
                  <a:lnTo>
                    <a:pt x="515950" y="0"/>
                  </a:lnTo>
                  <a:lnTo>
                    <a:pt x="499814" y="12699"/>
                  </a:lnTo>
                  <a:lnTo>
                    <a:pt x="558481" y="12699"/>
                  </a:lnTo>
                  <a:lnTo>
                    <a:pt x="550437" y="0"/>
                  </a:lnTo>
                  <a:close/>
                </a:path>
                <a:path w="3223259" h="1930400">
                  <a:moveTo>
                    <a:pt x="624344" y="0"/>
                  </a:moveTo>
                  <a:lnTo>
                    <a:pt x="583560" y="0"/>
                  </a:lnTo>
                  <a:lnTo>
                    <a:pt x="574587" y="12699"/>
                  </a:lnTo>
                  <a:lnTo>
                    <a:pt x="634214" y="12699"/>
                  </a:lnTo>
                  <a:lnTo>
                    <a:pt x="62434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12" name="object 23">
              <a:extLst>
                <a:ext uri="{FF2B5EF4-FFF2-40B4-BE49-F238E27FC236}">
                  <a16:creationId xmlns:a16="http://schemas.microsoft.com/office/drawing/2014/main" id="{636BE632-D05F-4E96-ACDE-BC4C69FEF0A3}"/>
                </a:ext>
              </a:extLst>
            </p:cNvPr>
            <p:cNvSpPr/>
            <p:nvPr/>
          </p:nvSpPr>
          <p:spPr>
            <a:xfrm>
              <a:off x="6868324" y="2301774"/>
              <a:ext cx="1052195" cy="1108075"/>
            </a:xfrm>
            <a:custGeom>
              <a:avLst/>
              <a:gdLst/>
              <a:ahLst/>
              <a:cxnLst/>
              <a:rect l="l" t="t" r="r" b="b"/>
              <a:pathLst>
                <a:path w="1052195" h="1108075">
                  <a:moveTo>
                    <a:pt x="418528" y="0"/>
                  </a:moveTo>
                  <a:lnTo>
                    <a:pt x="337021" y="36795"/>
                  </a:lnTo>
                  <a:lnTo>
                    <a:pt x="269657" y="69246"/>
                  </a:lnTo>
                  <a:lnTo>
                    <a:pt x="214991" y="97564"/>
                  </a:lnTo>
                  <a:lnTo>
                    <a:pt x="171581" y="121959"/>
                  </a:lnTo>
                  <a:lnTo>
                    <a:pt x="137984" y="142642"/>
                  </a:lnTo>
                  <a:lnTo>
                    <a:pt x="94381" y="173779"/>
                  </a:lnTo>
                  <a:lnTo>
                    <a:pt x="71316" y="212495"/>
                  </a:lnTo>
                  <a:lnTo>
                    <a:pt x="60930" y="274026"/>
                  </a:lnTo>
                  <a:lnTo>
                    <a:pt x="55763" y="315382"/>
                  </a:lnTo>
                  <a:lnTo>
                    <a:pt x="50641" y="362734"/>
                  </a:lnTo>
                  <a:lnTo>
                    <a:pt x="45582" y="415282"/>
                  </a:lnTo>
                  <a:lnTo>
                    <a:pt x="40609" y="472228"/>
                  </a:lnTo>
                  <a:lnTo>
                    <a:pt x="35740" y="532772"/>
                  </a:lnTo>
                  <a:lnTo>
                    <a:pt x="30997" y="596118"/>
                  </a:lnTo>
                  <a:lnTo>
                    <a:pt x="26400" y="661464"/>
                  </a:lnTo>
                  <a:lnTo>
                    <a:pt x="21969" y="728013"/>
                  </a:lnTo>
                  <a:lnTo>
                    <a:pt x="17723" y="794966"/>
                  </a:lnTo>
                  <a:lnTo>
                    <a:pt x="13685" y="861525"/>
                  </a:lnTo>
                  <a:lnTo>
                    <a:pt x="9872" y="926889"/>
                  </a:lnTo>
                  <a:lnTo>
                    <a:pt x="6307" y="990261"/>
                  </a:lnTo>
                  <a:lnTo>
                    <a:pt x="3010" y="1050842"/>
                  </a:lnTo>
                  <a:lnTo>
                    <a:pt x="0" y="1107833"/>
                  </a:lnTo>
                  <a:lnTo>
                    <a:pt x="1051902" y="1107833"/>
                  </a:lnTo>
                  <a:lnTo>
                    <a:pt x="1048892" y="1050842"/>
                  </a:lnTo>
                  <a:lnTo>
                    <a:pt x="1045594" y="990261"/>
                  </a:lnTo>
                  <a:lnTo>
                    <a:pt x="1042029" y="926889"/>
                  </a:lnTo>
                  <a:lnTo>
                    <a:pt x="1038216" y="861525"/>
                  </a:lnTo>
                  <a:lnTo>
                    <a:pt x="1034176" y="794966"/>
                  </a:lnTo>
                  <a:lnTo>
                    <a:pt x="1029930" y="728013"/>
                  </a:lnTo>
                  <a:lnTo>
                    <a:pt x="1025498" y="661464"/>
                  </a:lnTo>
                  <a:lnTo>
                    <a:pt x="1020900" y="596118"/>
                  </a:lnTo>
                  <a:lnTo>
                    <a:pt x="1016157" y="532772"/>
                  </a:lnTo>
                  <a:lnTo>
                    <a:pt x="1011288" y="472228"/>
                  </a:lnTo>
                  <a:lnTo>
                    <a:pt x="1006314" y="415282"/>
                  </a:lnTo>
                  <a:lnTo>
                    <a:pt x="1001256" y="362734"/>
                  </a:lnTo>
                  <a:lnTo>
                    <a:pt x="996133" y="315382"/>
                  </a:lnTo>
                  <a:lnTo>
                    <a:pt x="990967" y="274026"/>
                  </a:lnTo>
                  <a:lnTo>
                    <a:pt x="980583" y="212495"/>
                  </a:lnTo>
                  <a:lnTo>
                    <a:pt x="957483" y="173717"/>
                  </a:lnTo>
                  <a:lnTo>
                    <a:pt x="914751" y="143095"/>
                  </a:lnTo>
                  <a:lnTo>
                    <a:pt x="881632" y="122672"/>
                  </a:lnTo>
                  <a:lnTo>
                    <a:pt x="838699" y="98536"/>
                  </a:lnTo>
                  <a:lnTo>
                    <a:pt x="784449" y="70441"/>
                  </a:lnTo>
                  <a:lnTo>
                    <a:pt x="717376" y="38143"/>
                  </a:lnTo>
                  <a:lnTo>
                    <a:pt x="635977" y="1396"/>
                  </a:lnTo>
                  <a:lnTo>
                    <a:pt x="41852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13" name="object 24">
              <a:extLst>
                <a:ext uri="{FF2B5EF4-FFF2-40B4-BE49-F238E27FC236}">
                  <a16:creationId xmlns:a16="http://schemas.microsoft.com/office/drawing/2014/main" id="{87A21F66-7584-4728-B4E3-4D31AAB7889D}"/>
                </a:ext>
              </a:extLst>
            </p:cNvPr>
            <p:cNvSpPr/>
            <p:nvPr/>
          </p:nvSpPr>
          <p:spPr>
            <a:xfrm>
              <a:off x="7949324" y="2275713"/>
              <a:ext cx="1019810" cy="1134110"/>
            </a:xfrm>
            <a:custGeom>
              <a:avLst/>
              <a:gdLst/>
              <a:ahLst/>
              <a:cxnLst/>
              <a:rect l="l" t="t" r="r" b="b"/>
              <a:pathLst>
                <a:path w="1019809" h="1134110">
                  <a:moveTo>
                    <a:pt x="405663" y="0"/>
                  </a:moveTo>
                  <a:lnTo>
                    <a:pt x="316583" y="39263"/>
                  </a:lnTo>
                  <a:lnTo>
                    <a:pt x="245134" y="73217"/>
                  </a:lnTo>
                  <a:lnTo>
                    <a:pt x="189230" y="102157"/>
                  </a:lnTo>
                  <a:lnTo>
                    <a:pt x="146784" y="126383"/>
                  </a:lnTo>
                  <a:lnTo>
                    <a:pt x="93827" y="161961"/>
                  </a:lnTo>
                  <a:lnTo>
                    <a:pt x="69812" y="199785"/>
                  </a:lnTo>
                  <a:lnTo>
                    <a:pt x="60234" y="257805"/>
                  </a:lnTo>
                  <a:lnTo>
                    <a:pt x="55463" y="297021"/>
                  </a:lnTo>
                  <a:lnTo>
                    <a:pt x="50725" y="342086"/>
                  </a:lnTo>
                  <a:lnTo>
                    <a:pt x="46040" y="392282"/>
                  </a:lnTo>
                  <a:lnTo>
                    <a:pt x="41422" y="446892"/>
                  </a:lnTo>
                  <a:lnTo>
                    <a:pt x="36890" y="505200"/>
                  </a:lnTo>
                  <a:lnTo>
                    <a:pt x="32460" y="566487"/>
                  </a:lnTo>
                  <a:lnTo>
                    <a:pt x="28149" y="630038"/>
                  </a:lnTo>
                  <a:lnTo>
                    <a:pt x="23975" y="695135"/>
                  </a:lnTo>
                  <a:lnTo>
                    <a:pt x="19954" y="761061"/>
                  </a:lnTo>
                  <a:lnTo>
                    <a:pt x="16103" y="827100"/>
                  </a:lnTo>
                  <a:lnTo>
                    <a:pt x="12440" y="892533"/>
                  </a:lnTo>
                  <a:lnTo>
                    <a:pt x="8981" y="956645"/>
                  </a:lnTo>
                  <a:lnTo>
                    <a:pt x="5743" y="1018719"/>
                  </a:lnTo>
                  <a:lnTo>
                    <a:pt x="2744" y="1078036"/>
                  </a:lnTo>
                  <a:lnTo>
                    <a:pt x="0" y="1133881"/>
                  </a:lnTo>
                  <a:lnTo>
                    <a:pt x="1019479" y="1133881"/>
                  </a:lnTo>
                  <a:lnTo>
                    <a:pt x="1016731" y="1078032"/>
                  </a:lnTo>
                  <a:lnTo>
                    <a:pt x="1013726" y="1018710"/>
                  </a:lnTo>
                  <a:lnTo>
                    <a:pt x="1010482" y="956633"/>
                  </a:lnTo>
                  <a:lnTo>
                    <a:pt x="1007016" y="892517"/>
                  </a:lnTo>
                  <a:lnTo>
                    <a:pt x="1003346" y="827079"/>
                  </a:lnTo>
                  <a:lnTo>
                    <a:pt x="999489" y="761037"/>
                  </a:lnTo>
                  <a:lnTo>
                    <a:pt x="995461" y="695107"/>
                  </a:lnTo>
                  <a:lnTo>
                    <a:pt x="991280" y="630008"/>
                  </a:lnTo>
                  <a:lnTo>
                    <a:pt x="986963" y="566455"/>
                  </a:lnTo>
                  <a:lnTo>
                    <a:pt x="982528" y="505166"/>
                  </a:lnTo>
                  <a:lnTo>
                    <a:pt x="977991" y="446858"/>
                  </a:lnTo>
                  <a:lnTo>
                    <a:pt x="973369" y="392248"/>
                  </a:lnTo>
                  <a:lnTo>
                    <a:pt x="968681" y="342053"/>
                  </a:lnTo>
                  <a:lnTo>
                    <a:pt x="963943" y="296990"/>
                  </a:lnTo>
                  <a:lnTo>
                    <a:pt x="959172" y="257777"/>
                  </a:lnTo>
                  <a:lnTo>
                    <a:pt x="949600" y="199768"/>
                  </a:lnTo>
                  <a:lnTo>
                    <a:pt x="925553" y="161887"/>
                  </a:lnTo>
                  <a:lnTo>
                    <a:pt x="873648" y="126907"/>
                  </a:lnTo>
                  <a:lnTo>
                    <a:pt x="831740" y="102963"/>
                  </a:lnTo>
                  <a:lnTo>
                    <a:pt x="776328" y="74281"/>
                  </a:lnTo>
                  <a:lnTo>
                    <a:pt x="705237" y="40515"/>
                  </a:lnTo>
                  <a:lnTo>
                    <a:pt x="616292" y="1320"/>
                  </a:lnTo>
                  <a:lnTo>
                    <a:pt x="40566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14" name="object 25">
              <a:extLst>
                <a:ext uri="{FF2B5EF4-FFF2-40B4-BE49-F238E27FC236}">
                  <a16:creationId xmlns:a16="http://schemas.microsoft.com/office/drawing/2014/main" id="{E07F708E-DA55-4FA1-9667-044D9B65E162}"/>
                </a:ext>
              </a:extLst>
            </p:cNvPr>
            <p:cNvSpPr/>
            <p:nvPr/>
          </p:nvSpPr>
          <p:spPr>
            <a:xfrm>
              <a:off x="9019717" y="2283193"/>
              <a:ext cx="1008380" cy="1126490"/>
            </a:xfrm>
            <a:custGeom>
              <a:avLst/>
              <a:gdLst/>
              <a:ahLst/>
              <a:cxnLst/>
              <a:rect l="l" t="t" r="r" b="b"/>
              <a:pathLst>
                <a:path w="1008379" h="1126489">
                  <a:moveTo>
                    <a:pt x="401205" y="0"/>
                  </a:moveTo>
                  <a:lnTo>
                    <a:pt x="313128" y="39936"/>
                  </a:lnTo>
                  <a:lnTo>
                    <a:pt x="242483" y="74472"/>
                  </a:lnTo>
                  <a:lnTo>
                    <a:pt x="187209" y="103912"/>
                  </a:lnTo>
                  <a:lnTo>
                    <a:pt x="145240" y="128556"/>
                  </a:lnTo>
                  <a:lnTo>
                    <a:pt x="92876" y="164746"/>
                  </a:lnTo>
                  <a:lnTo>
                    <a:pt x="69110" y="202725"/>
                  </a:lnTo>
                  <a:lnTo>
                    <a:pt x="59619" y="260331"/>
                  </a:lnTo>
                  <a:lnTo>
                    <a:pt x="54891" y="299217"/>
                  </a:lnTo>
                  <a:lnTo>
                    <a:pt x="50198" y="343877"/>
                  </a:lnTo>
                  <a:lnTo>
                    <a:pt x="45556" y="393600"/>
                  </a:lnTo>
                  <a:lnTo>
                    <a:pt x="40982" y="447675"/>
                  </a:lnTo>
                  <a:lnTo>
                    <a:pt x="36494" y="505391"/>
                  </a:lnTo>
                  <a:lnTo>
                    <a:pt x="32107" y="566037"/>
                  </a:lnTo>
                  <a:lnTo>
                    <a:pt x="27839" y="628902"/>
                  </a:lnTo>
                  <a:lnTo>
                    <a:pt x="23706" y="693276"/>
                  </a:lnTo>
                  <a:lnTo>
                    <a:pt x="19727" y="758446"/>
                  </a:lnTo>
                  <a:lnTo>
                    <a:pt x="15917" y="823703"/>
                  </a:lnTo>
                  <a:lnTo>
                    <a:pt x="12293" y="888336"/>
                  </a:lnTo>
                  <a:lnTo>
                    <a:pt x="8872" y="951633"/>
                  </a:lnTo>
                  <a:lnTo>
                    <a:pt x="5672" y="1012883"/>
                  </a:lnTo>
                  <a:lnTo>
                    <a:pt x="2709" y="1071376"/>
                  </a:lnTo>
                  <a:lnTo>
                    <a:pt x="0" y="1126401"/>
                  </a:lnTo>
                  <a:lnTo>
                    <a:pt x="1008176" y="1126401"/>
                  </a:lnTo>
                  <a:lnTo>
                    <a:pt x="1005465" y="1071376"/>
                  </a:lnTo>
                  <a:lnTo>
                    <a:pt x="1002500" y="1012883"/>
                  </a:lnTo>
                  <a:lnTo>
                    <a:pt x="999298" y="951633"/>
                  </a:lnTo>
                  <a:lnTo>
                    <a:pt x="995877" y="888336"/>
                  </a:lnTo>
                  <a:lnTo>
                    <a:pt x="992252" y="823703"/>
                  </a:lnTo>
                  <a:lnTo>
                    <a:pt x="988441" y="758446"/>
                  </a:lnTo>
                  <a:lnTo>
                    <a:pt x="984460" y="693276"/>
                  </a:lnTo>
                  <a:lnTo>
                    <a:pt x="980328" y="628902"/>
                  </a:lnTo>
                  <a:lnTo>
                    <a:pt x="976060" y="566037"/>
                  </a:lnTo>
                  <a:lnTo>
                    <a:pt x="971673" y="505391"/>
                  </a:lnTo>
                  <a:lnTo>
                    <a:pt x="967184" y="447675"/>
                  </a:lnTo>
                  <a:lnTo>
                    <a:pt x="962611" y="393600"/>
                  </a:lnTo>
                  <a:lnTo>
                    <a:pt x="957969" y="343877"/>
                  </a:lnTo>
                  <a:lnTo>
                    <a:pt x="953277" y="299217"/>
                  </a:lnTo>
                  <a:lnTo>
                    <a:pt x="948550" y="260331"/>
                  </a:lnTo>
                  <a:lnTo>
                    <a:pt x="939062" y="202725"/>
                  </a:lnTo>
                  <a:lnTo>
                    <a:pt x="915250" y="164670"/>
                  </a:lnTo>
                  <a:lnTo>
                    <a:pt x="863930" y="129095"/>
                  </a:lnTo>
                  <a:lnTo>
                    <a:pt x="822494" y="104741"/>
                  </a:lnTo>
                  <a:lnTo>
                    <a:pt x="767706" y="75567"/>
                  </a:lnTo>
                  <a:lnTo>
                    <a:pt x="697416" y="41224"/>
                  </a:lnTo>
                  <a:lnTo>
                    <a:pt x="609473" y="1358"/>
                  </a:lnTo>
                  <a:lnTo>
                    <a:pt x="40120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15" name="object 26">
              <a:extLst>
                <a:ext uri="{FF2B5EF4-FFF2-40B4-BE49-F238E27FC236}">
                  <a16:creationId xmlns:a16="http://schemas.microsoft.com/office/drawing/2014/main" id="{2B533605-5184-499B-96E8-C193B1ABA2AF}"/>
                </a:ext>
              </a:extLst>
            </p:cNvPr>
            <p:cNvSpPr/>
            <p:nvPr/>
          </p:nvSpPr>
          <p:spPr>
            <a:xfrm>
              <a:off x="7570840" y="1904492"/>
              <a:ext cx="84086" cy="1283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16" name="object 27">
              <a:extLst>
                <a:ext uri="{FF2B5EF4-FFF2-40B4-BE49-F238E27FC236}">
                  <a16:creationId xmlns:a16="http://schemas.microsoft.com/office/drawing/2014/main" id="{4CD75D9E-640C-421C-85E6-74B91AAB32A3}"/>
                </a:ext>
              </a:extLst>
            </p:cNvPr>
            <p:cNvSpPr/>
            <p:nvPr/>
          </p:nvSpPr>
          <p:spPr>
            <a:xfrm>
              <a:off x="7278966" y="1964563"/>
              <a:ext cx="230619" cy="4271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17" name="object 28">
              <a:extLst>
                <a:ext uri="{FF2B5EF4-FFF2-40B4-BE49-F238E27FC236}">
                  <a16:creationId xmlns:a16="http://schemas.microsoft.com/office/drawing/2014/main" id="{3EC0B3E6-8D6B-40C7-B55B-AF095BDD47B5}"/>
                </a:ext>
              </a:extLst>
            </p:cNvPr>
            <p:cNvSpPr/>
            <p:nvPr/>
          </p:nvSpPr>
          <p:spPr>
            <a:xfrm>
              <a:off x="7132808" y="1904492"/>
              <a:ext cx="84073" cy="1283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18" name="object 29">
              <a:extLst>
                <a:ext uri="{FF2B5EF4-FFF2-40B4-BE49-F238E27FC236}">
                  <a16:creationId xmlns:a16="http://schemas.microsoft.com/office/drawing/2014/main" id="{EDE5FA1A-89C8-4A72-9A92-D5410E5C7343}"/>
                </a:ext>
              </a:extLst>
            </p:cNvPr>
            <p:cNvSpPr/>
            <p:nvPr/>
          </p:nvSpPr>
          <p:spPr>
            <a:xfrm>
              <a:off x="7146460" y="1536446"/>
              <a:ext cx="495492" cy="7167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19" name="object 30">
              <a:extLst>
                <a:ext uri="{FF2B5EF4-FFF2-40B4-BE49-F238E27FC236}">
                  <a16:creationId xmlns:a16="http://schemas.microsoft.com/office/drawing/2014/main" id="{BFD79E2E-A933-4EF5-909F-A4E198FAC156}"/>
                </a:ext>
              </a:extLst>
            </p:cNvPr>
            <p:cNvSpPr/>
            <p:nvPr/>
          </p:nvSpPr>
          <p:spPr>
            <a:xfrm>
              <a:off x="7206881" y="2661095"/>
              <a:ext cx="375285" cy="190500"/>
            </a:xfrm>
            <a:custGeom>
              <a:avLst/>
              <a:gdLst/>
              <a:ahLst/>
              <a:cxnLst/>
              <a:rect l="l" t="t" r="r" b="b"/>
              <a:pathLst>
                <a:path w="375284" h="190500">
                  <a:moveTo>
                    <a:pt x="334416" y="0"/>
                  </a:moveTo>
                  <a:lnTo>
                    <a:pt x="40360" y="0"/>
                  </a:lnTo>
                  <a:lnTo>
                    <a:pt x="0" y="171424"/>
                  </a:lnTo>
                  <a:lnTo>
                    <a:pt x="43877" y="179442"/>
                  </a:lnTo>
                  <a:lnTo>
                    <a:pt x="89922" y="185343"/>
                  </a:lnTo>
                  <a:lnTo>
                    <a:pt x="137852" y="188987"/>
                  </a:lnTo>
                  <a:lnTo>
                    <a:pt x="187388" y="190233"/>
                  </a:lnTo>
                  <a:lnTo>
                    <a:pt x="236924" y="188987"/>
                  </a:lnTo>
                  <a:lnTo>
                    <a:pt x="284856" y="185343"/>
                  </a:lnTo>
                  <a:lnTo>
                    <a:pt x="330904" y="179442"/>
                  </a:lnTo>
                  <a:lnTo>
                    <a:pt x="374789" y="171424"/>
                  </a:lnTo>
                  <a:lnTo>
                    <a:pt x="334416" y="0"/>
                  </a:lnTo>
                  <a:close/>
                </a:path>
              </a:pathLst>
            </a:custGeom>
            <a:solidFill>
              <a:srgbClr val="E7E7E5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20" name="object 31">
              <a:extLst>
                <a:ext uri="{FF2B5EF4-FFF2-40B4-BE49-F238E27FC236}">
                  <a16:creationId xmlns:a16="http://schemas.microsoft.com/office/drawing/2014/main" id="{ED9DDAAE-92D4-416F-AB0E-F34CD5B7CB97}"/>
                </a:ext>
              </a:extLst>
            </p:cNvPr>
            <p:cNvSpPr/>
            <p:nvPr/>
          </p:nvSpPr>
          <p:spPr>
            <a:xfrm>
              <a:off x="7190092" y="2275027"/>
              <a:ext cx="408940" cy="516890"/>
            </a:xfrm>
            <a:custGeom>
              <a:avLst/>
              <a:gdLst/>
              <a:ahLst/>
              <a:cxnLst/>
              <a:rect l="l" t="t" r="r" b="b"/>
              <a:pathLst>
                <a:path w="408940" h="516889">
                  <a:moveTo>
                    <a:pt x="61188" y="0"/>
                  </a:moveTo>
                  <a:lnTo>
                    <a:pt x="50296" y="2201"/>
                  </a:lnTo>
                  <a:lnTo>
                    <a:pt x="41403" y="8204"/>
                  </a:lnTo>
                  <a:lnTo>
                    <a:pt x="35408" y="17102"/>
                  </a:lnTo>
                  <a:lnTo>
                    <a:pt x="33210" y="27990"/>
                  </a:lnTo>
                  <a:lnTo>
                    <a:pt x="36225" y="51136"/>
                  </a:lnTo>
                  <a:lnTo>
                    <a:pt x="44920" y="72702"/>
                  </a:lnTo>
                  <a:lnTo>
                    <a:pt x="58762" y="92318"/>
                  </a:lnTo>
                  <a:lnTo>
                    <a:pt x="77216" y="109613"/>
                  </a:lnTo>
                  <a:lnTo>
                    <a:pt x="0" y="492671"/>
                  </a:lnTo>
                  <a:lnTo>
                    <a:pt x="47806" y="502887"/>
                  </a:lnTo>
                  <a:lnTo>
                    <a:pt x="97978" y="510406"/>
                  </a:lnTo>
                  <a:lnTo>
                    <a:pt x="150206" y="515048"/>
                  </a:lnTo>
                  <a:lnTo>
                    <a:pt x="204177" y="516635"/>
                  </a:lnTo>
                  <a:lnTo>
                    <a:pt x="258155" y="515048"/>
                  </a:lnTo>
                  <a:lnTo>
                    <a:pt x="310384" y="510406"/>
                  </a:lnTo>
                  <a:lnTo>
                    <a:pt x="360561" y="502887"/>
                  </a:lnTo>
                  <a:lnTo>
                    <a:pt x="408381" y="492671"/>
                  </a:lnTo>
                  <a:lnTo>
                    <a:pt x="331152" y="109613"/>
                  </a:lnTo>
                  <a:lnTo>
                    <a:pt x="349212" y="92697"/>
                  </a:lnTo>
                  <a:lnTo>
                    <a:pt x="204177" y="92697"/>
                  </a:lnTo>
                  <a:lnTo>
                    <a:pt x="170472" y="89467"/>
                  </a:lnTo>
                  <a:lnTo>
                    <a:pt x="112230" y="65961"/>
                  </a:lnTo>
                  <a:lnTo>
                    <a:pt x="89170" y="34810"/>
                  </a:lnTo>
                  <a:lnTo>
                    <a:pt x="89166" y="27990"/>
                  </a:lnTo>
                  <a:lnTo>
                    <a:pt x="86963" y="17096"/>
                  </a:lnTo>
                  <a:lnTo>
                    <a:pt x="80961" y="8199"/>
                  </a:lnTo>
                  <a:lnTo>
                    <a:pt x="72066" y="2200"/>
                  </a:lnTo>
                  <a:lnTo>
                    <a:pt x="61188" y="0"/>
                  </a:lnTo>
                  <a:close/>
                </a:path>
                <a:path w="408940" h="516889">
                  <a:moveTo>
                    <a:pt x="347192" y="0"/>
                  </a:moveTo>
                  <a:lnTo>
                    <a:pt x="336300" y="2201"/>
                  </a:lnTo>
                  <a:lnTo>
                    <a:pt x="327407" y="8204"/>
                  </a:lnTo>
                  <a:lnTo>
                    <a:pt x="321412" y="17102"/>
                  </a:lnTo>
                  <a:lnTo>
                    <a:pt x="319214" y="27990"/>
                  </a:lnTo>
                  <a:lnTo>
                    <a:pt x="319214" y="34810"/>
                  </a:lnTo>
                  <a:lnTo>
                    <a:pt x="317246" y="41249"/>
                  </a:lnTo>
                  <a:lnTo>
                    <a:pt x="269695" y="80297"/>
                  </a:lnTo>
                  <a:lnTo>
                    <a:pt x="204177" y="92697"/>
                  </a:lnTo>
                  <a:lnTo>
                    <a:pt x="349212" y="92697"/>
                  </a:lnTo>
                  <a:lnTo>
                    <a:pt x="349621" y="92313"/>
                  </a:lnTo>
                  <a:lnTo>
                    <a:pt x="363458" y="72697"/>
                  </a:lnTo>
                  <a:lnTo>
                    <a:pt x="372145" y="51134"/>
                  </a:lnTo>
                  <a:lnTo>
                    <a:pt x="375158" y="27990"/>
                  </a:lnTo>
                  <a:lnTo>
                    <a:pt x="372960" y="17096"/>
                  </a:lnTo>
                  <a:lnTo>
                    <a:pt x="366966" y="8199"/>
                  </a:lnTo>
                  <a:lnTo>
                    <a:pt x="358077" y="2200"/>
                  </a:lnTo>
                  <a:lnTo>
                    <a:pt x="3471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21" name="object 32">
              <a:extLst>
                <a:ext uri="{FF2B5EF4-FFF2-40B4-BE49-F238E27FC236}">
                  <a16:creationId xmlns:a16="http://schemas.microsoft.com/office/drawing/2014/main" id="{5FF373CE-1F17-4202-87C3-EF1A6D5EEA92}"/>
                </a:ext>
              </a:extLst>
            </p:cNvPr>
            <p:cNvSpPr/>
            <p:nvPr/>
          </p:nvSpPr>
          <p:spPr>
            <a:xfrm>
              <a:off x="8199201" y="1560724"/>
              <a:ext cx="534670" cy="785495"/>
            </a:xfrm>
            <a:custGeom>
              <a:avLst/>
              <a:gdLst/>
              <a:ahLst/>
              <a:cxnLst/>
              <a:rect l="l" t="t" r="r" b="b"/>
              <a:pathLst>
                <a:path w="534670" h="785494">
                  <a:moveTo>
                    <a:pt x="299501" y="0"/>
                  </a:moveTo>
                  <a:lnTo>
                    <a:pt x="259829" y="969"/>
                  </a:lnTo>
                  <a:lnTo>
                    <a:pt x="225452" y="8487"/>
                  </a:lnTo>
                  <a:lnTo>
                    <a:pt x="199358" y="20519"/>
                  </a:lnTo>
                  <a:lnTo>
                    <a:pt x="184537" y="35031"/>
                  </a:lnTo>
                  <a:lnTo>
                    <a:pt x="137338" y="42796"/>
                  </a:lnTo>
                  <a:lnTo>
                    <a:pt x="102833" y="64111"/>
                  </a:lnTo>
                  <a:lnTo>
                    <a:pt x="78626" y="95908"/>
                  </a:lnTo>
                  <a:lnTo>
                    <a:pt x="62325" y="135114"/>
                  </a:lnTo>
                  <a:lnTo>
                    <a:pt x="51536" y="178660"/>
                  </a:lnTo>
                  <a:lnTo>
                    <a:pt x="43866" y="223476"/>
                  </a:lnTo>
                  <a:lnTo>
                    <a:pt x="36920" y="266492"/>
                  </a:lnTo>
                  <a:lnTo>
                    <a:pt x="28305" y="304636"/>
                  </a:lnTo>
                  <a:lnTo>
                    <a:pt x="15627" y="334840"/>
                  </a:lnTo>
                  <a:lnTo>
                    <a:pt x="7185" y="355370"/>
                  </a:lnTo>
                  <a:lnTo>
                    <a:pt x="1913" y="383551"/>
                  </a:lnTo>
                  <a:lnTo>
                    <a:pt x="0" y="417917"/>
                  </a:lnTo>
                  <a:lnTo>
                    <a:pt x="1629" y="457004"/>
                  </a:lnTo>
                  <a:lnTo>
                    <a:pt x="6990" y="499348"/>
                  </a:lnTo>
                  <a:lnTo>
                    <a:pt x="16267" y="543483"/>
                  </a:lnTo>
                  <a:lnTo>
                    <a:pt x="29647" y="587946"/>
                  </a:lnTo>
                  <a:lnTo>
                    <a:pt x="47316" y="631271"/>
                  </a:lnTo>
                  <a:lnTo>
                    <a:pt x="69462" y="671995"/>
                  </a:lnTo>
                  <a:lnTo>
                    <a:pt x="96270" y="708652"/>
                  </a:lnTo>
                  <a:lnTo>
                    <a:pt x="127927" y="739777"/>
                  </a:lnTo>
                  <a:lnTo>
                    <a:pt x="164619" y="763907"/>
                  </a:lnTo>
                  <a:lnTo>
                    <a:pt x="206532" y="779577"/>
                  </a:lnTo>
                  <a:lnTo>
                    <a:pt x="253854" y="785321"/>
                  </a:lnTo>
                  <a:lnTo>
                    <a:pt x="302071" y="778991"/>
                  </a:lnTo>
                  <a:lnTo>
                    <a:pt x="345790" y="760753"/>
                  </a:lnTo>
                  <a:lnTo>
                    <a:pt x="384996" y="732604"/>
                  </a:lnTo>
                  <a:lnTo>
                    <a:pt x="419674" y="696543"/>
                  </a:lnTo>
                  <a:lnTo>
                    <a:pt x="449811" y="654569"/>
                  </a:lnTo>
                  <a:lnTo>
                    <a:pt x="475392" y="608680"/>
                  </a:lnTo>
                  <a:lnTo>
                    <a:pt x="496404" y="560874"/>
                  </a:lnTo>
                  <a:lnTo>
                    <a:pt x="512832" y="513149"/>
                  </a:lnTo>
                  <a:lnTo>
                    <a:pt x="524661" y="467504"/>
                  </a:lnTo>
                  <a:lnTo>
                    <a:pt x="531877" y="425936"/>
                  </a:lnTo>
                  <a:lnTo>
                    <a:pt x="534467" y="390446"/>
                  </a:lnTo>
                  <a:lnTo>
                    <a:pt x="532416" y="363029"/>
                  </a:lnTo>
                  <a:lnTo>
                    <a:pt x="525710" y="345686"/>
                  </a:lnTo>
                  <a:lnTo>
                    <a:pt x="511540" y="320069"/>
                  </a:lnTo>
                  <a:lnTo>
                    <a:pt x="504806" y="291925"/>
                  </a:lnTo>
                  <a:lnTo>
                    <a:pt x="493465" y="217697"/>
                  </a:lnTo>
                  <a:lnTo>
                    <a:pt x="478768" y="166435"/>
                  </a:lnTo>
                  <a:lnTo>
                    <a:pt x="451326" y="102290"/>
                  </a:lnTo>
                  <a:lnTo>
                    <a:pt x="420379" y="56723"/>
                  </a:lnTo>
                  <a:lnTo>
                    <a:pt x="382766" y="25842"/>
                  </a:lnTo>
                  <a:lnTo>
                    <a:pt x="341476" y="7612"/>
                  </a:lnTo>
                  <a:lnTo>
                    <a:pt x="299501" y="0"/>
                  </a:lnTo>
                  <a:close/>
                </a:path>
              </a:pathLst>
            </a:custGeom>
            <a:solidFill>
              <a:srgbClr val="FEBE29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22" name="object 33">
              <a:extLst>
                <a:ext uri="{FF2B5EF4-FFF2-40B4-BE49-F238E27FC236}">
                  <a16:creationId xmlns:a16="http://schemas.microsoft.com/office/drawing/2014/main" id="{B9EC2EC6-784E-41ED-9F10-55512058605E}"/>
                </a:ext>
              </a:extLst>
            </p:cNvPr>
            <p:cNvSpPr/>
            <p:nvPr/>
          </p:nvSpPr>
          <p:spPr>
            <a:xfrm>
              <a:off x="8356828" y="1951873"/>
              <a:ext cx="204470" cy="428625"/>
            </a:xfrm>
            <a:custGeom>
              <a:avLst/>
              <a:gdLst/>
              <a:ahLst/>
              <a:cxnLst/>
              <a:rect l="l" t="t" r="r" b="b"/>
              <a:pathLst>
                <a:path w="204470" h="428625">
                  <a:moveTo>
                    <a:pt x="119063" y="0"/>
                  </a:moveTo>
                  <a:lnTo>
                    <a:pt x="85165" y="0"/>
                  </a:lnTo>
                  <a:lnTo>
                    <a:pt x="52948" y="10006"/>
                  </a:lnTo>
                  <a:lnTo>
                    <a:pt x="25773" y="30019"/>
                  </a:lnTo>
                  <a:lnTo>
                    <a:pt x="7003" y="60039"/>
                  </a:lnTo>
                  <a:lnTo>
                    <a:pt x="0" y="100066"/>
                  </a:lnTo>
                  <a:lnTo>
                    <a:pt x="0" y="350256"/>
                  </a:lnTo>
                  <a:lnTo>
                    <a:pt x="24207" y="388851"/>
                  </a:lnTo>
                  <a:lnTo>
                    <a:pt x="52151" y="414819"/>
                  </a:lnTo>
                  <a:lnTo>
                    <a:pt x="82583" y="428019"/>
                  </a:lnTo>
                  <a:lnTo>
                    <a:pt x="114255" y="428305"/>
                  </a:lnTo>
                  <a:lnTo>
                    <a:pt x="145918" y="415536"/>
                  </a:lnTo>
                  <a:lnTo>
                    <a:pt x="176325" y="389567"/>
                  </a:lnTo>
                  <a:lnTo>
                    <a:pt x="204228" y="350256"/>
                  </a:lnTo>
                  <a:lnTo>
                    <a:pt x="204228" y="100066"/>
                  </a:lnTo>
                  <a:lnTo>
                    <a:pt x="197224" y="60039"/>
                  </a:lnTo>
                  <a:lnTo>
                    <a:pt x="178454" y="30019"/>
                  </a:lnTo>
                  <a:lnTo>
                    <a:pt x="151280" y="10006"/>
                  </a:lnTo>
                  <a:lnTo>
                    <a:pt x="119063" y="0"/>
                  </a:lnTo>
                  <a:close/>
                </a:path>
              </a:pathLst>
            </a:custGeom>
            <a:solidFill>
              <a:srgbClr val="F2D3B9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23" name="object 34">
              <a:extLst>
                <a:ext uri="{FF2B5EF4-FFF2-40B4-BE49-F238E27FC236}">
                  <a16:creationId xmlns:a16="http://schemas.microsoft.com/office/drawing/2014/main" id="{E1A3FA63-0E1C-4EDB-8AF4-47D0F20BFFF9}"/>
                </a:ext>
              </a:extLst>
            </p:cNvPr>
            <p:cNvSpPr/>
            <p:nvPr/>
          </p:nvSpPr>
          <p:spPr>
            <a:xfrm>
              <a:off x="8655375" y="1933891"/>
              <a:ext cx="91039" cy="1363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24" name="object 35">
              <a:extLst>
                <a:ext uri="{FF2B5EF4-FFF2-40B4-BE49-F238E27FC236}">
                  <a16:creationId xmlns:a16="http://schemas.microsoft.com/office/drawing/2014/main" id="{51BFACB5-1E79-4F7C-AB9C-246AD15DC414}"/>
                </a:ext>
              </a:extLst>
            </p:cNvPr>
            <p:cNvSpPr/>
            <p:nvPr/>
          </p:nvSpPr>
          <p:spPr>
            <a:xfrm>
              <a:off x="8171670" y="1933887"/>
              <a:ext cx="91027" cy="13635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25" name="object 36">
              <a:extLst>
                <a:ext uri="{FF2B5EF4-FFF2-40B4-BE49-F238E27FC236}">
                  <a16:creationId xmlns:a16="http://schemas.microsoft.com/office/drawing/2014/main" id="{21C5C14B-92CB-4871-95E4-6FECBE0FD14E}"/>
                </a:ext>
              </a:extLst>
            </p:cNvPr>
            <p:cNvSpPr/>
            <p:nvPr/>
          </p:nvSpPr>
          <p:spPr>
            <a:xfrm>
              <a:off x="8356828" y="2176399"/>
              <a:ext cx="204228" cy="7095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26" name="object 37">
              <a:extLst>
                <a:ext uri="{FF2B5EF4-FFF2-40B4-BE49-F238E27FC236}">
                  <a16:creationId xmlns:a16="http://schemas.microsoft.com/office/drawing/2014/main" id="{E4E067D9-39D4-4644-B04C-0834B1B7BDDD}"/>
                </a:ext>
              </a:extLst>
            </p:cNvPr>
            <p:cNvSpPr/>
            <p:nvPr/>
          </p:nvSpPr>
          <p:spPr>
            <a:xfrm>
              <a:off x="8209498" y="1602804"/>
              <a:ext cx="499745" cy="622300"/>
            </a:xfrm>
            <a:custGeom>
              <a:avLst/>
              <a:gdLst/>
              <a:ahLst/>
              <a:cxnLst/>
              <a:rect l="l" t="t" r="r" b="b"/>
              <a:pathLst>
                <a:path w="499745" h="622300">
                  <a:moveTo>
                    <a:pt x="249653" y="0"/>
                  </a:moveTo>
                  <a:lnTo>
                    <a:pt x="201750" y="4353"/>
                  </a:lnTo>
                  <a:lnTo>
                    <a:pt x="158967" y="16761"/>
                  </a:lnTo>
                  <a:lnTo>
                    <a:pt x="121295" y="36241"/>
                  </a:lnTo>
                  <a:lnTo>
                    <a:pt x="88728" y="61813"/>
                  </a:lnTo>
                  <a:lnTo>
                    <a:pt x="61254" y="92497"/>
                  </a:lnTo>
                  <a:lnTo>
                    <a:pt x="38866" y="127311"/>
                  </a:lnTo>
                  <a:lnTo>
                    <a:pt x="21556" y="165274"/>
                  </a:lnTo>
                  <a:lnTo>
                    <a:pt x="9313" y="205406"/>
                  </a:lnTo>
                  <a:lnTo>
                    <a:pt x="2131" y="246727"/>
                  </a:lnTo>
                  <a:lnTo>
                    <a:pt x="0" y="288254"/>
                  </a:lnTo>
                  <a:lnTo>
                    <a:pt x="2910" y="329008"/>
                  </a:lnTo>
                  <a:lnTo>
                    <a:pt x="10855" y="368007"/>
                  </a:lnTo>
                  <a:lnTo>
                    <a:pt x="30401" y="421914"/>
                  </a:lnTo>
                  <a:lnTo>
                    <a:pt x="56715" y="470889"/>
                  </a:lnTo>
                  <a:lnTo>
                    <a:pt x="87883" y="514236"/>
                  </a:lnTo>
                  <a:lnTo>
                    <a:pt x="121996" y="551262"/>
                  </a:lnTo>
                  <a:lnTo>
                    <a:pt x="157141" y="581270"/>
                  </a:lnTo>
                  <a:lnTo>
                    <a:pt x="191406" y="603565"/>
                  </a:lnTo>
                  <a:lnTo>
                    <a:pt x="249653" y="622236"/>
                  </a:lnTo>
                  <a:lnTo>
                    <a:pt x="276416" y="617452"/>
                  </a:lnTo>
                  <a:lnTo>
                    <a:pt x="342144" y="581270"/>
                  </a:lnTo>
                  <a:lnTo>
                    <a:pt x="377285" y="551262"/>
                  </a:lnTo>
                  <a:lnTo>
                    <a:pt x="411396" y="514236"/>
                  </a:lnTo>
                  <a:lnTo>
                    <a:pt x="442566" y="470889"/>
                  </a:lnTo>
                  <a:lnTo>
                    <a:pt x="468884" y="421914"/>
                  </a:lnTo>
                  <a:lnTo>
                    <a:pt x="488438" y="368007"/>
                  </a:lnTo>
                  <a:lnTo>
                    <a:pt x="496386" y="329008"/>
                  </a:lnTo>
                  <a:lnTo>
                    <a:pt x="499298" y="288254"/>
                  </a:lnTo>
                  <a:lnTo>
                    <a:pt x="497168" y="246727"/>
                  </a:lnTo>
                  <a:lnTo>
                    <a:pt x="489986" y="205406"/>
                  </a:lnTo>
                  <a:lnTo>
                    <a:pt x="477744" y="165274"/>
                  </a:lnTo>
                  <a:lnTo>
                    <a:pt x="460433" y="127311"/>
                  </a:lnTo>
                  <a:lnTo>
                    <a:pt x="438046" y="92497"/>
                  </a:lnTo>
                  <a:lnTo>
                    <a:pt x="410572" y="61813"/>
                  </a:lnTo>
                  <a:lnTo>
                    <a:pt x="378005" y="36241"/>
                  </a:lnTo>
                  <a:lnTo>
                    <a:pt x="340335" y="16761"/>
                  </a:lnTo>
                  <a:lnTo>
                    <a:pt x="297554" y="4353"/>
                  </a:lnTo>
                  <a:lnTo>
                    <a:pt x="249653" y="0"/>
                  </a:lnTo>
                  <a:close/>
                </a:path>
              </a:pathLst>
            </a:custGeom>
            <a:solidFill>
              <a:srgbClr val="F2D3B9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27" name="object 38">
              <a:extLst>
                <a:ext uri="{FF2B5EF4-FFF2-40B4-BE49-F238E27FC236}">
                  <a16:creationId xmlns:a16="http://schemas.microsoft.com/office/drawing/2014/main" id="{B634B831-7E06-49A9-A6A1-25095AC5F132}"/>
                </a:ext>
              </a:extLst>
            </p:cNvPr>
            <p:cNvSpPr/>
            <p:nvPr/>
          </p:nvSpPr>
          <p:spPr>
            <a:xfrm>
              <a:off x="8189010" y="1588857"/>
              <a:ext cx="534670" cy="425450"/>
            </a:xfrm>
            <a:custGeom>
              <a:avLst/>
              <a:gdLst/>
              <a:ahLst/>
              <a:cxnLst/>
              <a:rect l="l" t="t" r="r" b="b"/>
              <a:pathLst>
                <a:path w="534670" h="425450">
                  <a:moveTo>
                    <a:pt x="273522" y="0"/>
                  </a:moveTo>
                  <a:lnTo>
                    <a:pt x="234606" y="3302"/>
                  </a:lnTo>
                  <a:lnTo>
                    <a:pt x="191440" y="13377"/>
                  </a:lnTo>
                  <a:lnTo>
                    <a:pt x="145045" y="32203"/>
                  </a:lnTo>
                  <a:lnTo>
                    <a:pt x="96444" y="61762"/>
                  </a:lnTo>
                  <a:lnTo>
                    <a:pt x="55379" y="100595"/>
                  </a:lnTo>
                  <a:lnTo>
                    <a:pt x="26856" y="146242"/>
                  </a:lnTo>
                  <a:lnTo>
                    <a:pt x="9221" y="195949"/>
                  </a:lnTo>
                  <a:lnTo>
                    <a:pt x="820" y="246966"/>
                  </a:lnTo>
                  <a:lnTo>
                    <a:pt x="0" y="296540"/>
                  </a:lnTo>
                  <a:lnTo>
                    <a:pt x="5106" y="341920"/>
                  </a:lnTo>
                  <a:lnTo>
                    <a:pt x="14485" y="380354"/>
                  </a:lnTo>
                  <a:lnTo>
                    <a:pt x="26483" y="409089"/>
                  </a:lnTo>
                  <a:lnTo>
                    <a:pt x="39447" y="425375"/>
                  </a:lnTo>
                  <a:lnTo>
                    <a:pt x="31525" y="362587"/>
                  </a:lnTo>
                  <a:lnTo>
                    <a:pt x="31881" y="315586"/>
                  </a:lnTo>
                  <a:lnTo>
                    <a:pt x="52230" y="255250"/>
                  </a:lnTo>
                  <a:lnTo>
                    <a:pt x="90110" y="216984"/>
                  </a:lnTo>
                  <a:lnTo>
                    <a:pt x="112380" y="197570"/>
                  </a:lnTo>
                  <a:lnTo>
                    <a:pt x="135138" y="173403"/>
                  </a:lnTo>
                  <a:lnTo>
                    <a:pt x="157087" y="141061"/>
                  </a:lnTo>
                  <a:lnTo>
                    <a:pt x="175931" y="117461"/>
                  </a:lnTo>
                  <a:lnTo>
                    <a:pt x="204804" y="108353"/>
                  </a:lnTo>
                  <a:lnTo>
                    <a:pt x="475128" y="108353"/>
                  </a:lnTo>
                  <a:lnTo>
                    <a:pt x="458329" y="86360"/>
                  </a:lnTo>
                  <a:lnTo>
                    <a:pt x="424698" y="52779"/>
                  </a:lnTo>
                  <a:lnTo>
                    <a:pt x="387284" y="25548"/>
                  </a:lnTo>
                  <a:lnTo>
                    <a:pt x="347600" y="7505"/>
                  </a:lnTo>
                  <a:lnTo>
                    <a:pt x="307163" y="1488"/>
                  </a:lnTo>
                  <a:lnTo>
                    <a:pt x="273522" y="0"/>
                  </a:lnTo>
                  <a:close/>
                </a:path>
                <a:path w="534670" h="425450">
                  <a:moveTo>
                    <a:pt x="532071" y="305433"/>
                  </a:moveTo>
                  <a:lnTo>
                    <a:pt x="482582" y="305433"/>
                  </a:lnTo>
                  <a:lnTo>
                    <a:pt x="496523" y="329708"/>
                  </a:lnTo>
                  <a:lnTo>
                    <a:pt x="495876" y="369396"/>
                  </a:lnTo>
                  <a:lnTo>
                    <a:pt x="488036" y="412663"/>
                  </a:lnTo>
                  <a:lnTo>
                    <a:pt x="515637" y="368647"/>
                  </a:lnTo>
                  <a:lnTo>
                    <a:pt x="530184" y="325291"/>
                  </a:lnTo>
                  <a:lnTo>
                    <a:pt x="532071" y="305433"/>
                  </a:lnTo>
                  <a:close/>
                </a:path>
                <a:path w="534670" h="425450">
                  <a:moveTo>
                    <a:pt x="475128" y="108353"/>
                  </a:moveTo>
                  <a:lnTo>
                    <a:pt x="204804" y="108353"/>
                  </a:lnTo>
                  <a:lnTo>
                    <a:pt x="239663" y="117072"/>
                  </a:lnTo>
                  <a:lnTo>
                    <a:pt x="276463" y="146954"/>
                  </a:lnTo>
                  <a:lnTo>
                    <a:pt x="311163" y="201335"/>
                  </a:lnTo>
                  <a:lnTo>
                    <a:pt x="343968" y="265733"/>
                  </a:lnTo>
                  <a:lnTo>
                    <a:pt x="372787" y="304102"/>
                  </a:lnTo>
                  <a:lnTo>
                    <a:pt x="404668" y="317855"/>
                  </a:lnTo>
                  <a:lnTo>
                    <a:pt x="446659" y="308408"/>
                  </a:lnTo>
                  <a:lnTo>
                    <a:pt x="482582" y="305433"/>
                  </a:lnTo>
                  <a:lnTo>
                    <a:pt x="532071" y="305433"/>
                  </a:lnTo>
                  <a:lnTo>
                    <a:pt x="534264" y="282360"/>
                  </a:lnTo>
                  <a:lnTo>
                    <a:pt x="530464" y="239617"/>
                  </a:lnTo>
                  <a:lnTo>
                    <a:pt x="521374" y="196826"/>
                  </a:lnTo>
                  <a:lnTo>
                    <a:pt x="508181" y="161222"/>
                  </a:lnTo>
                  <a:lnTo>
                    <a:pt x="486662" y="123454"/>
                  </a:lnTo>
                  <a:lnTo>
                    <a:pt x="475128" y="108353"/>
                  </a:lnTo>
                  <a:close/>
                </a:path>
              </a:pathLst>
            </a:custGeom>
            <a:solidFill>
              <a:srgbClr val="FEBE29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28" name="object 39">
              <a:extLst>
                <a:ext uri="{FF2B5EF4-FFF2-40B4-BE49-F238E27FC236}">
                  <a16:creationId xmlns:a16="http://schemas.microsoft.com/office/drawing/2014/main" id="{3A8F45E7-A986-4616-9E83-63595DF8BD66}"/>
                </a:ext>
              </a:extLst>
            </p:cNvPr>
            <p:cNvSpPr/>
            <p:nvPr/>
          </p:nvSpPr>
          <p:spPr>
            <a:xfrm>
              <a:off x="8293455" y="2588374"/>
              <a:ext cx="330200" cy="163195"/>
            </a:xfrm>
            <a:custGeom>
              <a:avLst/>
              <a:gdLst/>
              <a:ahLst/>
              <a:cxnLst/>
              <a:rect l="l" t="t" r="r" b="b"/>
              <a:pathLst>
                <a:path w="330200" h="163194">
                  <a:moveTo>
                    <a:pt x="294373" y="0"/>
                  </a:moveTo>
                  <a:lnTo>
                    <a:pt x="35534" y="0"/>
                  </a:lnTo>
                  <a:lnTo>
                    <a:pt x="0" y="146659"/>
                  </a:lnTo>
                  <a:lnTo>
                    <a:pt x="38622" y="153526"/>
                  </a:lnTo>
                  <a:lnTo>
                    <a:pt x="79154" y="158578"/>
                  </a:lnTo>
                  <a:lnTo>
                    <a:pt x="121345" y="161697"/>
                  </a:lnTo>
                  <a:lnTo>
                    <a:pt x="164947" y="162763"/>
                  </a:lnTo>
                  <a:lnTo>
                    <a:pt x="208549" y="161697"/>
                  </a:lnTo>
                  <a:lnTo>
                    <a:pt x="250740" y="158578"/>
                  </a:lnTo>
                  <a:lnTo>
                    <a:pt x="291272" y="153526"/>
                  </a:lnTo>
                  <a:lnTo>
                    <a:pt x="329895" y="146659"/>
                  </a:lnTo>
                  <a:lnTo>
                    <a:pt x="294373" y="0"/>
                  </a:lnTo>
                  <a:close/>
                </a:path>
              </a:pathLst>
            </a:custGeom>
            <a:solidFill>
              <a:srgbClr val="E7E7E5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29" name="object 40">
              <a:extLst>
                <a:ext uri="{FF2B5EF4-FFF2-40B4-BE49-F238E27FC236}">
                  <a16:creationId xmlns:a16="http://schemas.microsoft.com/office/drawing/2014/main" id="{C8A12051-B1F6-4662-A09F-5B91A8937E77}"/>
                </a:ext>
              </a:extLst>
            </p:cNvPr>
            <p:cNvSpPr/>
            <p:nvPr/>
          </p:nvSpPr>
          <p:spPr>
            <a:xfrm>
              <a:off x="8278698" y="2258047"/>
              <a:ext cx="360045" cy="442595"/>
            </a:xfrm>
            <a:custGeom>
              <a:avLst/>
              <a:gdLst/>
              <a:ahLst/>
              <a:cxnLst/>
              <a:rect l="l" t="t" r="r" b="b"/>
              <a:pathLst>
                <a:path w="360045" h="442594">
                  <a:moveTo>
                    <a:pt x="53860" y="0"/>
                  </a:moveTo>
                  <a:lnTo>
                    <a:pt x="44274" y="1883"/>
                  </a:lnTo>
                  <a:lnTo>
                    <a:pt x="36447" y="7016"/>
                  </a:lnTo>
                  <a:lnTo>
                    <a:pt x="31170" y="14626"/>
                  </a:lnTo>
                  <a:lnTo>
                    <a:pt x="29235" y="23939"/>
                  </a:lnTo>
                  <a:lnTo>
                    <a:pt x="31887" y="43745"/>
                  </a:lnTo>
                  <a:lnTo>
                    <a:pt x="39535" y="62201"/>
                  </a:lnTo>
                  <a:lnTo>
                    <a:pt x="51716" y="78985"/>
                  </a:lnTo>
                  <a:lnTo>
                    <a:pt x="67970" y="93776"/>
                  </a:lnTo>
                  <a:lnTo>
                    <a:pt x="0" y="421538"/>
                  </a:lnTo>
                  <a:lnTo>
                    <a:pt x="42079" y="430275"/>
                  </a:lnTo>
                  <a:lnTo>
                    <a:pt x="86239" y="436706"/>
                  </a:lnTo>
                  <a:lnTo>
                    <a:pt x="132209" y="440678"/>
                  </a:lnTo>
                  <a:lnTo>
                    <a:pt x="179717" y="442036"/>
                  </a:lnTo>
                  <a:lnTo>
                    <a:pt x="227228" y="440678"/>
                  </a:lnTo>
                  <a:lnTo>
                    <a:pt x="273202" y="436706"/>
                  </a:lnTo>
                  <a:lnTo>
                    <a:pt x="317367" y="430275"/>
                  </a:lnTo>
                  <a:lnTo>
                    <a:pt x="359448" y="421538"/>
                  </a:lnTo>
                  <a:lnTo>
                    <a:pt x="291477" y="93776"/>
                  </a:lnTo>
                  <a:lnTo>
                    <a:pt x="307375" y="79311"/>
                  </a:lnTo>
                  <a:lnTo>
                    <a:pt x="179717" y="79311"/>
                  </a:lnTo>
                  <a:lnTo>
                    <a:pt x="150048" y="76546"/>
                  </a:lnTo>
                  <a:lnTo>
                    <a:pt x="98782" y="56433"/>
                  </a:lnTo>
                  <a:lnTo>
                    <a:pt x="78473" y="29781"/>
                  </a:lnTo>
                  <a:lnTo>
                    <a:pt x="78473" y="23939"/>
                  </a:lnTo>
                  <a:lnTo>
                    <a:pt x="76538" y="14626"/>
                  </a:lnTo>
                  <a:lnTo>
                    <a:pt x="71262" y="7016"/>
                  </a:lnTo>
                  <a:lnTo>
                    <a:pt x="63439" y="1883"/>
                  </a:lnTo>
                  <a:lnTo>
                    <a:pt x="53860" y="0"/>
                  </a:lnTo>
                  <a:close/>
                </a:path>
                <a:path w="360045" h="442594">
                  <a:moveTo>
                    <a:pt x="305600" y="0"/>
                  </a:moveTo>
                  <a:lnTo>
                    <a:pt x="296014" y="1883"/>
                  </a:lnTo>
                  <a:lnTo>
                    <a:pt x="288186" y="7016"/>
                  </a:lnTo>
                  <a:lnTo>
                    <a:pt x="282909" y="14626"/>
                  </a:lnTo>
                  <a:lnTo>
                    <a:pt x="280974" y="23939"/>
                  </a:lnTo>
                  <a:lnTo>
                    <a:pt x="280974" y="29781"/>
                  </a:lnTo>
                  <a:lnTo>
                    <a:pt x="279247" y="35293"/>
                  </a:lnTo>
                  <a:lnTo>
                    <a:pt x="237393" y="68699"/>
                  </a:lnTo>
                  <a:lnTo>
                    <a:pt x="179717" y="79311"/>
                  </a:lnTo>
                  <a:lnTo>
                    <a:pt x="307375" y="79311"/>
                  </a:lnTo>
                  <a:lnTo>
                    <a:pt x="307733" y="78985"/>
                  </a:lnTo>
                  <a:lnTo>
                    <a:pt x="319919" y="62201"/>
                  </a:lnTo>
                  <a:lnTo>
                    <a:pt x="327571" y="43745"/>
                  </a:lnTo>
                  <a:lnTo>
                    <a:pt x="330225" y="23939"/>
                  </a:lnTo>
                  <a:lnTo>
                    <a:pt x="328290" y="14626"/>
                  </a:lnTo>
                  <a:lnTo>
                    <a:pt x="323013" y="7016"/>
                  </a:lnTo>
                  <a:lnTo>
                    <a:pt x="315186" y="1883"/>
                  </a:lnTo>
                  <a:lnTo>
                    <a:pt x="305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30" name="object 41">
              <a:extLst>
                <a:ext uri="{FF2B5EF4-FFF2-40B4-BE49-F238E27FC236}">
                  <a16:creationId xmlns:a16="http://schemas.microsoft.com/office/drawing/2014/main" id="{59D9CD53-3A62-4297-B26F-5E58618EA03F}"/>
                </a:ext>
              </a:extLst>
            </p:cNvPr>
            <p:cNvSpPr/>
            <p:nvPr/>
          </p:nvSpPr>
          <p:spPr>
            <a:xfrm>
              <a:off x="9205571" y="1664941"/>
              <a:ext cx="294005" cy="493395"/>
            </a:xfrm>
            <a:custGeom>
              <a:avLst/>
              <a:gdLst/>
              <a:ahLst/>
              <a:cxnLst/>
              <a:rect l="l" t="t" r="r" b="b"/>
              <a:pathLst>
                <a:path w="294004" h="493394">
                  <a:moveTo>
                    <a:pt x="164445" y="0"/>
                  </a:moveTo>
                  <a:lnTo>
                    <a:pt x="123740" y="5332"/>
                  </a:lnTo>
                  <a:lnTo>
                    <a:pt x="101254" y="21999"/>
                  </a:lnTo>
                  <a:lnTo>
                    <a:pt x="65033" y="32626"/>
                  </a:lnTo>
                  <a:lnTo>
                    <a:pt x="43030" y="60232"/>
                  </a:lnTo>
                  <a:lnTo>
                    <a:pt x="30806" y="98310"/>
                  </a:lnTo>
                  <a:lnTo>
                    <a:pt x="23919" y="140353"/>
                  </a:lnTo>
                  <a:lnTo>
                    <a:pt x="17928" y="179852"/>
                  </a:lnTo>
                  <a:lnTo>
                    <a:pt x="8392" y="210302"/>
                  </a:lnTo>
                  <a:lnTo>
                    <a:pt x="1409" y="236068"/>
                  </a:lnTo>
                  <a:lnTo>
                    <a:pt x="0" y="274437"/>
                  </a:lnTo>
                  <a:lnTo>
                    <a:pt x="4713" y="320479"/>
                  </a:lnTo>
                  <a:lnTo>
                    <a:pt x="16099" y="369263"/>
                  </a:lnTo>
                  <a:lnTo>
                    <a:pt x="34707" y="415860"/>
                  </a:lnTo>
                  <a:lnTo>
                    <a:pt x="61086" y="455338"/>
                  </a:lnTo>
                  <a:lnTo>
                    <a:pt x="95785" y="482768"/>
                  </a:lnTo>
                  <a:lnTo>
                    <a:pt x="139354" y="493220"/>
                  </a:lnTo>
                  <a:lnTo>
                    <a:pt x="181172" y="482885"/>
                  </a:lnTo>
                  <a:lnTo>
                    <a:pt x="216447" y="454871"/>
                  </a:lnTo>
                  <a:lnTo>
                    <a:pt x="245146" y="414564"/>
                  </a:lnTo>
                  <a:lnTo>
                    <a:pt x="267234" y="367349"/>
                  </a:lnTo>
                  <a:lnTo>
                    <a:pt x="282677" y="318611"/>
                  </a:lnTo>
                  <a:lnTo>
                    <a:pt x="291441" y="273737"/>
                  </a:lnTo>
                  <a:lnTo>
                    <a:pt x="293492" y="238112"/>
                  </a:lnTo>
                  <a:lnTo>
                    <a:pt x="288795" y="217122"/>
                  </a:lnTo>
                  <a:lnTo>
                    <a:pt x="278820" y="192487"/>
                  </a:lnTo>
                  <a:lnTo>
                    <a:pt x="274922" y="162455"/>
                  </a:lnTo>
                  <a:lnTo>
                    <a:pt x="267741" y="121535"/>
                  </a:lnTo>
                  <a:lnTo>
                    <a:pt x="247914" y="64239"/>
                  </a:lnTo>
                  <a:lnTo>
                    <a:pt x="210220" y="16227"/>
                  </a:lnTo>
                  <a:lnTo>
                    <a:pt x="164445" y="0"/>
                  </a:lnTo>
                  <a:close/>
                </a:path>
              </a:pathLst>
            </a:custGeom>
            <a:solidFill>
              <a:srgbClr val="A3A5A8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31" name="object 42">
              <a:extLst>
                <a:ext uri="{FF2B5EF4-FFF2-40B4-BE49-F238E27FC236}">
                  <a16:creationId xmlns:a16="http://schemas.microsoft.com/office/drawing/2014/main" id="{12F4B875-986B-476B-8070-E05D83BF8586}"/>
                </a:ext>
              </a:extLst>
            </p:cNvPr>
            <p:cNvSpPr/>
            <p:nvPr/>
          </p:nvSpPr>
          <p:spPr>
            <a:xfrm>
              <a:off x="9537477" y="1664941"/>
              <a:ext cx="294005" cy="493395"/>
            </a:xfrm>
            <a:custGeom>
              <a:avLst/>
              <a:gdLst/>
              <a:ahLst/>
              <a:cxnLst/>
              <a:rect l="l" t="t" r="r" b="b"/>
              <a:pathLst>
                <a:path w="294004" h="493394">
                  <a:moveTo>
                    <a:pt x="129045" y="0"/>
                  </a:moveTo>
                  <a:lnTo>
                    <a:pt x="83268" y="16227"/>
                  </a:lnTo>
                  <a:lnTo>
                    <a:pt x="45574" y="64239"/>
                  </a:lnTo>
                  <a:lnTo>
                    <a:pt x="25747" y="121535"/>
                  </a:lnTo>
                  <a:lnTo>
                    <a:pt x="18566" y="162455"/>
                  </a:lnTo>
                  <a:lnTo>
                    <a:pt x="14668" y="192487"/>
                  </a:lnTo>
                  <a:lnTo>
                    <a:pt x="4693" y="217122"/>
                  </a:lnTo>
                  <a:lnTo>
                    <a:pt x="0" y="238112"/>
                  </a:lnTo>
                  <a:lnTo>
                    <a:pt x="2052" y="273737"/>
                  </a:lnTo>
                  <a:lnTo>
                    <a:pt x="10817" y="318611"/>
                  </a:lnTo>
                  <a:lnTo>
                    <a:pt x="26260" y="367349"/>
                  </a:lnTo>
                  <a:lnTo>
                    <a:pt x="48349" y="414564"/>
                  </a:lnTo>
                  <a:lnTo>
                    <a:pt x="77048" y="454871"/>
                  </a:lnTo>
                  <a:lnTo>
                    <a:pt x="112325" y="482885"/>
                  </a:lnTo>
                  <a:lnTo>
                    <a:pt x="154146" y="493220"/>
                  </a:lnTo>
                  <a:lnTo>
                    <a:pt x="197715" y="482768"/>
                  </a:lnTo>
                  <a:lnTo>
                    <a:pt x="232413" y="455338"/>
                  </a:lnTo>
                  <a:lnTo>
                    <a:pt x="258789" y="415860"/>
                  </a:lnTo>
                  <a:lnTo>
                    <a:pt x="277395" y="369263"/>
                  </a:lnTo>
                  <a:lnTo>
                    <a:pt x="288779" y="320479"/>
                  </a:lnTo>
                  <a:lnTo>
                    <a:pt x="293490" y="274437"/>
                  </a:lnTo>
                  <a:lnTo>
                    <a:pt x="292080" y="236068"/>
                  </a:lnTo>
                  <a:lnTo>
                    <a:pt x="285096" y="210302"/>
                  </a:lnTo>
                  <a:lnTo>
                    <a:pt x="275565" y="179852"/>
                  </a:lnTo>
                  <a:lnTo>
                    <a:pt x="269578" y="140353"/>
                  </a:lnTo>
                  <a:lnTo>
                    <a:pt x="262693" y="98310"/>
                  </a:lnTo>
                  <a:lnTo>
                    <a:pt x="250470" y="60232"/>
                  </a:lnTo>
                  <a:lnTo>
                    <a:pt x="228468" y="32626"/>
                  </a:lnTo>
                  <a:lnTo>
                    <a:pt x="192246" y="21999"/>
                  </a:lnTo>
                  <a:lnTo>
                    <a:pt x="169754" y="5332"/>
                  </a:lnTo>
                  <a:lnTo>
                    <a:pt x="129045" y="0"/>
                  </a:lnTo>
                  <a:close/>
                </a:path>
              </a:pathLst>
            </a:custGeom>
            <a:solidFill>
              <a:srgbClr val="A3A5A8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32" name="object 43">
              <a:extLst>
                <a:ext uri="{FF2B5EF4-FFF2-40B4-BE49-F238E27FC236}">
                  <a16:creationId xmlns:a16="http://schemas.microsoft.com/office/drawing/2014/main" id="{7A371602-D035-4136-824C-842CBEF02224}"/>
                </a:ext>
              </a:extLst>
            </p:cNvPr>
            <p:cNvSpPr/>
            <p:nvPr/>
          </p:nvSpPr>
          <p:spPr>
            <a:xfrm>
              <a:off x="9423857" y="1977781"/>
              <a:ext cx="204470" cy="428625"/>
            </a:xfrm>
            <a:custGeom>
              <a:avLst/>
              <a:gdLst/>
              <a:ahLst/>
              <a:cxnLst/>
              <a:rect l="l" t="t" r="r" b="b"/>
              <a:pathLst>
                <a:path w="204470" h="428625">
                  <a:moveTo>
                    <a:pt x="119070" y="0"/>
                  </a:moveTo>
                  <a:lnTo>
                    <a:pt x="85170" y="0"/>
                  </a:lnTo>
                  <a:lnTo>
                    <a:pt x="52951" y="10006"/>
                  </a:lnTo>
                  <a:lnTo>
                    <a:pt x="25775" y="30019"/>
                  </a:lnTo>
                  <a:lnTo>
                    <a:pt x="7004" y="60039"/>
                  </a:lnTo>
                  <a:lnTo>
                    <a:pt x="0" y="100066"/>
                  </a:lnTo>
                  <a:lnTo>
                    <a:pt x="0" y="350256"/>
                  </a:lnTo>
                  <a:lnTo>
                    <a:pt x="24211" y="388851"/>
                  </a:lnTo>
                  <a:lnTo>
                    <a:pt x="52157" y="414819"/>
                  </a:lnTo>
                  <a:lnTo>
                    <a:pt x="82589" y="428019"/>
                  </a:lnTo>
                  <a:lnTo>
                    <a:pt x="114261" y="428305"/>
                  </a:lnTo>
                  <a:lnTo>
                    <a:pt x="145925" y="415536"/>
                  </a:lnTo>
                  <a:lnTo>
                    <a:pt x="176334" y="389567"/>
                  </a:lnTo>
                  <a:lnTo>
                    <a:pt x="204241" y="350256"/>
                  </a:lnTo>
                  <a:lnTo>
                    <a:pt x="204241" y="100066"/>
                  </a:lnTo>
                  <a:lnTo>
                    <a:pt x="197237" y="60039"/>
                  </a:lnTo>
                  <a:lnTo>
                    <a:pt x="178466" y="30019"/>
                  </a:lnTo>
                  <a:lnTo>
                    <a:pt x="151289" y="10006"/>
                  </a:lnTo>
                  <a:lnTo>
                    <a:pt x="119070" y="0"/>
                  </a:lnTo>
                  <a:close/>
                </a:path>
              </a:pathLst>
            </a:custGeom>
            <a:solidFill>
              <a:srgbClr val="F9DCD3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33" name="object 44">
              <a:extLst>
                <a:ext uri="{FF2B5EF4-FFF2-40B4-BE49-F238E27FC236}">
                  <a16:creationId xmlns:a16="http://schemas.microsoft.com/office/drawing/2014/main" id="{624830FB-AD9E-4B24-AB9C-9982D9B311EB}"/>
                </a:ext>
              </a:extLst>
            </p:cNvPr>
            <p:cNvSpPr/>
            <p:nvPr/>
          </p:nvSpPr>
          <p:spPr>
            <a:xfrm>
              <a:off x="9722398" y="1959926"/>
              <a:ext cx="91033" cy="13635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34" name="object 45">
              <a:extLst>
                <a:ext uri="{FF2B5EF4-FFF2-40B4-BE49-F238E27FC236}">
                  <a16:creationId xmlns:a16="http://schemas.microsoft.com/office/drawing/2014/main" id="{2171396B-50FC-4058-A3D4-50DF06C9E600}"/>
                </a:ext>
              </a:extLst>
            </p:cNvPr>
            <p:cNvSpPr/>
            <p:nvPr/>
          </p:nvSpPr>
          <p:spPr>
            <a:xfrm>
              <a:off x="9238700" y="1959922"/>
              <a:ext cx="91025" cy="13636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35" name="object 46">
              <a:extLst>
                <a:ext uri="{FF2B5EF4-FFF2-40B4-BE49-F238E27FC236}">
                  <a16:creationId xmlns:a16="http://schemas.microsoft.com/office/drawing/2014/main" id="{BA692712-2F1C-4CB8-B450-10C403685ECF}"/>
                </a:ext>
              </a:extLst>
            </p:cNvPr>
            <p:cNvSpPr/>
            <p:nvPr/>
          </p:nvSpPr>
          <p:spPr>
            <a:xfrm>
              <a:off x="9423857" y="2202307"/>
              <a:ext cx="204241" cy="7095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36" name="object 47">
              <a:extLst>
                <a:ext uri="{FF2B5EF4-FFF2-40B4-BE49-F238E27FC236}">
                  <a16:creationId xmlns:a16="http://schemas.microsoft.com/office/drawing/2014/main" id="{03285C20-CDC1-4342-BEF7-84627F2D0909}"/>
                </a:ext>
              </a:extLst>
            </p:cNvPr>
            <p:cNvSpPr/>
            <p:nvPr/>
          </p:nvSpPr>
          <p:spPr>
            <a:xfrm>
              <a:off x="9276519" y="1628699"/>
              <a:ext cx="499745" cy="622300"/>
            </a:xfrm>
            <a:custGeom>
              <a:avLst/>
              <a:gdLst/>
              <a:ahLst/>
              <a:cxnLst/>
              <a:rect l="l" t="t" r="r" b="b"/>
              <a:pathLst>
                <a:path w="499745" h="622300">
                  <a:moveTo>
                    <a:pt x="249649" y="0"/>
                  </a:moveTo>
                  <a:lnTo>
                    <a:pt x="201745" y="4354"/>
                  </a:lnTo>
                  <a:lnTo>
                    <a:pt x="158963" y="16762"/>
                  </a:lnTo>
                  <a:lnTo>
                    <a:pt x="121293" y="36243"/>
                  </a:lnTo>
                  <a:lnTo>
                    <a:pt x="88726" y="61817"/>
                  </a:lnTo>
                  <a:lnTo>
                    <a:pt x="61253" y="92502"/>
                  </a:lnTo>
                  <a:lnTo>
                    <a:pt x="38867" y="127317"/>
                  </a:lnTo>
                  <a:lnTo>
                    <a:pt x="21557" y="165282"/>
                  </a:lnTo>
                  <a:lnTo>
                    <a:pt x="9315" y="205416"/>
                  </a:lnTo>
                  <a:lnTo>
                    <a:pt x="2132" y="246737"/>
                  </a:lnTo>
                  <a:lnTo>
                    <a:pt x="0" y="288266"/>
                  </a:lnTo>
                  <a:lnTo>
                    <a:pt x="2909" y="329020"/>
                  </a:lnTo>
                  <a:lnTo>
                    <a:pt x="10850" y="368020"/>
                  </a:lnTo>
                  <a:lnTo>
                    <a:pt x="30397" y="421926"/>
                  </a:lnTo>
                  <a:lnTo>
                    <a:pt x="56712" y="470901"/>
                  </a:lnTo>
                  <a:lnTo>
                    <a:pt x="87882" y="514249"/>
                  </a:lnTo>
                  <a:lnTo>
                    <a:pt x="121996" y="551275"/>
                  </a:lnTo>
                  <a:lnTo>
                    <a:pt x="157142" y="581283"/>
                  </a:lnTo>
                  <a:lnTo>
                    <a:pt x="191407" y="603578"/>
                  </a:lnTo>
                  <a:lnTo>
                    <a:pt x="249649" y="622249"/>
                  </a:lnTo>
                  <a:lnTo>
                    <a:pt x="276416" y="617465"/>
                  </a:lnTo>
                  <a:lnTo>
                    <a:pt x="342145" y="581283"/>
                  </a:lnTo>
                  <a:lnTo>
                    <a:pt x="377285" y="551275"/>
                  </a:lnTo>
                  <a:lnTo>
                    <a:pt x="411395" y="514249"/>
                  </a:lnTo>
                  <a:lnTo>
                    <a:pt x="442564" y="470901"/>
                  </a:lnTo>
                  <a:lnTo>
                    <a:pt x="468880" y="421926"/>
                  </a:lnTo>
                  <a:lnTo>
                    <a:pt x="488434" y="368020"/>
                  </a:lnTo>
                  <a:lnTo>
                    <a:pt x="496381" y="329020"/>
                  </a:lnTo>
                  <a:lnTo>
                    <a:pt x="499294" y="288266"/>
                  </a:lnTo>
                  <a:lnTo>
                    <a:pt x="497163" y="246737"/>
                  </a:lnTo>
                  <a:lnTo>
                    <a:pt x="489981" y="205416"/>
                  </a:lnTo>
                  <a:lnTo>
                    <a:pt x="477739" y="165282"/>
                  </a:lnTo>
                  <a:lnTo>
                    <a:pt x="460429" y="127317"/>
                  </a:lnTo>
                  <a:lnTo>
                    <a:pt x="438041" y="92502"/>
                  </a:lnTo>
                  <a:lnTo>
                    <a:pt x="410568" y="61817"/>
                  </a:lnTo>
                  <a:lnTo>
                    <a:pt x="378001" y="36243"/>
                  </a:lnTo>
                  <a:lnTo>
                    <a:pt x="340331" y="16762"/>
                  </a:lnTo>
                  <a:lnTo>
                    <a:pt x="297549" y="4354"/>
                  </a:lnTo>
                  <a:lnTo>
                    <a:pt x="249649" y="0"/>
                  </a:lnTo>
                  <a:close/>
                </a:path>
              </a:pathLst>
            </a:custGeom>
            <a:solidFill>
              <a:srgbClr val="F9DCD3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37" name="object 48">
              <a:extLst>
                <a:ext uri="{FF2B5EF4-FFF2-40B4-BE49-F238E27FC236}">
                  <a16:creationId xmlns:a16="http://schemas.microsoft.com/office/drawing/2014/main" id="{445FA304-80FF-4BDD-A4C9-575CA6C6CD73}"/>
                </a:ext>
              </a:extLst>
            </p:cNvPr>
            <p:cNvSpPr/>
            <p:nvPr/>
          </p:nvSpPr>
          <p:spPr>
            <a:xfrm>
              <a:off x="9244625" y="1614874"/>
              <a:ext cx="546100" cy="425450"/>
            </a:xfrm>
            <a:custGeom>
              <a:avLst/>
              <a:gdLst/>
              <a:ahLst/>
              <a:cxnLst/>
              <a:rect l="l" t="t" r="r" b="b"/>
              <a:pathLst>
                <a:path w="546100" h="425450">
                  <a:moveTo>
                    <a:pt x="260428" y="0"/>
                  </a:moveTo>
                  <a:lnTo>
                    <a:pt x="186533" y="7472"/>
                  </a:lnTo>
                  <a:lnTo>
                    <a:pt x="146850" y="25513"/>
                  </a:lnTo>
                  <a:lnTo>
                    <a:pt x="109436" y="52741"/>
                  </a:lnTo>
                  <a:lnTo>
                    <a:pt x="75807" y="86320"/>
                  </a:lnTo>
                  <a:lnTo>
                    <a:pt x="47476" y="123411"/>
                  </a:lnTo>
                  <a:lnTo>
                    <a:pt x="25960" y="161177"/>
                  </a:lnTo>
                  <a:lnTo>
                    <a:pt x="3013" y="243899"/>
                  </a:lnTo>
                  <a:lnTo>
                    <a:pt x="0" y="290991"/>
                  </a:lnTo>
                  <a:lnTo>
                    <a:pt x="7183" y="338372"/>
                  </a:lnTo>
                  <a:lnTo>
                    <a:pt x="28013" y="386354"/>
                  </a:lnTo>
                  <a:lnTo>
                    <a:pt x="33397" y="399886"/>
                  </a:lnTo>
                  <a:lnTo>
                    <a:pt x="39104" y="411076"/>
                  </a:lnTo>
                  <a:lnTo>
                    <a:pt x="44981" y="419649"/>
                  </a:lnTo>
                  <a:lnTo>
                    <a:pt x="50873" y="425330"/>
                  </a:lnTo>
                  <a:lnTo>
                    <a:pt x="45658" y="390661"/>
                  </a:lnTo>
                  <a:lnTo>
                    <a:pt x="42830" y="360667"/>
                  </a:lnTo>
                  <a:lnTo>
                    <a:pt x="42207" y="334871"/>
                  </a:lnTo>
                  <a:lnTo>
                    <a:pt x="43608" y="312796"/>
                  </a:lnTo>
                  <a:lnTo>
                    <a:pt x="50235" y="306213"/>
                  </a:lnTo>
                  <a:lnTo>
                    <a:pt x="59536" y="302932"/>
                  </a:lnTo>
                  <a:lnTo>
                    <a:pt x="268838" y="302932"/>
                  </a:lnTo>
                  <a:lnTo>
                    <a:pt x="308076" y="290723"/>
                  </a:lnTo>
                  <a:lnTo>
                    <a:pt x="352700" y="268755"/>
                  </a:lnTo>
                  <a:lnTo>
                    <a:pt x="388624" y="239919"/>
                  </a:lnTo>
                  <a:lnTo>
                    <a:pt x="412048" y="203906"/>
                  </a:lnTo>
                  <a:lnTo>
                    <a:pt x="419544" y="184910"/>
                  </a:lnTo>
                  <a:lnTo>
                    <a:pt x="423725" y="177680"/>
                  </a:lnTo>
                  <a:lnTo>
                    <a:pt x="525712" y="177680"/>
                  </a:lnTo>
                  <a:lnTo>
                    <a:pt x="519599" y="161177"/>
                  </a:lnTo>
                  <a:lnTo>
                    <a:pt x="498081" y="123411"/>
                  </a:lnTo>
                  <a:lnTo>
                    <a:pt x="469748" y="86320"/>
                  </a:lnTo>
                  <a:lnTo>
                    <a:pt x="436118" y="52741"/>
                  </a:lnTo>
                  <a:lnTo>
                    <a:pt x="398704" y="25513"/>
                  </a:lnTo>
                  <a:lnTo>
                    <a:pt x="359022" y="7472"/>
                  </a:lnTo>
                  <a:lnTo>
                    <a:pt x="318589" y="1455"/>
                  </a:lnTo>
                  <a:lnTo>
                    <a:pt x="306068" y="464"/>
                  </a:lnTo>
                  <a:lnTo>
                    <a:pt x="272780" y="464"/>
                  </a:lnTo>
                  <a:lnTo>
                    <a:pt x="260428" y="0"/>
                  </a:lnTo>
                  <a:close/>
                </a:path>
                <a:path w="546100" h="425450">
                  <a:moveTo>
                    <a:pt x="525712" y="177680"/>
                  </a:moveTo>
                  <a:lnTo>
                    <a:pt x="423725" y="177680"/>
                  </a:lnTo>
                  <a:lnTo>
                    <a:pt x="426678" y="183100"/>
                  </a:lnTo>
                  <a:lnTo>
                    <a:pt x="430488" y="202052"/>
                  </a:lnTo>
                  <a:lnTo>
                    <a:pt x="447644" y="254733"/>
                  </a:lnTo>
                  <a:lnTo>
                    <a:pt x="469744" y="286184"/>
                  </a:lnTo>
                  <a:lnTo>
                    <a:pt x="490081" y="303255"/>
                  </a:lnTo>
                  <a:lnTo>
                    <a:pt x="501951" y="312796"/>
                  </a:lnTo>
                  <a:lnTo>
                    <a:pt x="503352" y="334871"/>
                  </a:lnTo>
                  <a:lnTo>
                    <a:pt x="502729" y="360667"/>
                  </a:lnTo>
                  <a:lnTo>
                    <a:pt x="499901" y="390661"/>
                  </a:lnTo>
                  <a:lnTo>
                    <a:pt x="494687" y="425330"/>
                  </a:lnTo>
                  <a:lnTo>
                    <a:pt x="500579" y="419649"/>
                  </a:lnTo>
                  <a:lnTo>
                    <a:pt x="506455" y="411076"/>
                  </a:lnTo>
                  <a:lnTo>
                    <a:pt x="512162" y="399886"/>
                  </a:lnTo>
                  <a:lnTo>
                    <a:pt x="517547" y="386354"/>
                  </a:lnTo>
                  <a:lnTo>
                    <a:pt x="538375" y="338372"/>
                  </a:lnTo>
                  <a:lnTo>
                    <a:pt x="545555" y="290991"/>
                  </a:lnTo>
                  <a:lnTo>
                    <a:pt x="542541" y="243899"/>
                  </a:lnTo>
                  <a:lnTo>
                    <a:pt x="532787" y="196781"/>
                  </a:lnTo>
                  <a:lnTo>
                    <a:pt x="525712" y="177680"/>
                  </a:lnTo>
                  <a:close/>
                </a:path>
                <a:path w="546100" h="425450">
                  <a:moveTo>
                    <a:pt x="268838" y="302932"/>
                  </a:moveTo>
                  <a:lnTo>
                    <a:pt x="59536" y="302932"/>
                  </a:lnTo>
                  <a:lnTo>
                    <a:pt x="71838" y="303478"/>
                  </a:lnTo>
                  <a:lnTo>
                    <a:pt x="87474" y="308376"/>
                  </a:lnTo>
                  <a:lnTo>
                    <a:pt x="118590" y="316106"/>
                  </a:lnTo>
                  <a:lnTo>
                    <a:pt x="160009" y="318515"/>
                  </a:lnTo>
                  <a:lnTo>
                    <a:pt x="207930" y="315294"/>
                  </a:lnTo>
                  <a:lnTo>
                    <a:pt x="258552" y="306133"/>
                  </a:lnTo>
                  <a:lnTo>
                    <a:pt x="268838" y="302932"/>
                  </a:lnTo>
                  <a:close/>
                </a:path>
                <a:path w="546100" h="425450">
                  <a:moveTo>
                    <a:pt x="285131" y="0"/>
                  </a:moveTo>
                  <a:lnTo>
                    <a:pt x="272780" y="464"/>
                  </a:lnTo>
                  <a:lnTo>
                    <a:pt x="306068" y="464"/>
                  </a:lnTo>
                  <a:lnTo>
                    <a:pt x="296913" y="50"/>
                  </a:lnTo>
                  <a:lnTo>
                    <a:pt x="285131" y="0"/>
                  </a:lnTo>
                  <a:close/>
                </a:path>
              </a:pathLst>
            </a:custGeom>
            <a:solidFill>
              <a:srgbClr val="A3A5A8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38" name="object 49">
              <a:extLst>
                <a:ext uri="{FF2B5EF4-FFF2-40B4-BE49-F238E27FC236}">
                  <a16:creationId xmlns:a16="http://schemas.microsoft.com/office/drawing/2014/main" id="{6179E2D7-3CF6-4D01-AAD1-54758C49AA44}"/>
                </a:ext>
              </a:extLst>
            </p:cNvPr>
            <p:cNvSpPr/>
            <p:nvPr/>
          </p:nvSpPr>
          <p:spPr>
            <a:xfrm>
              <a:off x="9346310" y="2592362"/>
              <a:ext cx="354965" cy="180340"/>
            </a:xfrm>
            <a:custGeom>
              <a:avLst/>
              <a:gdLst/>
              <a:ahLst/>
              <a:cxnLst/>
              <a:rect l="l" t="t" r="r" b="b"/>
              <a:pathLst>
                <a:path w="354965" h="180339">
                  <a:moveTo>
                    <a:pt x="316712" y="0"/>
                  </a:moveTo>
                  <a:lnTo>
                    <a:pt x="38227" y="0"/>
                  </a:lnTo>
                  <a:lnTo>
                    <a:pt x="0" y="162331"/>
                  </a:lnTo>
                  <a:lnTo>
                    <a:pt x="41558" y="169924"/>
                  </a:lnTo>
                  <a:lnTo>
                    <a:pt x="85167" y="175510"/>
                  </a:lnTo>
                  <a:lnTo>
                    <a:pt x="130560" y="178958"/>
                  </a:lnTo>
                  <a:lnTo>
                    <a:pt x="177469" y="180136"/>
                  </a:lnTo>
                  <a:lnTo>
                    <a:pt x="224380" y="178958"/>
                  </a:lnTo>
                  <a:lnTo>
                    <a:pt x="269776" y="175510"/>
                  </a:lnTo>
                  <a:lnTo>
                    <a:pt x="313386" y="169924"/>
                  </a:lnTo>
                  <a:lnTo>
                    <a:pt x="354939" y="162331"/>
                  </a:lnTo>
                  <a:lnTo>
                    <a:pt x="316712" y="0"/>
                  </a:lnTo>
                  <a:close/>
                </a:path>
              </a:pathLst>
            </a:custGeom>
            <a:solidFill>
              <a:srgbClr val="E7E7E5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39" name="object 50">
              <a:extLst>
                <a:ext uri="{FF2B5EF4-FFF2-40B4-BE49-F238E27FC236}">
                  <a16:creationId xmlns:a16="http://schemas.microsoft.com/office/drawing/2014/main" id="{D77D02EA-8547-4781-94D1-BC41DD699100}"/>
                </a:ext>
              </a:extLst>
            </p:cNvPr>
            <p:cNvSpPr/>
            <p:nvPr/>
          </p:nvSpPr>
          <p:spPr>
            <a:xfrm>
              <a:off x="9330423" y="2246960"/>
              <a:ext cx="387350" cy="469265"/>
            </a:xfrm>
            <a:custGeom>
              <a:avLst/>
              <a:gdLst/>
              <a:ahLst/>
              <a:cxnLst/>
              <a:rect l="l" t="t" r="r" b="b"/>
              <a:pathLst>
                <a:path w="387350" h="469264">
                  <a:moveTo>
                    <a:pt x="57937" y="0"/>
                  </a:moveTo>
                  <a:lnTo>
                    <a:pt x="47631" y="2083"/>
                  </a:lnTo>
                  <a:lnTo>
                    <a:pt x="39209" y="7766"/>
                  </a:lnTo>
                  <a:lnTo>
                    <a:pt x="33528" y="16191"/>
                  </a:lnTo>
                  <a:lnTo>
                    <a:pt x="31445" y="26504"/>
                  </a:lnTo>
                  <a:lnTo>
                    <a:pt x="34301" y="45266"/>
                  </a:lnTo>
                  <a:lnTo>
                    <a:pt x="42539" y="58734"/>
                  </a:lnTo>
                  <a:lnTo>
                    <a:pt x="55653" y="70349"/>
                  </a:lnTo>
                  <a:lnTo>
                    <a:pt x="73139" y="83553"/>
                  </a:lnTo>
                  <a:lnTo>
                    <a:pt x="0" y="446354"/>
                  </a:lnTo>
                  <a:lnTo>
                    <a:pt x="45278" y="456020"/>
                  </a:lnTo>
                  <a:lnTo>
                    <a:pt x="92794" y="463132"/>
                  </a:lnTo>
                  <a:lnTo>
                    <a:pt x="142255" y="467522"/>
                  </a:lnTo>
                  <a:lnTo>
                    <a:pt x="193370" y="469023"/>
                  </a:lnTo>
                  <a:lnTo>
                    <a:pt x="244485" y="467522"/>
                  </a:lnTo>
                  <a:lnTo>
                    <a:pt x="293946" y="463132"/>
                  </a:lnTo>
                  <a:lnTo>
                    <a:pt x="341461" y="456020"/>
                  </a:lnTo>
                  <a:lnTo>
                    <a:pt x="386740" y="446354"/>
                  </a:lnTo>
                  <a:lnTo>
                    <a:pt x="313601" y="83553"/>
                  </a:lnTo>
                  <a:lnTo>
                    <a:pt x="331100" y="70344"/>
                  </a:lnTo>
                  <a:lnTo>
                    <a:pt x="334253" y="67551"/>
                  </a:lnTo>
                  <a:lnTo>
                    <a:pt x="193370" y="67551"/>
                  </a:lnTo>
                  <a:lnTo>
                    <a:pt x="158496" y="62045"/>
                  </a:lnTo>
                  <a:lnTo>
                    <a:pt x="123031" y="49447"/>
                  </a:lnTo>
                  <a:lnTo>
                    <a:pt x="95500" y="35640"/>
                  </a:lnTo>
                  <a:lnTo>
                    <a:pt x="84429" y="26504"/>
                  </a:lnTo>
                  <a:lnTo>
                    <a:pt x="82347" y="16191"/>
                  </a:lnTo>
                  <a:lnTo>
                    <a:pt x="76669" y="7766"/>
                  </a:lnTo>
                  <a:lnTo>
                    <a:pt x="68249" y="2083"/>
                  </a:lnTo>
                  <a:lnTo>
                    <a:pt x="57937" y="0"/>
                  </a:lnTo>
                  <a:close/>
                </a:path>
                <a:path w="387350" h="469264">
                  <a:moveTo>
                    <a:pt x="328803" y="0"/>
                  </a:moveTo>
                  <a:lnTo>
                    <a:pt x="318491" y="2083"/>
                  </a:lnTo>
                  <a:lnTo>
                    <a:pt x="310070" y="7766"/>
                  </a:lnTo>
                  <a:lnTo>
                    <a:pt x="304392" y="16191"/>
                  </a:lnTo>
                  <a:lnTo>
                    <a:pt x="302310" y="26504"/>
                  </a:lnTo>
                  <a:lnTo>
                    <a:pt x="291237" y="35640"/>
                  </a:lnTo>
                  <a:lnTo>
                    <a:pt x="263704" y="49447"/>
                  </a:lnTo>
                  <a:lnTo>
                    <a:pt x="228239" y="62045"/>
                  </a:lnTo>
                  <a:lnTo>
                    <a:pt x="193370" y="67551"/>
                  </a:lnTo>
                  <a:lnTo>
                    <a:pt x="334253" y="67551"/>
                  </a:lnTo>
                  <a:lnTo>
                    <a:pt x="344209" y="58729"/>
                  </a:lnTo>
                  <a:lnTo>
                    <a:pt x="352440" y="45264"/>
                  </a:lnTo>
                  <a:lnTo>
                    <a:pt x="355295" y="26504"/>
                  </a:lnTo>
                  <a:lnTo>
                    <a:pt x="353213" y="16191"/>
                  </a:lnTo>
                  <a:lnTo>
                    <a:pt x="347535" y="7766"/>
                  </a:lnTo>
                  <a:lnTo>
                    <a:pt x="339114" y="2083"/>
                  </a:lnTo>
                  <a:lnTo>
                    <a:pt x="3288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</p:grpSp>
      <p:sp>
        <p:nvSpPr>
          <p:cNvPr id="40" name="Rechthoek 39"/>
          <p:cNvSpPr/>
          <p:nvPr/>
        </p:nvSpPr>
        <p:spPr>
          <a:xfrm>
            <a:off x="5398489" y="4267411"/>
            <a:ext cx="3106484" cy="53788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prstClr val="black"/>
                </a:solidFill>
                <a:latin typeface="Arial Narrow" panose="020B0606020202030204" pitchFamily="34" charset="0"/>
              </a:rPr>
              <a:t>DE VERDACHTE</a:t>
            </a:r>
          </a:p>
        </p:txBody>
      </p:sp>
      <p:sp>
        <p:nvSpPr>
          <p:cNvPr id="42" name="!!verdachte">
            <a:extLst>
              <a:ext uri="{FF2B5EF4-FFF2-40B4-BE49-F238E27FC236}">
                <a16:creationId xmlns:a16="http://schemas.microsoft.com/office/drawing/2014/main" id="{08F3DC59-90F8-4B82-A486-AF63806BE258}"/>
              </a:ext>
            </a:extLst>
          </p:cNvPr>
          <p:cNvSpPr/>
          <p:nvPr/>
        </p:nvSpPr>
        <p:spPr>
          <a:xfrm>
            <a:off x="6128483" y="1444171"/>
            <a:ext cx="1574884" cy="24858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srgbClr val="FCC24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B05881C-9670-446E-B265-B14B1D4C1605}"/>
              </a:ext>
            </a:extLst>
          </p:cNvPr>
          <p:cNvSpPr/>
          <p:nvPr/>
        </p:nvSpPr>
        <p:spPr>
          <a:xfrm>
            <a:off x="-1" y="606357"/>
            <a:ext cx="2088233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b="1" dirty="0">
                <a:solidFill>
                  <a:schemeClr val="tx2"/>
                </a:solidFill>
              </a:rPr>
              <a:t>Rechtszaak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BE5AB78-E810-728C-FD70-C06BD792EAF2}"/>
              </a:ext>
            </a:extLst>
          </p:cNvPr>
          <p:cNvSpPr txBox="1"/>
          <p:nvPr/>
        </p:nvSpPr>
        <p:spPr>
          <a:xfrm>
            <a:off x="187656" y="1447332"/>
            <a:ext cx="1564916" cy="362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opening</a:t>
            </a:r>
          </a:p>
          <a:p>
            <a:endParaRPr lang="nl-NL" b="1" dirty="0">
              <a:solidFill>
                <a:schemeClr val="tx2"/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tenlastelegging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/>
                </a:solidFill>
              </a:rPr>
              <a:t>De ondervraging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verklaring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Het requisitoir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Het pleidooi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Laatste woord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Schorsing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vonnis</a:t>
            </a:r>
          </a:p>
        </p:txBody>
      </p:sp>
      <p:pic>
        <p:nvPicPr>
          <p:cNvPr id="3" name="Graphic 2" descr="Hamer met effen opvulling">
            <a:extLst>
              <a:ext uri="{FF2B5EF4-FFF2-40B4-BE49-F238E27FC236}">
                <a16:creationId xmlns:a16="http://schemas.microsoft.com/office/drawing/2014/main" id="{5EEF9A29-C0A8-CF54-7FFB-E6FD208731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243" y="2328155"/>
            <a:ext cx="225676" cy="22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248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10">
            <a:extLst>
              <a:ext uri="{FF2B5EF4-FFF2-40B4-BE49-F238E27FC236}">
                <a16:creationId xmlns:a16="http://schemas.microsoft.com/office/drawing/2014/main" id="{854C7982-AF1E-4E8D-B010-7F1F68852B5B}"/>
              </a:ext>
            </a:extLst>
          </p:cNvPr>
          <p:cNvSpPr/>
          <p:nvPr/>
        </p:nvSpPr>
        <p:spPr>
          <a:xfrm>
            <a:off x="2756649" y="448326"/>
            <a:ext cx="3863218" cy="1051208"/>
          </a:xfrm>
          <a:custGeom>
            <a:avLst/>
            <a:gdLst/>
            <a:ahLst/>
            <a:cxnLst/>
            <a:rect l="l" t="t" r="r" b="b"/>
            <a:pathLst>
              <a:path w="3300095" h="743585">
                <a:moveTo>
                  <a:pt x="3275203" y="0"/>
                </a:moveTo>
                <a:lnTo>
                  <a:pt x="0" y="118465"/>
                </a:lnTo>
                <a:lnTo>
                  <a:pt x="24561" y="743508"/>
                </a:lnTo>
                <a:lnTo>
                  <a:pt x="3299764" y="625043"/>
                </a:lnTo>
                <a:lnTo>
                  <a:pt x="3275203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srgbClr val="FCC241"/>
              </a:solidFill>
            </a:endParaRP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B0FB8139-9A4D-4CB8-A0C4-B61A824CE52C}"/>
              </a:ext>
            </a:extLst>
          </p:cNvPr>
          <p:cNvSpPr txBox="1"/>
          <p:nvPr/>
        </p:nvSpPr>
        <p:spPr>
          <a:xfrm rot="-120000">
            <a:off x="2963924" y="675042"/>
            <a:ext cx="3345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3200" b="1" dirty="0">
                <a:solidFill>
                  <a:srgbClr val="1A1918"/>
                </a:solidFill>
                <a:latin typeface="Arial Narrow" panose="020B0606020202030204" pitchFamily="34" charset="0"/>
              </a:rPr>
              <a:t>4. DE VERKLARING</a:t>
            </a:r>
            <a:endParaRPr lang="en-AU" sz="3200" b="1" dirty="0">
              <a:solidFill>
                <a:srgbClr val="1A1918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2608729" y="4356847"/>
            <a:ext cx="4285121" cy="53788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prstClr val="black"/>
                </a:solidFill>
                <a:latin typeface="Arial Narrow" panose="020B0606020202030204" pitchFamily="34" charset="0"/>
              </a:rPr>
              <a:t>HET SLACHTOFFER</a:t>
            </a:r>
          </a:p>
        </p:txBody>
      </p:sp>
      <p:sp>
        <p:nvSpPr>
          <p:cNvPr id="9" name="!!slachtoffer">
            <a:extLst>
              <a:ext uri="{FF2B5EF4-FFF2-40B4-BE49-F238E27FC236}">
                <a16:creationId xmlns:a16="http://schemas.microsoft.com/office/drawing/2014/main" id="{9BBB40C8-84D9-46CE-ADDB-B092454DF9EB}"/>
              </a:ext>
            </a:extLst>
          </p:cNvPr>
          <p:cNvSpPr/>
          <p:nvPr/>
        </p:nvSpPr>
        <p:spPr>
          <a:xfrm>
            <a:off x="3662252" y="1429255"/>
            <a:ext cx="1949130" cy="27383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srgbClr val="FCC241"/>
              </a:solidFill>
            </a:endParaRPr>
          </a:p>
        </p:txBody>
      </p:sp>
      <p:sp>
        <p:nvSpPr>
          <p:cNvPr id="11" name="Ovaal 10"/>
          <p:cNvSpPr/>
          <p:nvPr/>
        </p:nvSpPr>
        <p:spPr>
          <a:xfrm>
            <a:off x="4631039" y="2141563"/>
            <a:ext cx="387690" cy="380612"/>
          </a:xfrm>
          <a:prstGeom prst="ellipse">
            <a:avLst/>
          </a:prstGeom>
          <a:gradFill flip="none" rotWithShape="1">
            <a:gsLst>
              <a:gs pos="0">
                <a:srgbClr val="C0504D">
                  <a:tint val="66000"/>
                  <a:satMod val="160000"/>
                </a:srgbClr>
              </a:gs>
              <a:gs pos="50000">
                <a:srgbClr val="C0504D">
                  <a:tint val="44500"/>
                  <a:satMod val="160000"/>
                </a:srgbClr>
              </a:gs>
              <a:gs pos="100000">
                <a:srgbClr val="F79646">
                  <a:lumMod val="20000"/>
                  <a:lumOff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>
            <a:softEdge rad="50800"/>
          </a:effectLst>
        </p:spPr>
        <p:txBody>
          <a:bodyPr rtlCol="0" anchor="ctr"/>
          <a:lstStyle/>
          <a:p>
            <a:pPr algn="ctr" defTabSz="914400">
              <a:defRPr/>
            </a:pPr>
            <a:endParaRPr lang="nl-NL" sz="1800" kern="0">
              <a:solidFill>
                <a:prstClr val="white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D9037AE-4591-8D07-3045-F52349A24E25}"/>
              </a:ext>
            </a:extLst>
          </p:cNvPr>
          <p:cNvSpPr/>
          <p:nvPr/>
        </p:nvSpPr>
        <p:spPr>
          <a:xfrm>
            <a:off x="-1" y="606357"/>
            <a:ext cx="2088233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b="1" dirty="0">
                <a:solidFill>
                  <a:schemeClr val="tx2"/>
                </a:solidFill>
              </a:rPr>
              <a:t>Rechtszaak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39AE5F6-91A2-D29E-A899-07CFE2DFB242}"/>
              </a:ext>
            </a:extLst>
          </p:cNvPr>
          <p:cNvSpPr txBox="1"/>
          <p:nvPr/>
        </p:nvSpPr>
        <p:spPr>
          <a:xfrm>
            <a:off x="187656" y="1447332"/>
            <a:ext cx="1564916" cy="362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opening</a:t>
            </a:r>
          </a:p>
          <a:p>
            <a:endParaRPr lang="nl-NL" b="1" dirty="0">
              <a:solidFill>
                <a:schemeClr val="tx2"/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tenlastelegging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ondervraging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/>
                </a:solidFill>
              </a:rPr>
              <a:t>De verklaring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Het requisitoir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Het pleidooi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Laatste woord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Schorsing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vonnis</a:t>
            </a:r>
          </a:p>
        </p:txBody>
      </p:sp>
      <p:pic>
        <p:nvPicPr>
          <p:cNvPr id="4" name="Graphic 3" descr="Hamer met effen opvulling">
            <a:extLst>
              <a:ext uri="{FF2B5EF4-FFF2-40B4-BE49-F238E27FC236}">
                <a16:creationId xmlns:a16="http://schemas.microsoft.com/office/drawing/2014/main" id="{3C68FAA5-1B67-B0CA-4458-16F8E6A23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243" y="2727368"/>
            <a:ext cx="225676" cy="22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437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10">
            <a:extLst>
              <a:ext uri="{FF2B5EF4-FFF2-40B4-BE49-F238E27FC236}">
                <a16:creationId xmlns:a16="http://schemas.microsoft.com/office/drawing/2014/main" id="{854C7982-AF1E-4E8D-B010-7F1F68852B5B}"/>
              </a:ext>
            </a:extLst>
          </p:cNvPr>
          <p:cNvSpPr/>
          <p:nvPr/>
        </p:nvSpPr>
        <p:spPr>
          <a:xfrm>
            <a:off x="2918013" y="448326"/>
            <a:ext cx="3536576" cy="1051208"/>
          </a:xfrm>
          <a:custGeom>
            <a:avLst/>
            <a:gdLst/>
            <a:ahLst/>
            <a:cxnLst/>
            <a:rect l="l" t="t" r="r" b="b"/>
            <a:pathLst>
              <a:path w="3300095" h="743585">
                <a:moveTo>
                  <a:pt x="3275203" y="0"/>
                </a:moveTo>
                <a:lnTo>
                  <a:pt x="0" y="118465"/>
                </a:lnTo>
                <a:lnTo>
                  <a:pt x="24561" y="743508"/>
                </a:lnTo>
                <a:lnTo>
                  <a:pt x="3299764" y="625043"/>
                </a:lnTo>
                <a:lnTo>
                  <a:pt x="3275203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srgbClr val="FCC241"/>
              </a:solidFill>
            </a:endParaRP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B0FB8139-9A4D-4CB8-A0C4-B61A824CE52C}"/>
              </a:ext>
            </a:extLst>
          </p:cNvPr>
          <p:cNvSpPr txBox="1"/>
          <p:nvPr/>
        </p:nvSpPr>
        <p:spPr>
          <a:xfrm rot="-120000">
            <a:off x="2884287" y="675042"/>
            <a:ext cx="3505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3200" b="1" dirty="0">
                <a:solidFill>
                  <a:srgbClr val="1A1918"/>
                </a:solidFill>
                <a:latin typeface="Arial Narrow" panose="020B0606020202030204" pitchFamily="34" charset="0"/>
              </a:rPr>
              <a:t>5. HET REQUISITOIR</a:t>
            </a:r>
            <a:endParaRPr lang="en-AU" sz="3200" b="1" dirty="0">
              <a:solidFill>
                <a:srgbClr val="1A1918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2250151" y="4356847"/>
            <a:ext cx="4643699" cy="53788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prstClr val="black"/>
                </a:solidFill>
                <a:latin typeface="Arial Narrow" panose="020B0606020202030204" pitchFamily="34" charset="0"/>
              </a:rPr>
              <a:t>DE OFFICIER VAN JUSTITIE</a:t>
            </a:r>
          </a:p>
        </p:txBody>
      </p:sp>
      <p:sp>
        <p:nvSpPr>
          <p:cNvPr id="41" name="object 30">
            <a:extLst>
              <a:ext uri="{FF2B5EF4-FFF2-40B4-BE49-F238E27FC236}">
                <a16:creationId xmlns:a16="http://schemas.microsoft.com/office/drawing/2014/main" id="{41824969-47EE-4117-B957-0E957FD8F093}"/>
              </a:ext>
            </a:extLst>
          </p:cNvPr>
          <p:cNvSpPr/>
          <p:nvPr/>
        </p:nvSpPr>
        <p:spPr>
          <a:xfrm>
            <a:off x="3914201" y="1254213"/>
            <a:ext cx="1445229" cy="278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solidFill>
                <a:srgbClr val="FCC241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86F3C8C-C81C-5D37-EA7B-FDB55499223A}"/>
              </a:ext>
            </a:extLst>
          </p:cNvPr>
          <p:cNvSpPr/>
          <p:nvPr/>
        </p:nvSpPr>
        <p:spPr>
          <a:xfrm>
            <a:off x="-1" y="606357"/>
            <a:ext cx="2088233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b="1" dirty="0">
                <a:solidFill>
                  <a:schemeClr val="tx2"/>
                </a:solidFill>
              </a:rPr>
              <a:t>Rechtszaak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7EDCCBB-9E67-7199-2EB0-6ED988577BD1}"/>
              </a:ext>
            </a:extLst>
          </p:cNvPr>
          <p:cNvSpPr txBox="1"/>
          <p:nvPr/>
        </p:nvSpPr>
        <p:spPr>
          <a:xfrm>
            <a:off x="187656" y="1447332"/>
            <a:ext cx="1564916" cy="362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opening</a:t>
            </a:r>
          </a:p>
          <a:p>
            <a:endParaRPr lang="nl-NL" b="1" dirty="0">
              <a:solidFill>
                <a:schemeClr val="tx2"/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tenlastelegging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ondervraging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verklaring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/>
                </a:solidFill>
              </a:rPr>
              <a:t>Het requisitoir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Het pleidooi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Laatste woord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Schorsing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vonnis</a:t>
            </a:r>
          </a:p>
        </p:txBody>
      </p:sp>
      <p:pic>
        <p:nvPicPr>
          <p:cNvPr id="4" name="Graphic 3" descr="Hamer met effen opvulling">
            <a:extLst>
              <a:ext uri="{FF2B5EF4-FFF2-40B4-BE49-F238E27FC236}">
                <a16:creationId xmlns:a16="http://schemas.microsoft.com/office/drawing/2014/main" id="{E2243B6A-274F-6AA7-AD7A-8F8ED7CC1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243" y="3146528"/>
            <a:ext cx="225676" cy="22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98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10">
            <a:extLst>
              <a:ext uri="{FF2B5EF4-FFF2-40B4-BE49-F238E27FC236}">
                <a16:creationId xmlns:a16="http://schemas.microsoft.com/office/drawing/2014/main" id="{854C7982-AF1E-4E8D-B010-7F1F68852B5B}"/>
              </a:ext>
            </a:extLst>
          </p:cNvPr>
          <p:cNvSpPr/>
          <p:nvPr/>
        </p:nvSpPr>
        <p:spPr>
          <a:xfrm>
            <a:off x="2918013" y="448326"/>
            <a:ext cx="3536576" cy="1051208"/>
          </a:xfrm>
          <a:custGeom>
            <a:avLst/>
            <a:gdLst/>
            <a:ahLst/>
            <a:cxnLst/>
            <a:rect l="l" t="t" r="r" b="b"/>
            <a:pathLst>
              <a:path w="3300095" h="743585">
                <a:moveTo>
                  <a:pt x="3275203" y="0"/>
                </a:moveTo>
                <a:lnTo>
                  <a:pt x="0" y="118465"/>
                </a:lnTo>
                <a:lnTo>
                  <a:pt x="24561" y="743508"/>
                </a:lnTo>
                <a:lnTo>
                  <a:pt x="3299764" y="625043"/>
                </a:lnTo>
                <a:lnTo>
                  <a:pt x="3275203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srgbClr val="FCC241"/>
              </a:solidFill>
            </a:endParaRP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B0FB8139-9A4D-4CB8-A0C4-B61A824CE52C}"/>
              </a:ext>
            </a:extLst>
          </p:cNvPr>
          <p:cNvSpPr txBox="1"/>
          <p:nvPr/>
        </p:nvSpPr>
        <p:spPr>
          <a:xfrm rot="-120000">
            <a:off x="3171514" y="675042"/>
            <a:ext cx="2930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3200" b="1" dirty="0">
                <a:solidFill>
                  <a:srgbClr val="1A1918"/>
                </a:solidFill>
                <a:latin typeface="Arial Narrow" panose="020B0606020202030204" pitchFamily="34" charset="0"/>
              </a:rPr>
              <a:t>6. HET PLEIDOOI</a:t>
            </a:r>
            <a:endParaRPr lang="en-AU" sz="3200" b="1" dirty="0">
              <a:solidFill>
                <a:srgbClr val="1A1918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2918014" y="4356847"/>
            <a:ext cx="3536576" cy="53788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prstClr val="black"/>
                </a:solidFill>
                <a:latin typeface="Arial Narrow" panose="020B0606020202030204" pitchFamily="34" charset="0"/>
              </a:rPr>
              <a:t>DE ADVOCAAT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EE06B8CD-0F69-419C-B117-EB82910AE6C4}"/>
              </a:ext>
            </a:extLst>
          </p:cNvPr>
          <p:cNvGrpSpPr/>
          <p:nvPr/>
        </p:nvGrpSpPr>
        <p:grpSpPr>
          <a:xfrm>
            <a:off x="3888336" y="1133331"/>
            <a:ext cx="1595932" cy="3035729"/>
            <a:chOff x="7514632" y="1036701"/>
            <a:chExt cx="1200785" cy="2284095"/>
          </a:xfrm>
        </p:grpSpPr>
        <p:sp>
          <p:nvSpPr>
            <p:cNvPr id="10" name="object 69">
              <a:extLst>
                <a:ext uri="{FF2B5EF4-FFF2-40B4-BE49-F238E27FC236}">
                  <a16:creationId xmlns:a16="http://schemas.microsoft.com/office/drawing/2014/main" id="{5DAD280D-C6AF-472F-933B-77BDD48BA427}"/>
                </a:ext>
              </a:extLst>
            </p:cNvPr>
            <p:cNvSpPr/>
            <p:nvPr/>
          </p:nvSpPr>
          <p:spPr>
            <a:xfrm>
              <a:off x="7514632" y="1036701"/>
              <a:ext cx="1200785" cy="2284095"/>
            </a:xfrm>
            <a:custGeom>
              <a:avLst/>
              <a:gdLst/>
              <a:ahLst/>
              <a:cxnLst/>
              <a:rect l="l" t="t" r="r" b="b"/>
              <a:pathLst>
                <a:path w="1200784" h="2284095">
                  <a:moveTo>
                    <a:pt x="609532" y="0"/>
                  </a:moveTo>
                  <a:lnTo>
                    <a:pt x="575374" y="1430"/>
                  </a:lnTo>
                  <a:lnTo>
                    <a:pt x="543089" y="5707"/>
                  </a:lnTo>
                  <a:lnTo>
                    <a:pt x="512781" y="12810"/>
                  </a:lnTo>
                  <a:lnTo>
                    <a:pt x="484552" y="22720"/>
                  </a:lnTo>
                  <a:lnTo>
                    <a:pt x="477485" y="24425"/>
                  </a:lnTo>
                  <a:lnTo>
                    <a:pt x="432599" y="41925"/>
                  </a:lnTo>
                  <a:lnTo>
                    <a:pt x="383223" y="81107"/>
                  </a:lnTo>
                  <a:lnTo>
                    <a:pt x="348730" y="127175"/>
                  </a:lnTo>
                  <a:lnTo>
                    <a:pt x="322378" y="200327"/>
                  </a:lnTo>
                  <a:lnTo>
                    <a:pt x="316628" y="247534"/>
                  </a:lnTo>
                  <a:lnTo>
                    <a:pt x="317099" y="293214"/>
                  </a:lnTo>
                  <a:lnTo>
                    <a:pt x="321484" y="336753"/>
                  </a:lnTo>
                  <a:lnTo>
                    <a:pt x="315464" y="344772"/>
                  </a:lnTo>
                  <a:lnTo>
                    <a:pt x="310417" y="353823"/>
                  </a:lnTo>
                  <a:lnTo>
                    <a:pt x="306401" y="363829"/>
                  </a:lnTo>
                  <a:lnTo>
                    <a:pt x="303475" y="374713"/>
                  </a:lnTo>
                  <a:lnTo>
                    <a:pt x="301307" y="391310"/>
                  </a:lnTo>
                  <a:lnTo>
                    <a:pt x="301488" y="408809"/>
                  </a:lnTo>
                  <a:lnTo>
                    <a:pt x="315336" y="461500"/>
                  </a:lnTo>
                  <a:lnTo>
                    <a:pt x="344166" y="502462"/>
                  </a:lnTo>
                  <a:lnTo>
                    <a:pt x="351199" y="530761"/>
                  </a:lnTo>
                  <a:lnTo>
                    <a:pt x="367242" y="580872"/>
                  </a:lnTo>
                  <a:lnTo>
                    <a:pt x="389619" y="616817"/>
                  </a:lnTo>
                  <a:lnTo>
                    <a:pt x="429623" y="656723"/>
                  </a:lnTo>
                  <a:lnTo>
                    <a:pt x="451697" y="675157"/>
                  </a:lnTo>
                  <a:lnTo>
                    <a:pt x="451697" y="680466"/>
                  </a:lnTo>
                  <a:lnTo>
                    <a:pt x="431629" y="688239"/>
                  </a:lnTo>
                  <a:lnTo>
                    <a:pt x="415257" y="701657"/>
                  </a:lnTo>
                  <a:lnTo>
                    <a:pt x="403777" y="719526"/>
                  </a:lnTo>
                  <a:lnTo>
                    <a:pt x="398382" y="740651"/>
                  </a:lnTo>
                  <a:lnTo>
                    <a:pt x="311087" y="783140"/>
                  </a:lnTo>
                  <a:lnTo>
                    <a:pt x="244479" y="818783"/>
                  </a:lnTo>
                  <a:lnTo>
                    <a:pt x="195652" y="847861"/>
                  </a:lnTo>
                  <a:lnTo>
                    <a:pt x="161697" y="870655"/>
                  </a:lnTo>
                  <a:lnTo>
                    <a:pt x="126756" y="898525"/>
                  </a:lnTo>
                  <a:lnTo>
                    <a:pt x="106500" y="938518"/>
                  </a:lnTo>
                  <a:lnTo>
                    <a:pt x="95515" y="1000676"/>
                  </a:lnTo>
                  <a:lnTo>
                    <a:pt x="82965" y="1113904"/>
                  </a:lnTo>
                  <a:lnTo>
                    <a:pt x="28685" y="1128382"/>
                  </a:lnTo>
                  <a:lnTo>
                    <a:pt x="14761" y="1135274"/>
                  </a:lnTo>
                  <a:lnTo>
                    <a:pt x="4901" y="1146578"/>
                  </a:lnTo>
                  <a:lnTo>
                    <a:pt x="0" y="1160754"/>
                  </a:lnTo>
                  <a:lnTo>
                    <a:pt x="948" y="1176261"/>
                  </a:lnTo>
                  <a:lnTo>
                    <a:pt x="61019" y="1401572"/>
                  </a:lnTo>
                  <a:lnTo>
                    <a:pt x="58899" y="1434639"/>
                  </a:lnTo>
                  <a:lnTo>
                    <a:pt x="56816" y="1468069"/>
                  </a:lnTo>
                  <a:lnTo>
                    <a:pt x="33012" y="1498367"/>
                  </a:lnTo>
                  <a:lnTo>
                    <a:pt x="19335" y="1536658"/>
                  </a:lnTo>
                  <a:lnTo>
                    <a:pt x="15721" y="1583165"/>
                  </a:lnTo>
                  <a:lnTo>
                    <a:pt x="22107" y="1638109"/>
                  </a:lnTo>
                  <a:lnTo>
                    <a:pt x="36616" y="1679280"/>
                  </a:lnTo>
                  <a:lnTo>
                    <a:pt x="44027" y="1691259"/>
                  </a:lnTo>
                  <a:lnTo>
                    <a:pt x="39954" y="1768703"/>
                  </a:lnTo>
                  <a:lnTo>
                    <a:pt x="36149" y="1843863"/>
                  </a:lnTo>
                  <a:lnTo>
                    <a:pt x="32636" y="1915681"/>
                  </a:lnTo>
                  <a:lnTo>
                    <a:pt x="29439" y="1983098"/>
                  </a:lnTo>
                  <a:lnTo>
                    <a:pt x="26584" y="2045057"/>
                  </a:lnTo>
                  <a:lnTo>
                    <a:pt x="24096" y="2100499"/>
                  </a:lnTo>
                  <a:lnTo>
                    <a:pt x="21999" y="2148365"/>
                  </a:lnTo>
                  <a:lnTo>
                    <a:pt x="20317" y="2187597"/>
                  </a:lnTo>
                  <a:lnTo>
                    <a:pt x="18017" y="2242908"/>
                  </a:lnTo>
                  <a:lnTo>
                    <a:pt x="18505" y="2250798"/>
                  </a:lnTo>
                  <a:lnTo>
                    <a:pt x="49261" y="2282813"/>
                  </a:lnTo>
                  <a:lnTo>
                    <a:pt x="57121" y="2283612"/>
                  </a:lnTo>
                  <a:lnTo>
                    <a:pt x="1161525" y="2283612"/>
                  </a:lnTo>
                  <a:lnTo>
                    <a:pt x="1198108" y="2258356"/>
                  </a:lnTo>
                  <a:lnTo>
                    <a:pt x="1200616" y="2242908"/>
                  </a:lnTo>
                  <a:lnTo>
                    <a:pt x="1198590" y="2193951"/>
                  </a:lnTo>
                  <a:lnTo>
                    <a:pt x="1195254" y="2116564"/>
                  </a:lnTo>
                  <a:lnTo>
                    <a:pt x="1193051" y="2067037"/>
                  </a:lnTo>
                  <a:lnTo>
                    <a:pt x="1190518" y="2011440"/>
                  </a:lnTo>
                  <a:lnTo>
                    <a:pt x="1187675" y="1950636"/>
                  </a:lnTo>
                  <a:lnTo>
                    <a:pt x="1184544" y="1885488"/>
                  </a:lnTo>
                  <a:lnTo>
                    <a:pt x="1181143" y="1816861"/>
                  </a:lnTo>
                  <a:lnTo>
                    <a:pt x="1177493" y="1745618"/>
                  </a:lnTo>
                  <a:lnTo>
                    <a:pt x="1173614" y="1672623"/>
                  </a:lnTo>
                  <a:lnTo>
                    <a:pt x="1169526" y="1598739"/>
                  </a:lnTo>
                  <a:lnTo>
                    <a:pt x="1161725" y="1465943"/>
                  </a:lnTo>
                  <a:lnTo>
                    <a:pt x="1154391" y="1351512"/>
                  </a:lnTo>
                  <a:lnTo>
                    <a:pt x="1147494" y="1254040"/>
                  </a:lnTo>
                  <a:lnTo>
                    <a:pt x="1141003" y="1172117"/>
                  </a:lnTo>
                  <a:lnTo>
                    <a:pt x="1134890" y="1104338"/>
                  </a:lnTo>
                  <a:lnTo>
                    <a:pt x="1129124" y="1049294"/>
                  </a:lnTo>
                  <a:lnTo>
                    <a:pt x="1123674" y="1005578"/>
                  </a:lnTo>
                  <a:lnTo>
                    <a:pt x="1113607" y="946500"/>
                  </a:lnTo>
                  <a:lnTo>
                    <a:pt x="1100136" y="907657"/>
                  </a:lnTo>
                  <a:lnTo>
                    <a:pt x="1046623" y="863388"/>
                  </a:lnTo>
                  <a:lnTo>
                    <a:pt x="1010797" y="840152"/>
                  </a:lnTo>
                  <a:lnTo>
                    <a:pt x="963199" y="812549"/>
                  </a:lnTo>
                  <a:lnTo>
                    <a:pt x="901596" y="780139"/>
                  </a:lnTo>
                  <a:lnTo>
                    <a:pt x="823756" y="742480"/>
                  </a:lnTo>
                  <a:lnTo>
                    <a:pt x="818425" y="719973"/>
                  </a:lnTo>
                  <a:lnTo>
                    <a:pt x="806238" y="701084"/>
                  </a:lnTo>
                  <a:lnTo>
                    <a:pt x="788614" y="687233"/>
                  </a:lnTo>
                  <a:lnTo>
                    <a:pt x="766974" y="679843"/>
                  </a:lnTo>
                  <a:lnTo>
                    <a:pt x="766974" y="675462"/>
                  </a:lnTo>
                  <a:lnTo>
                    <a:pt x="810564" y="637087"/>
                  </a:lnTo>
                  <a:lnTo>
                    <a:pt x="843809" y="597484"/>
                  </a:lnTo>
                  <a:lnTo>
                    <a:pt x="860272" y="557009"/>
                  </a:lnTo>
                  <a:lnTo>
                    <a:pt x="875305" y="500722"/>
                  </a:lnTo>
                  <a:lnTo>
                    <a:pt x="885650" y="489115"/>
                  </a:lnTo>
                  <a:lnTo>
                    <a:pt x="908862" y="444792"/>
                  </a:lnTo>
                  <a:lnTo>
                    <a:pt x="916577" y="395377"/>
                  </a:lnTo>
                  <a:lnTo>
                    <a:pt x="913806" y="372876"/>
                  </a:lnTo>
                  <a:lnTo>
                    <a:pt x="906751" y="352856"/>
                  </a:lnTo>
                  <a:lnTo>
                    <a:pt x="912514" y="303903"/>
                  </a:lnTo>
                  <a:lnTo>
                    <a:pt x="914015" y="253923"/>
                  </a:lnTo>
                  <a:lnTo>
                    <a:pt x="908658" y="203248"/>
                  </a:lnTo>
                  <a:lnTo>
                    <a:pt x="893847" y="152209"/>
                  </a:lnTo>
                  <a:lnTo>
                    <a:pt x="866098" y="103284"/>
                  </a:lnTo>
                  <a:lnTo>
                    <a:pt x="825699" y="61188"/>
                  </a:lnTo>
                  <a:lnTo>
                    <a:pt x="788044" y="36575"/>
                  </a:lnTo>
                  <a:lnTo>
                    <a:pt x="737845" y="20917"/>
                  </a:lnTo>
                  <a:lnTo>
                    <a:pt x="724391" y="18757"/>
                  </a:lnTo>
                  <a:lnTo>
                    <a:pt x="698129" y="10570"/>
                  </a:lnTo>
                  <a:lnTo>
                    <a:pt x="670181" y="4706"/>
                  </a:lnTo>
                  <a:lnTo>
                    <a:pt x="640624" y="1178"/>
                  </a:lnTo>
                  <a:lnTo>
                    <a:pt x="60953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11" name="object 70">
              <a:extLst>
                <a:ext uri="{FF2B5EF4-FFF2-40B4-BE49-F238E27FC236}">
                  <a16:creationId xmlns:a16="http://schemas.microsoft.com/office/drawing/2014/main" id="{E4C33EDD-7FCA-4081-86E3-F4451DA411FC}"/>
                </a:ext>
              </a:extLst>
            </p:cNvPr>
            <p:cNvSpPr/>
            <p:nvPr/>
          </p:nvSpPr>
          <p:spPr>
            <a:xfrm>
              <a:off x="7571752" y="1774825"/>
              <a:ext cx="1104900" cy="1506855"/>
            </a:xfrm>
            <a:custGeom>
              <a:avLst/>
              <a:gdLst/>
              <a:ahLst/>
              <a:cxnLst/>
              <a:rect l="l" t="t" r="r" b="b"/>
              <a:pathLst>
                <a:path w="1104900" h="1506854">
                  <a:moveTo>
                    <a:pt x="441794" y="0"/>
                  </a:moveTo>
                  <a:lnTo>
                    <a:pt x="358030" y="37818"/>
                  </a:lnTo>
                  <a:lnTo>
                    <a:pt x="288800" y="71170"/>
                  </a:lnTo>
                  <a:lnTo>
                    <a:pt x="232621" y="100272"/>
                  </a:lnTo>
                  <a:lnTo>
                    <a:pt x="188009" y="125342"/>
                  </a:lnTo>
                  <a:lnTo>
                    <a:pt x="153481" y="146598"/>
                  </a:lnTo>
                  <a:lnTo>
                    <a:pt x="108669" y="178596"/>
                  </a:lnTo>
                  <a:lnTo>
                    <a:pt x="61813" y="412023"/>
                  </a:lnTo>
                  <a:lnTo>
                    <a:pt x="31053" y="862776"/>
                  </a:lnTo>
                  <a:lnTo>
                    <a:pt x="8658" y="1306129"/>
                  </a:lnTo>
                  <a:lnTo>
                    <a:pt x="0" y="1506308"/>
                  </a:lnTo>
                  <a:lnTo>
                    <a:pt x="1104392" y="1506308"/>
                  </a:lnTo>
                  <a:lnTo>
                    <a:pt x="1074230" y="767310"/>
                  </a:lnTo>
                  <a:lnTo>
                    <a:pt x="1054222" y="383825"/>
                  </a:lnTo>
                  <a:lnTo>
                    <a:pt x="1035406" y="232417"/>
                  </a:lnTo>
                  <a:lnTo>
                    <a:pt x="1008824" y="189649"/>
                  </a:lnTo>
                  <a:lnTo>
                    <a:pt x="977263" y="164484"/>
                  </a:lnTo>
                  <a:lnTo>
                    <a:pt x="917730" y="126071"/>
                  </a:lnTo>
                  <a:lnTo>
                    <a:pt x="873608" y="101267"/>
                  </a:lnTo>
                  <a:lnTo>
                    <a:pt x="817854" y="72396"/>
                  </a:lnTo>
                  <a:lnTo>
                    <a:pt x="748921" y="39207"/>
                  </a:lnTo>
                  <a:lnTo>
                    <a:pt x="665264" y="1447"/>
                  </a:lnTo>
                  <a:lnTo>
                    <a:pt x="44179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12" name="object 71">
              <a:extLst>
                <a:ext uri="{FF2B5EF4-FFF2-40B4-BE49-F238E27FC236}">
                  <a16:creationId xmlns:a16="http://schemas.microsoft.com/office/drawing/2014/main" id="{AF3DAAC0-0A84-406E-B7F1-4250768C1A60}"/>
                </a:ext>
              </a:extLst>
            </p:cNvPr>
            <p:cNvSpPr/>
            <p:nvPr/>
          </p:nvSpPr>
          <p:spPr>
            <a:xfrm>
              <a:off x="8005457" y="1451899"/>
              <a:ext cx="237490" cy="439420"/>
            </a:xfrm>
            <a:custGeom>
              <a:avLst/>
              <a:gdLst/>
              <a:ahLst/>
              <a:cxnLst/>
              <a:rect l="l" t="t" r="r" b="b"/>
              <a:pathLst>
                <a:path w="237490" h="439419">
                  <a:moveTo>
                    <a:pt x="118510" y="0"/>
                  </a:moveTo>
                  <a:lnTo>
                    <a:pt x="51196" y="17530"/>
                  </a:lnTo>
                  <a:lnTo>
                    <a:pt x="6636" y="70122"/>
                  </a:lnTo>
                  <a:lnTo>
                    <a:pt x="0" y="109566"/>
                  </a:lnTo>
                  <a:lnTo>
                    <a:pt x="0" y="380126"/>
                  </a:lnTo>
                  <a:lnTo>
                    <a:pt x="35660" y="412424"/>
                  </a:lnTo>
                  <a:lnTo>
                    <a:pt x="75930" y="432112"/>
                  </a:lnTo>
                  <a:lnTo>
                    <a:pt x="118505" y="438958"/>
                  </a:lnTo>
                  <a:lnTo>
                    <a:pt x="161081" y="432730"/>
                  </a:lnTo>
                  <a:lnTo>
                    <a:pt x="201354" y="413197"/>
                  </a:lnTo>
                  <a:lnTo>
                    <a:pt x="237020" y="380126"/>
                  </a:lnTo>
                  <a:lnTo>
                    <a:pt x="237020" y="109566"/>
                  </a:lnTo>
                  <a:lnTo>
                    <a:pt x="230383" y="70122"/>
                  </a:lnTo>
                  <a:lnTo>
                    <a:pt x="185823" y="17530"/>
                  </a:lnTo>
                  <a:lnTo>
                    <a:pt x="118510" y="0"/>
                  </a:lnTo>
                  <a:close/>
                </a:path>
              </a:pathLst>
            </a:custGeom>
            <a:solidFill>
              <a:srgbClr val="F3D3BF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13" name="object 72">
              <a:extLst>
                <a:ext uri="{FF2B5EF4-FFF2-40B4-BE49-F238E27FC236}">
                  <a16:creationId xmlns:a16="http://schemas.microsoft.com/office/drawing/2014/main" id="{527D75E2-5234-45DB-8431-35C6EC1E3CE5}"/>
                </a:ext>
              </a:extLst>
            </p:cNvPr>
            <p:cNvSpPr/>
            <p:nvPr/>
          </p:nvSpPr>
          <p:spPr>
            <a:xfrm>
              <a:off x="7855136" y="1391412"/>
              <a:ext cx="86406" cy="1307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14" name="object 73">
              <a:extLst>
                <a:ext uri="{FF2B5EF4-FFF2-40B4-BE49-F238E27FC236}">
                  <a16:creationId xmlns:a16="http://schemas.microsoft.com/office/drawing/2014/main" id="{54533353-D8C1-4EFE-9412-4F43D8F86525}"/>
                </a:ext>
              </a:extLst>
            </p:cNvPr>
            <p:cNvSpPr/>
            <p:nvPr/>
          </p:nvSpPr>
          <p:spPr>
            <a:xfrm>
              <a:off x="8305309" y="1391412"/>
              <a:ext cx="86419" cy="1307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15" name="object 74">
              <a:extLst>
                <a:ext uri="{FF2B5EF4-FFF2-40B4-BE49-F238E27FC236}">
                  <a16:creationId xmlns:a16="http://schemas.microsoft.com/office/drawing/2014/main" id="{6B9FA90A-8C1F-4FD6-9AB5-034E0C16FDC2}"/>
                </a:ext>
              </a:extLst>
            </p:cNvPr>
            <p:cNvSpPr/>
            <p:nvPr/>
          </p:nvSpPr>
          <p:spPr>
            <a:xfrm>
              <a:off x="8072996" y="1890878"/>
              <a:ext cx="102235" cy="99695"/>
            </a:xfrm>
            <a:custGeom>
              <a:avLst/>
              <a:gdLst/>
              <a:ahLst/>
              <a:cxnLst/>
              <a:rect l="l" t="t" r="r" b="b"/>
              <a:pathLst>
                <a:path w="102234" h="99694">
                  <a:moveTo>
                    <a:pt x="51574" y="0"/>
                  </a:moveTo>
                  <a:lnTo>
                    <a:pt x="0" y="54889"/>
                  </a:lnTo>
                  <a:lnTo>
                    <a:pt x="28701" y="99352"/>
                  </a:lnTo>
                  <a:lnTo>
                    <a:pt x="73215" y="99352"/>
                  </a:lnTo>
                  <a:lnTo>
                    <a:pt x="101942" y="54889"/>
                  </a:lnTo>
                  <a:lnTo>
                    <a:pt x="51574" y="0"/>
                  </a:lnTo>
                  <a:close/>
                </a:path>
              </a:pathLst>
            </a:custGeom>
            <a:solidFill>
              <a:srgbClr val="2B2F32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16" name="object 75">
              <a:extLst>
                <a:ext uri="{FF2B5EF4-FFF2-40B4-BE49-F238E27FC236}">
                  <a16:creationId xmlns:a16="http://schemas.microsoft.com/office/drawing/2014/main" id="{F69C23F3-77B7-43C6-A994-68523F040D5C}"/>
                </a:ext>
              </a:extLst>
            </p:cNvPr>
            <p:cNvSpPr/>
            <p:nvPr/>
          </p:nvSpPr>
          <p:spPr>
            <a:xfrm>
              <a:off x="8060829" y="1990217"/>
              <a:ext cx="126364" cy="285750"/>
            </a:xfrm>
            <a:custGeom>
              <a:avLst/>
              <a:gdLst/>
              <a:ahLst/>
              <a:cxnLst/>
              <a:rect l="l" t="t" r="r" b="b"/>
              <a:pathLst>
                <a:path w="126365" h="285750">
                  <a:moveTo>
                    <a:pt x="85382" y="0"/>
                  </a:moveTo>
                  <a:lnTo>
                    <a:pt x="40868" y="0"/>
                  </a:lnTo>
                  <a:lnTo>
                    <a:pt x="0" y="285699"/>
                  </a:lnTo>
                  <a:lnTo>
                    <a:pt x="126263" y="285699"/>
                  </a:lnTo>
                  <a:lnTo>
                    <a:pt x="85382" y="0"/>
                  </a:lnTo>
                  <a:close/>
                </a:path>
              </a:pathLst>
            </a:custGeom>
            <a:solidFill>
              <a:srgbClr val="2B2F32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17" name="object 76">
              <a:extLst>
                <a:ext uri="{FF2B5EF4-FFF2-40B4-BE49-F238E27FC236}">
                  <a16:creationId xmlns:a16="http://schemas.microsoft.com/office/drawing/2014/main" id="{C5F858C6-D05C-4A37-B84D-B7444E9BC800}"/>
                </a:ext>
              </a:extLst>
            </p:cNvPr>
            <p:cNvSpPr/>
            <p:nvPr/>
          </p:nvSpPr>
          <p:spPr>
            <a:xfrm>
              <a:off x="8005457" y="1692529"/>
              <a:ext cx="237020" cy="830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18" name="object 77">
              <a:extLst>
                <a:ext uri="{FF2B5EF4-FFF2-40B4-BE49-F238E27FC236}">
                  <a16:creationId xmlns:a16="http://schemas.microsoft.com/office/drawing/2014/main" id="{F7116FFA-40A5-45D6-A813-9A9587A38745}"/>
                </a:ext>
              </a:extLst>
            </p:cNvPr>
            <p:cNvSpPr/>
            <p:nvPr/>
          </p:nvSpPr>
          <p:spPr>
            <a:xfrm>
              <a:off x="7877112" y="1075817"/>
              <a:ext cx="494665" cy="673100"/>
            </a:xfrm>
            <a:custGeom>
              <a:avLst/>
              <a:gdLst/>
              <a:ahLst/>
              <a:cxnLst/>
              <a:rect l="l" t="t" r="r" b="b"/>
              <a:pathLst>
                <a:path w="494665" h="673100">
                  <a:moveTo>
                    <a:pt x="247038" y="0"/>
                  </a:moveTo>
                  <a:lnTo>
                    <a:pt x="190834" y="4459"/>
                  </a:lnTo>
                  <a:lnTo>
                    <a:pt x="143332" y="17179"/>
                  </a:lnTo>
                  <a:lnTo>
                    <a:pt x="103894" y="37170"/>
                  </a:lnTo>
                  <a:lnTo>
                    <a:pt x="71881" y="63446"/>
                  </a:lnTo>
                  <a:lnTo>
                    <a:pt x="46655" y="95017"/>
                  </a:lnTo>
                  <a:lnTo>
                    <a:pt x="27578" y="130895"/>
                  </a:lnTo>
                  <a:lnTo>
                    <a:pt x="14013" y="170092"/>
                  </a:lnTo>
                  <a:lnTo>
                    <a:pt x="5320" y="211620"/>
                  </a:lnTo>
                  <a:lnTo>
                    <a:pt x="861" y="254490"/>
                  </a:lnTo>
                  <a:lnTo>
                    <a:pt x="0" y="297715"/>
                  </a:lnTo>
                  <a:lnTo>
                    <a:pt x="2096" y="340306"/>
                  </a:lnTo>
                  <a:lnTo>
                    <a:pt x="6512" y="381274"/>
                  </a:lnTo>
                  <a:lnTo>
                    <a:pt x="12611" y="419632"/>
                  </a:lnTo>
                  <a:lnTo>
                    <a:pt x="27301" y="484565"/>
                  </a:lnTo>
                  <a:lnTo>
                    <a:pt x="41061" y="527197"/>
                  </a:lnTo>
                  <a:lnTo>
                    <a:pt x="71331" y="567940"/>
                  </a:lnTo>
                  <a:lnTo>
                    <a:pt x="111140" y="603493"/>
                  </a:lnTo>
                  <a:lnTo>
                    <a:pt x="158386" y="637434"/>
                  </a:lnTo>
                  <a:lnTo>
                    <a:pt x="206031" y="662861"/>
                  </a:lnTo>
                  <a:lnTo>
                    <a:pt x="247038" y="672871"/>
                  </a:lnTo>
                  <a:lnTo>
                    <a:pt x="288049" y="662861"/>
                  </a:lnTo>
                  <a:lnTo>
                    <a:pt x="335693" y="637434"/>
                  </a:lnTo>
                  <a:lnTo>
                    <a:pt x="382937" y="603493"/>
                  </a:lnTo>
                  <a:lnTo>
                    <a:pt x="422748" y="567940"/>
                  </a:lnTo>
                  <a:lnTo>
                    <a:pt x="448092" y="537679"/>
                  </a:lnTo>
                  <a:lnTo>
                    <a:pt x="466792" y="484565"/>
                  </a:lnTo>
                  <a:lnTo>
                    <a:pt x="481483" y="419632"/>
                  </a:lnTo>
                  <a:lnTo>
                    <a:pt x="487582" y="381274"/>
                  </a:lnTo>
                  <a:lnTo>
                    <a:pt x="491998" y="340306"/>
                  </a:lnTo>
                  <a:lnTo>
                    <a:pt x="494094" y="297715"/>
                  </a:lnTo>
                  <a:lnTo>
                    <a:pt x="493231" y="254490"/>
                  </a:lnTo>
                  <a:lnTo>
                    <a:pt x="488771" y="211620"/>
                  </a:lnTo>
                  <a:lnTo>
                    <a:pt x="480077" y="170092"/>
                  </a:lnTo>
                  <a:lnTo>
                    <a:pt x="466510" y="130895"/>
                  </a:lnTo>
                  <a:lnTo>
                    <a:pt x="447431" y="95017"/>
                  </a:lnTo>
                  <a:lnTo>
                    <a:pt x="422204" y="63446"/>
                  </a:lnTo>
                  <a:lnTo>
                    <a:pt x="390189" y="37170"/>
                  </a:lnTo>
                  <a:lnTo>
                    <a:pt x="350748" y="17179"/>
                  </a:lnTo>
                  <a:lnTo>
                    <a:pt x="303244" y="4459"/>
                  </a:lnTo>
                  <a:lnTo>
                    <a:pt x="247038" y="0"/>
                  </a:lnTo>
                  <a:close/>
                </a:path>
              </a:pathLst>
            </a:custGeom>
            <a:solidFill>
              <a:srgbClr val="F3D3BF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19" name="object 78">
              <a:extLst>
                <a:ext uri="{FF2B5EF4-FFF2-40B4-BE49-F238E27FC236}">
                  <a16:creationId xmlns:a16="http://schemas.microsoft.com/office/drawing/2014/main" id="{63E1080D-FAB9-4C6D-9540-C54ACA973738}"/>
                </a:ext>
              </a:extLst>
            </p:cNvPr>
            <p:cNvSpPr/>
            <p:nvPr/>
          </p:nvSpPr>
          <p:spPr>
            <a:xfrm>
              <a:off x="8235772" y="1094537"/>
              <a:ext cx="154305" cy="412750"/>
            </a:xfrm>
            <a:custGeom>
              <a:avLst/>
              <a:gdLst/>
              <a:ahLst/>
              <a:cxnLst/>
              <a:rect l="l" t="t" r="r" b="b"/>
              <a:pathLst>
                <a:path w="154304" h="412750">
                  <a:moveTo>
                    <a:pt x="0" y="0"/>
                  </a:moveTo>
                  <a:lnTo>
                    <a:pt x="12291" y="19855"/>
                  </a:lnTo>
                  <a:lnTo>
                    <a:pt x="29187" y="37207"/>
                  </a:lnTo>
                  <a:lnTo>
                    <a:pt x="46898" y="54174"/>
                  </a:lnTo>
                  <a:lnTo>
                    <a:pt x="61633" y="72872"/>
                  </a:lnTo>
                  <a:lnTo>
                    <a:pt x="78557" y="117152"/>
                  </a:lnTo>
                  <a:lnTo>
                    <a:pt x="85813" y="164223"/>
                  </a:lnTo>
                  <a:lnTo>
                    <a:pt x="87810" y="180842"/>
                  </a:lnTo>
                  <a:lnTo>
                    <a:pt x="90474" y="197348"/>
                  </a:lnTo>
                  <a:lnTo>
                    <a:pt x="94243" y="213612"/>
                  </a:lnTo>
                  <a:lnTo>
                    <a:pt x="99555" y="229501"/>
                  </a:lnTo>
                  <a:lnTo>
                    <a:pt x="106610" y="245341"/>
                  </a:lnTo>
                  <a:lnTo>
                    <a:pt x="114085" y="260950"/>
                  </a:lnTo>
                  <a:lnTo>
                    <a:pt x="120706" y="276868"/>
                  </a:lnTo>
                  <a:lnTo>
                    <a:pt x="125196" y="293636"/>
                  </a:lnTo>
                  <a:lnTo>
                    <a:pt x="126932" y="314889"/>
                  </a:lnTo>
                  <a:lnTo>
                    <a:pt x="125729" y="336294"/>
                  </a:lnTo>
                  <a:lnTo>
                    <a:pt x="122860" y="357639"/>
                  </a:lnTo>
                  <a:lnTo>
                    <a:pt x="119595" y="378714"/>
                  </a:lnTo>
                  <a:lnTo>
                    <a:pt x="119489" y="382148"/>
                  </a:lnTo>
                  <a:lnTo>
                    <a:pt x="126377" y="412711"/>
                  </a:lnTo>
                  <a:lnTo>
                    <a:pt x="127380" y="410895"/>
                  </a:lnTo>
                  <a:lnTo>
                    <a:pt x="129438" y="408241"/>
                  </a:lnTo>
                  <a:lnTo>
                    <a:pt x="130809" y="402907"/>
                  </a:lnTo>
                  <a:lnTo>
                    <a:pt x="131025" y="399211"/>
                  </a:lnTo>
                  <a:lnTo>
                    <a:pt x="131241" y="394804"/>
                  </a:lnTo>
                  <a:lnTo>
                    <a:pt x="132003" y="389051"/>
                  </a:lnTo>
                  <a:lnTo>
                    <a:pt x="133019" y="382892"/>
                  </a:lnTo>
                  <a:lnTo>
                    <a:pt x="133781" y="376694"/>
                  </a:lnTo>
                  <a:lnTo>
                    <a:pt x="141679" y="322979"/>
                  </a:lnTo>
                  <a:lnTo>
                    <a:pt x="149632" y="269232"/>
                  </a:lnTo>
                  <a:lnTo>
                    <a:pt x="153894" y="215551"/>
                  </a:lnTo>
                  <a:lnTo>
                    <a:pt x="150718" y="162033"/>
                  </a:lnTo>
                  <a:lnTo>
                    <a:pt x="136359" y="108775"/>
                  </a:lnTo>
                  <a:lnTo>
                    <a:pt x="112812" y="67656"/>
                  </a:lnTo>
                  <a:lnTo>
                    <a:pt x="79806" y="33566"/>
                  </a:lnTo>
                  <a:lnTo>
                    <a:pt x="46088" y="11950"/>
                  </a:lnTo>
                  <a:lnTo>
                    <a:pt x="5588" y="5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9148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20" name="object 79">
              <a:extLst>
                <a:ext uri="{FF2B5EF4-FFF2-40B4-BE49-F238E27FC236}">
                  <a16:creationId xmlns:a16="http://schemas.microsoft.com/office/drawing/2014/main" id="{75791FC9-18E4-46C0-A413-D852DD198CE2}"/>
                </a:ext>
              </a:extLst>
            </p:cNvPr>
            <p:cNvSpPr/>
            <p:nvPr/>
          </p:nvSpPr>
          <p:spPr>
            <a:xfrm>
              <a:off x="7870077" y="1094575"/>
              <a:ext cx="154305" cy="412750"/>
            </a:xfrm>
            <a:custGeom>
              <a:avLst/>
              <a:gdLst/>
              <a:ahLst/>
              <a:cxnLst/>
              <a:rect l="l" t="t" r="r" b="b"/>
              <a:pathLst>
                <a:path w="154304" h="412750">
                  <a:moveTo>
                    <a:pt x="153896" y="0"/>
                  </a:moveTo>
                  <a:lnTo>
                    <a:pt x="114222" y="9093"/>
                  </a:lnTo>
                  <a:lnTo>
                    <a:pt x="74090" y="33566"/>
                  </a:lnTo>
                  <a:lnTo>
                    <a:pt x="41084" y="67660"/>
                  </a:lnTo>
                  <a:lnTo>
                    <a:pt x="17536" y="108775"/>
                  </a:lnTo>
                  <a:lnTo>
                    <a:pt x="3177" y="162033"/>
                  </a:lnTo>
                  <a:lnTo>
                    <a:pt x="0" y="215552"/>
                  </a:lnTo>
                  <a:lnTo>
                    <a:pt x="4261" y="269235"/>
                  </a:lnTo>
                  <a:lnTo>
                    <a:pt x="12218" y="322985"/>
                  </a:lnTo>
                  <a:lnTo>
                    <a:pt x="20127" y="376707"/>
                  </a:lnTo>
                  <a:lnTo>
                    <a:pt x="20889" y="382892"/>
                  </a:lnTo>
                  <a:lnTo>
                    <a:pt x="21893" y="389051"/>
                  </a:lnTo>
                  <a:lnTo>
                    <a:pt x="22642" y="394804"/>
                  </a:lnTo>
                  <a:lnTo>
                    <a:pt x="22934" y="400236"/>
                  </a:lnTo>
                  <a:lnTo>
                    <a:pt x="23099" y="402920"/>
                  </a:lnTo>
                  <a:lnTo>
                    <a:pt x="24458" y="408241"/>
                  </a:lnTo>
                  <a:lnTo>
                    <a:pt x="26515" y="410908"/>
                  </a:lnTo>
                  <a:lnTo>
                    <a:pt x="27519" y="412711"/>
                  </a:lnTo>
                  <a:lnTo>
                    <a:pt x="31976" y="411530"/>
                  </a:lnTo>
                  <a:lnTo>
                    <a:pt x="33462" y="410819"/>
                  </a:lnTo>
                  <a:lnTo>
                    <a:pt x="34262" y="409270"/>
                  </a:lnTo>
                  <a:lnTo>
                    <a:pt x="34469" y="402920"/>
                  </a:lnTo>
                  <a:lnTo>
                    <a:pt x="34400" y="382154"/>
                  </a:lnTo>
                  <a:lnTo>
                    <a:pt x="34300" y="378714"/>
                  </a:lnTo>
                  <a:lnTo>
                    <a:pt x="31039" y="357641"/>
                  </a:lnTo>
                  <a:lnTo>
                    <a:pt x="28166" y="336300"/>
                  </a:lnTo>
                  <a:lnTo>
                    <a:pt x="28700" y="293649"/>
                  </a:lnTo>
                  <a:lnTo>
                    <a:pt x="47286" y="245343"/>
                  </a:lnTo>
                  <a:lnTo>
                    <a:pt x="54341" y="229501"/>
                  </a:lnTo>
                  <a:lnTo>
                    <a:pt x="59653" y="213619"/>
                  </a:lnTo>
                  <a:lnTo>
                    <a:pt x="63422" y="197358"/>
                  </a:lnTo>
                  <a:lnTo>
                    <a:pt x="66085" y="180849"/>
                  </a:lnTo>
                  <a:lnTo>
                    <a:pt x="68082" y="164223"/>
                  </a:lnTo>
                  <a:lnTo>
                    <a:pt x="71005" y="140636"/>
                  </a:lnTo>
                  <a:lnTo>
                    <a:pt x="82090" y="94381"/>
                  </a:lnTo>
                  <a:lnTo>
                    <a:pt x="106998" y="54174"/>
                  </a:lnTo>
                  <a:lnTo>
                    <a:pt x="124709" y="37207"/>
                  </a:lnTo>
                  <a:lnTo>
                    <a:pt x="141605" y="19855"/>
                  </a:lnTo>
                  <a:lnTo>
                    <a:pt x="153896" y="0"/>
                  </a:lnTo>
                  <a:close/>
                </a:path>
              </a:pathLst>
            </a:custGeom>
            <a:solidFill>
              <a:srgbClr val="B59148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21" name="object 80">
              <a:extLst>
                <a:ext uri="{FF2B5EF4-FFF2-40B4-BE49-F238E27FC236}">
                  <a16:creationId xmlns:a16="http://schemas.microsoft.com/office/drawing/2014/main" id="{080D218B-7567-4D00-8C24-6D3FFD5C4D51}"/>
                </a:ext>
              </a:extLst>
            </p:cNvPr>
            <p:cNvSpPr/>
            <p:nvPr/>
          </p:nvSpPr>
          <p:spPr>
            <a:xfrm>
              <a:off x="8101495" y="1990217"/>
              <a:ext cx="45085" cy="1905"/>
            </a:xfrm>
            <a:custGeom>
              <a:avLst/>
              <a:gdLst/>
              <a:ahLst/>
              <a:cxnLst/>
              <a:rect l="l" t="t" r="r" b="b"/>
              <a:pathLst>
                <a:path w="45084" h="1905">
                  <a:moveTo>
                    <a:pt x="203" y="0"/>
                  </a:moveTo>
                  <a:lnTo>
                    <a:pt x="0" y="1447"/>
                  </a:lnTo>
                  <a:lnTo>
                    <a:pt x="44919" y="1447"/>
                  </a:lnTo>
                  <a:lnTo>
                    <a:pt x="44716" y="0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262A2D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22" name="object 81">
              <a:extLst>
                <a:ext uri="{FF2B5EF4-FFF2-40B4-BE49-F238E27FC236}">
                  <a16:creationId xmlns:a16="http://schemas.microsoft.com/office/drawing/2014/main" id="{DD22EF38-2B1F-41B6-B8A0-3A15A07C350F}"/>
                </a:ext>
              </a:extLst>
            </p:cNvPr>
            <p:cNvSpPr/>
            <p:nvPr/>
          </p:nvSpPr>
          <p:spPr>
            <a:xfrm>
              <a:off x="7935188" y="2147113"/>
              <a:ext cx="381000" cy="193675"/>
            </a:xfrm>
            <a:custGeom>
              <a:avLst/>
              <a:gdLst/>
              <a:ahLst/>
              <a:cxnLst/>
              <a:rect l="l" t="t" r="r" b="b"/>
              <a:pathLst>
                <a:path w="381000" h="193675">
                  <a:moveTo>
                    <a:pt x="339839" y="0"/>
                  </a:moveTo>
                  <a:lnTo>
                    <a:pt x="41021" y="0"/>
                  </a:lnTo>
                  <a:lnTo>
                    <a:pt x="0" y="174193"/>
                  </a:lnTo>
                  <a:lnTo>
                    <a:pt x="44591" y="182344"/>
                  </a:lnTo>
                  <a:lnTo>
                    <a:pt x="91384" y="188341"/>
                  </a:lnTo>
                  <a:lnTo>
                    <a:pt x="140094" y="192041"/>
                  </a:lnTo>
                  <a:lnTo>
                    <a:pt x="190436" y="193306"/>
                  </a:lnTo>
                  <a:lnTo>
                    <a:pt x="240771" y="192041"/>
                  </a:lnTo>
                  <a:lnTo>
                    <a:pt x="289475" y="188341"/>
                  </a:lnTo>
                  <a:lnTo>
                    <a:pt x="336263" y="182344"/>
                  </a:lnTo>
                  <a:lnTo>
                    <a:pt x="380847" y="174193"/>
                  </a:lnTo>
                  <a:lnTo>
                    <a:pt x="339839" y="0"/>
                  </a:lnTo>
                  <a:close/>
                </a:path>
              </a:pathLst>
            </a:custGeom>
            <a:solidFill>
              <a:srgbClr val="E7E7E5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23" name="object 82">
              <a:extLst>
                <a:ext uri="{FF2B5EF4-FFF2-40B4-BE49-F238E27FC236}">
                  <a16:creationId xmlns:a16="http://schemas.microsoft.com/office/drawing/2014/main" id="{1F4DFE69-482C-4795-8C7A-07C356EBA801}"/>
                </a:ext>
              </a:extLst>
            </p:cNvPr>
            <p:cNvSpPr/>
            <p:nvPr/>
          </p:nvSpPr>
          <p:spPr>
            <a:xfrm>
              <a:off x="7918132" y="1754721"/>
              <a:ext cx="415290" cy="525145"/>
            </a:xfrm>
            <a:custGeom>
              <a:avLst/>
              <a:gdLst/>
              <a:ahLst/>
              <a:cxnLst/>
              <a:rect l="l" t="t" r="r" b="b"/>
              <a:pathLst>
                <a:path w="415290" h="525144">
                  <a:moveTo>
                    <a:pt x="62179" y="0"/>
                  </a:moveTo>
                  <a:lnTo>
                    <a:pt x="51113" y="2235"/>
                  </a:lnTo>
                  <a:lnTo>
                    <a:pt x="42075" y="8331"/>
                  </a:lnTo>
                  <a:lnTo>
                    <a:pt x="35979" y="17370"/>
                  </a:lnTo>
                  <a:lnTo>
                    <a:pt x="33743" y="28435"/>
                  </a:lnTo>
                  <a:lnTo>
                    <a:pt x="36809" y="51955"/>
                  </a:lnTo>
                  <a:lnTo>
                    <a:pt x="45648" y="73874"/>
                  </a:lnTo>
                  <a:lnTo>
                    <a:pt x="59724" y="93809"/>
                  </a:lnTo>
                  <a:lnTo>
                    <a:pt x="78486" y="111379"/>
                  </a:lnTo>
                  <a:lnTo>
                    <a:pt x="0" y="500659"/>
                  </a:lnTo>
                  <a:lnTo>
                    <a:pt x="48587" y="511028"/>
                  </a:lnTo>
                  <a:lnTo>
                    <a:pt x="99575" y="518658"/>
                  </a:lnTo>
                  <a:lnTo>
                    <a:pt x="152653" y="523369"/>
                  </a:lnTo>
                  <a:lnTo>
                    <a:pt x="207505" y="524979"/>
                  </a:lnTo>
                  <a:lnTo>
                    <a:pt x="262348" y="523369"/>
                  </a:lnTo>
                  <a:lnTo>
                    <a:pt x="315417" y="518658"/>
                  </a:lnTo>
                  <a:lnTo>
                    <a:pt x="366400" y="511028"/>
                  </a:lnTo>
                  <a:lnTo>
                    <a:pt x="414985" y="500659"/>
                  </a:lnTo>
                  <a:lnTo>
                    <a:pt x="336511" y="111379"/>
                  </a:lnTo>
                  <a:lnTo>
                    <a:pt x="354864" y="94195"/>
                  </a:lnTo>
                  <a:lnTo>
                    <a:pt x="207505" y="94195"/>
                  </a:lnTo>
                  <a:lnTo>
                    <a:pt x="173240" y="90911"/>
                  </a:lnTo>
                  <a:lnTo>
                    <a:pt x="114048" y="67015"/>
                  </a:lnTo>
                  <a:lnTo>
                    <a:pt x="90601" y="35356"/>
                  </a:lnTo>
                  <a:lnTo>
                    <a:pt x="90601" y="28435"/>
                  </a:lnTo>
                  <a:lnTo>
                    <a:pt x="88368" y="17370"/>
                  </a:lnTo>
                  <a:lnTo>
                    <a:pt x="82276" y="8331"/>
                  </a:lnTo>
                  <a:lnTo>
                    <a:pt x="73242" y="2235"/>
                  </a:lnTo>
                  <a:lnTo>
                    <a:pt x="62179" y="0"/>
                  </a:lnTo>
                  <a:close/>
                </a:path>
                <a:path w="415290" h="525144">
                  <a:moveTo>
                    <a:pt x="352806" y="0"/>
                  </a:moveTo>
                  <a:lnTo>
                    <a:pt x="341742" y="2235"/>
                  </a:lnTo>
                  <a:lnTo>
                    <a:pt x="332708" y="8331"/>
                  </a:lnTo>
                  <a:lnTo>
                    <a:pt x="326617" y="17370"/>
                  </a:lnTo>
                  <a:lnTo>
                    <a:pt x="324383" y="28435"/>
                  </a:lnTo>
                  <a:lnTo>
                    <a:pt x="324383" y="35356"/>
                  </a:lnTo>
                  <a:lnTo>
                    <a:pt x="322389" y="41910"/>
                  </a:lnTo>
                  <a:lnTo>
                    <a:pt x="274075" y="81587"/>
                  </a:lnTo>
                  <a:lnTo>
                    <a:pt x="207505" y="94195"/>
                  </a:lnTo>
                  <a:lnTo>
                    <a:pt x="354864" y="94195"/>
                  </a:lnTo>
                  <a:lnTo>
                    <a:pt x="355284" y="93798"/>
                  </a:lnTo>
                  <a:lnTo>
                    <a:pt x="369348" y="73864"/>
                  </a:lnTo>
                  <a:lnTo>
                    <a:pt x="378178" y="51951"/>
                  </a:lnTo>
                  <a:lnTo>
                    <a:pt x="381241" y="28435"/>
                  </a:lnTo>
                  <a:lnTo>
                    <a:pt x="379007" y="17370"/>
                  </a:lnTo>
                  <a:lnTo>
                    <a:pt x="372914" y="8331"/>
                  </a:lnTo>
                  <a:lnTo>
                    <a:pt x="363876" y="2235"/>
                  </a:lnTo>
                  <a:lnTo>
                    <a:pt x="3528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24" name="object 83">
              <a:extLst>
                <a:ext uri="{FF2B5EF4-FFF2-40B4-BE49-F238E27FC236}">
                  <a16:creationId xmlns:a16="http://schemas.microsoft.com/office/drawing/2014/main" id="{442CFC7A-BFB1-4F10-AF97-6C3498BB359C}"/>
                </a:ext>
              </a:extLst>
            </p:cNvPr>
            <p:cNvSpPr/>
            <p:nvPr/>
          </p:nvSpPr>
          <p:spPr>
            <a:xfrm>
              <a:off x="7553388" y="2061223"/>
              <a:ext cx="725170" cy="869315"/>
            </a:xfrm>
            <a:custGeom>
              <a:avLst/>
              <a:gdLst/>
              <a:ahLst/>
              <a:cxnLst/>
              <a:rect l="l" t="t" r="r" b="b"/>
              <a:pathLst>
                <a:path w="725170" h="869314">
                  <a:moveTo>
                    <a:pt x="531177" y="0"/>
                  </a:moveTo>
                  <a:lnTo>
                    <a:pt x="0" y="141604"/>
                  </a:lnTo>
                  <a:lnTo>
                    <a:pt x="193916" y="869048"/>
                  </a:lnTo>
                  <a:lnTo>
                    <a:pt x="725093" y="727443"/>
                  </a:lnTo>
                  <a:lnTo>
                    <a:pt x="5311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25" name="object 84">
              <a:extLst>
                <a:ext uri="{FF2B5EF4-FFF2-40B4-BE49-F238E27FC236}">
                  <a16:creationId xmlns:a16="http://schemas.microsoft.com/office/drawing/2014/main" id="{9690F73C-20B2-43AE-A841-91AD6387E26F}"/>
                </a:ext>
              </a:extLst>
            </p:cNvPr>
            <p:cNvSpPr/>
            <p:nvPr/>
          </p:nvSpPr>
          <p:spPr>
            <a:xfrm>
              <a:off x="7570151" y="2452013"/>
              <a:ext cx="359410" cy="295910"/>
            </a:xfrm>
            <a:custGeom>
              <a:avLst/>
              <a:gdLst/>
              <a:ahLst/>
              <a:cxnLst/>
              <a:rect l="l" t="t" r="r" b="b"/>
              <a:pathLst>
                <a:path w="359409" h="295910">
                  <a:moveTo>
                    <a:pt x="65672" y="58967"/>
                  </a:moveTo>
                  <a:lnTo>
                    <a:pt x="38673" y="73039"/>
                  </a:lnTo>
                  <a:lnTo>
                    <a:pt x="14002" y="97904"/>
                  </a:lnTo>
                  <a:lnTo>
                    <a:pt x="0" y="142397"/>
                  </a:lnTo>
                  <a:lnTo>
                    <a:pt x="5004" y="215355"/>
                  </a:lnTo>
                  <a:lnTo>
                    <a:pt x="25199" y="259560"/>
                  </a:lnTo>
                  <a:lnTo>
                    <a:pt x="59510" y="284949"/>
                  </a:lnTo>
                  <a:lnTo>
                    <a:pt x="100141" y="295361"/>
                  </a:lnTo>
                  <a:lnTo>
                    <a:pt x="139295" y="294640"/>
                  </a:lnTo>
                  <a:lnTo>
                    <a:pt x="201713" y="269111"/>
                  </a:lnTo>
                  <a:lnTo>
                    <a:pt x="244032" y="243986"/>
                  </a:lnTo>
                  <a:lnTo>
                    <a:pt x="280725" y="221439"/>
                  </a:lnTo>
                  <a:lnTo>
                    <a:pt x="296380" y="211659"/>
                  </a:lnTo>
                  <a:lnTo>
                    <a:pt x="304610" y="207760"/>
                  </a:lnTo>
                  <a:lnTo>
                    <a:pt x="318109" y="180072"/>
                  </a:lnTo>
                  <a:lnTo>
                    <a:pt x="315748" y="171591"/>
                  </a:lnTo>
                  <a:lnTo>
                    <a:pt x="311658" y="162371"/>
                  </a:lnTo>
                  <a:lnTo>
                    <a:pt x="301130" y="158459"/>
                  </a:lnTo>
                  <a:lnTo>
                    <a:pt x="333464" y="143155"/>
                  </a:lnTo>
                  <a:lnTo>
                    <a:pt x="351026" y="134343"/>
                  </a:lnTo>
                  <a:lnTo>
                    <a:pt x="358898" y="127231"/>
                  </a:lnTo>
                  <a:lnTo>
                    <a:pt x="358894" y="118065"/>
                  </a:lnTo>
                  <a:lnTo>
                    <a:pt x="352832" y="103087"/>
                  </a:lnTo>
                  <a:lnTo>
                    <a:pt x="350014" y="96737"/>
                  </a:lnTo>
                  <a:lnTo>
                    <a:pt x="80366" y="96737"/>
                  </a:lnTo>
                  <a:lnTo>
                    <a:pt x="65672" y="58967"/>
                  </a:lnTo>
                  <a:close/>
                </a:path>
                <a:path w="359409" h="295910">
                  <a:moveTo>
                    <a:pt x="295078" y="0"/>
                  </a:moveTo>
                  <a:lnTo>
                    <a:pt x="283921" y="1907"/>
                  </a:lnTo>
                  <a:lnTo>
                    <a:pt x="264427" y="10656"/>
                  </a:lnTo>
                  <a:lnTo>
                    <a:pt x="80366" y="96737"/>
                  </a:lnTo>
                  <a:lnTo>
                    <a:pt x="350014" y="96737"/>
                  </a:lnTo>
                  <a:lnTo>
                    <a:pt x="347625" y="91352"/>
                  </a:lnTo>
                  <a:lnTo>
                    <a:pt x="333845" y="88736"/>
                  </a:lnTo>
                  <a:lnTo>
                    <a:pt x="339983" y="82921"/>
                  </a:lnTo>
                  <a:lnTo>
                    <a:pt x="345031" y="75157"/>
                  </a:lnTo>
                  <a:lnTo>
                    <a:pt x="347197" y="65530"/>
                  </a:lnTo>
                  <a:lnTo>
                    <a:pt x="344691" y="54128"/>
                  </a:lnTo>
                  <a:lnTo>
                    <a:pt x="339045" y="42425"/>
                  </a:lnTo>
                  <a:lnTo>
                    <a:pt x="337279" y="40730"/>
                  </a:lnTo>
                  <a:lnTo>
                    <a:pt x="309779" y="40730"/>
                  </a:lnTo>
                  <a:lnTo>
                    <a:pt x="312141" y="35053"/>
                  </a:lnTo>
                  <a:lnTo>
                    <a:pt x="312649" y="28233"/>
                  </a:lnTo>
                  <a:lnTo>
                    <a:pt x="309156" y="20346"/>
                  </a:lnTo>
                  <a:lnTo>
                    <a:pt x="302092" y="5843"/>
                  </a:lnTo>
                  <a:lnTo>
                    <a:pt x="295078" y="0"/>
                  </a:lnTo>
                  <a:close/>
                </a:path>
                <a:path w="359409" h="295910">
                  <a:moveTo>
                    <a:pt x="324862" y="36982"/>
                  </a:moveTo>
                  <a:lnTo>
                    <a:pt x="309779" y="40730"/>
                  </a:lnTo>
                  <a:lnTo>
                    <a:pt x="337279" y="40730"/>
                  </a:lnTo>
                  <a:lnTo>
                    <a:pt x="333526" y="37128"/>
                  </a:lnTo>
                  <a:lnTo>
                    <a:pt x="324862" y="36982"/>
                  </a:lnTo>
                  <a:close/>
                </a:path>
              </a:pathLst>
            </a:custGeom>
            <a:solidFill>
              <a:srgbClr val="F3D3BF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  <p:sp>
          <p:nvSpPr>
            <p:cNvPr id="26" name="object 85">
              <a:extLst>
                <a:ext uri="{FF2B5EF4-FFF2-40B4-BE49-F238E27FC236}">
                  <a16:creationId xmlns:a16="http://schemas.microsoft.com/office/drawing/2014/main" id="{44D694A2-C8E6-4545-8FBA-8E11766B58DE}"/>
                </a:ext>
              </a:extLst>
            </p:cNvPr>
            <p:cNvSpPr/>
            <p:nvPr/>
          </p:nvSpPr>
          <p:spPr>
            <a:xfrm>
              <a:off x="7553388" y="2061236"/>
              <a:ext cx="725170" cy="731520"/>
            </a:xfrm>
            <a:custGeom>
              <a:avLst/>
              <a:gdLst/>
              <a:ahLst/>
              <a:cxnLst/>
              <a:rect l="l" t="t" r="r" b="b"/>
              <a:pathLst>
                <a:path w="725170" h="731519">
                  <a:moveTo>
                    <a:pt x="537549" y="23901"/>
                  </a:moveTo>
                  <a:lnTo>
                    <a:pt x="521995" y="23901"/>
                  </a:lnTo>
                  <a:lnTo>
                    <a:pt x="710565" y="731316"/>
                  </a:lnTo>
                  <a:lnTo>
                    <a:pt x="725093" y="727430"/>
                  </a:lnTo>
                  <a:lnTo>
                    <a:pt x="537549" y="23901"/>
                  </a:lnTo>
                  <a:close/>
                </a:path>
                <a:path w="725170" h="731519">
                  <a:moveTo>
                    <a:pt x="531177" y="0"/>
                  </a:moveTo>
                  <a:lnTo>
                    <a:pt x="0" y="141592"/>
                  </a:lnTo>
                  <a:lnTo>
                    <a:pt x="5346" y="161632"/>
                  </a:lnTo>
                  <a:lnTo>
                    <a:pt x="521995" y="23901"/>
                  </a:lnTo>
                  <a:lnTo>
                    <a:pt x="537549" y="23901"/>
                  </a:lnTo>
                  <a:lnTo>
                    <a:pt x="531177" y="0"/>
                  </a:lnTo>
                  <a:close/>
                </a:path>
              </a:pathLst>
            </a:custGeom>
            <a:solidFill>
              <a:srgbClr val="D9DAD9"/>
            </a:solidFill>
          </p:spPr>
          <p:txBody>
            <a:bodyPr wrap="square" lIns="0" tIns="0" rIns="0" bIns="0" rtlCol="0"/>
            <a:lstStyle/>
            <a:p>
              <a:pPr defTabSz="914400"/>
              <a:endParaRPr sz="1800">
                <a:solidFill>
                  <a:srgbClr val="FCC241"/>
                </a:solidFill>
              </a:endParaRPr>
            </a:p>
          </p:txBody>
        </p:sp>
      </p:grpSp>
      <p:sp>
        <p:nvSpPr>
          <p:cNvPr id="6" name="Rechthoek 5">
            <a:extLst>
              <a:ext uri="{FF2B5EF4-FFF2-40B4-BE49-F238E27FC236}">
                <a16:creationId xmlns:a16="http://schemas.microsoft.com/office/drawing/2014/main" id="{22A36A7F-8677-9E44-3103-1C09C03DA683}"/>
              </a:ext>
            </a:extLst>
          </p:cNvPr>
          <p:cNvSpPr/>
          <p:nvPr/>
        </p:nvSpPr>
        <p:spPr>
          <a:xfrm>
            <a:off x="-1" y="606357"/>
            <a:ext cx="2088233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b="1" dirty="0">
                <a:solidFill>
                  <a:schemeClr val="tx2"/>
                </a:solidFill>
              </a:rPr>
              <a:t>Rechtszaak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88361D0-A9F8-EB50-F76E-35297496FE07}"/>
              </a:ext>
            </a:extLst>
          </p:cNvPr>
          <p:cNvSpPr txBox="1"/>
          <p:nvPr/>
        </p:nvSpPr>
        <p:spPr>
          <a:xfrm>
            <a:off x="187656" y="1447332"/>
            <a:ext cx="1564916" cy="362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opening</a:t>
            </a:r>
          </a:p>
          <a:p>
            <a:endParaRPr lang="nl-NL" b="1" dirty="0">
              <a:solidFill>
                <a:schemeClr val="tx2"/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tenlastelegging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ondervraging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verklaring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Het requisitoir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/>
                </a:solidFill>
              </a:rPr>
              <a:t>Het pleidooi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Laatste woord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Schorsing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vonnis</a:t>
            </a:r>
          </a:p>
        </p:txBody>
      </p:sp>
      <p:pic>
        <p:nvPicPr>
          <p:cNvPr id="4" name="Graphic 3" descr="Hamer met effen opvulling">
            <a:extLst>
              <a:ext uri="{FF2B5EF4-FFF2-40B4-BE49-F238E27FC236}">
                <a16:creationId xmlns:a16="http://schemas.microsoft.com/office/drawing/2014/main" id="{4BD5FA67-8BE0-833D-BA40-BE02FD377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243" y="3537541"/>
            <a:ext cx="225676" cy="22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07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10">
            <a:extLst>
              <a:ext uri="{FF2B5EF4-FFF2-40B4-BE49-F238E27FC236}">
                <a16:creationId xmlns:a16="http://schemas.microsoft.com/office/drawing/2014/main" id="{854C7982-AF1E-4E8D-B010-7F1F68852B5B}"/>
              </a:ext>
            </a:extLst>
          </p:cNvPr>
          <p:cNvSpPr/>
          <p:nvPr/>
        </p:nvSpPr>
        <p:spPr>
          <a:xfrm>
            <a:off x="2756649" y="448326"/>
            <a:ext cx="3863218" cy="1051208"/>
          </a:xfrm>
          <a:custGeom>
            <a:avLst/>
            <a:gdLst/>
            <a:ahLst/>
            <a:cxnLst/>
            <a:rect l="l" t="t" r="r" b="b"/>
            <a:pathLst>
              <a:path w="3300095" h="743585">
                <a:moveTo>
                  <a:pt x="3275203" y="0"/>
                </a:moveTo>
                <a:lnTo>
                  <a:pt x="0" y="118465"/>
                </a:lnTo>
                <a:lnTo>
                  <a:pt x="24561" y="743508"/>
                </a:lnTo>
                <a:lnTo>
                  <a:pt x="3299764" y="625043"/>
                </a:lnTo>
                <a:lnTo>
                  <a:pt x="3275203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srgbClr val="FCC241"/>
              </a:solidFill>
            </a:endParaRP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B0FB8139-9A4D-4CB8-A0C4-B61A824CE52C}"/>
              </a:ext>
            </a:extLst>
          </p:cNvPr>
          <p:cNvSpPr txBox="1"/>
          <p:nvPr/>
        </p:nvSpPr>
        <p:spPr>
          <a:xfrm rot="-120000">
            <a:off x="2884064" y="675042"/>
            <a:ext cx="3505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l-NL" sz="3200" b="1" dirty="0">
                <a:solidFill>
                  <a:srgbClr val="1A1918"/>
                </a:solidFill>
                <a:latin typeface="Arial Narrow" panose="020B0606020202030204" pitchFamily="34" charset="0"/>
              </a:rPr>
              <a:t>7. LAATSTE WOORD</a:t>
            </a:r>
            <a:endParaRPr lang="en-AU" sz="3200" b="1" dirty="0">
              <a:solidFill>
                <a:srgbClr val="1A1918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2608729" y="4356847"/>
            <a:ext cx="4285121" cy="53788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prstClr val="black"/>
                </a:solidFill>
                <a:latin typeface="Arial Narrow" panose="020B0606020202030204" pitchFamily="34" charset="0"/>
              </a:rPr>
              <a:t>DE VERDACHTE</a:t>
            </a:r>
          </a:p>
        </p:txBody>
      </p:sp>
      <p:sp>
        <p:nvSpPr>
          <p:cNvPr id="10" name="object 86">
            <a:extLst>
              <a:ext uri="{FF2B5EF4-FFF2-40B4-BE49-F238E27FC236}">
                <a16:creationId xmlns:a16="http://schemas.microsoft.com/office/drawing/2014/main" id="{08F3DC59-90F8-4B82-A486-AF63806BE258}"/>
              </a:ext>
            </a:extLst>
          </p:cNvPr>
          <p:cNvSpPr/>
          <p:nvPr/>
        </p:nvSpPr>
        <p:spPr>
          <a:xfrm>
            <a:off x="3847252" y="1499534"/>
            <a:ext cx="1682011" cy="26119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srgbClr val="FCC241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7431C65-C415-30A0-379B-46D5CD0CE5CF}"/>
              </a:ext>
            </a:extLst>
          </p:cNvPr>
          <p:cNvSpPr/>
          <p:nvPr/>
        </p:nvSpPr>
        <p:spPr>
          <a:xfrm>
            <a:off x="-1" y="606357"/>
            <a:ext cx="2088233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b="1" dirty="0">
                <a:solidFill>
                  <a:schemeClr val="tx2"/>
                </a:solidFill>
              </a:rPr>
              <a:t>Rechtszaak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FECA2D4-2544-78FF-FE34-3573B21B3E0A}"/>
              </a:ext>
            </a:extLst>
          </p:cNvPr>
          <p:cNvSpPr txBox="1"/>
          <p:nvPr/>
        </p:nvSpPr>
        <p:spPr>
          <a:xfrm>
            <a:off x="187656" y="1447332"/>
            <a:ext cx="1564916" cy="362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opening</a:t>
            </a:r>
          </a:p>
          <a:p>
            <a:endParaRPr lang="nl-NL" b="1" dirty="0">
              <a:solidFill>
                <a:schemeClr val="tx2"/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tenlastelegging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ondervraging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 verklaring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Het requisitoir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Het pleidooi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/>
                </a:solidFill>
              </a:rPr>
              <a:t>Laatste woord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Schorsing</a:t>
            </a:r>
          </a:p>
          <a:p>
            <a:endParaRPr lang="nl-NL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r>
              <a:rPr lang="nl-NL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vonnis</a:t>
            </a:r>
          </a:p>
        </p:txBody>
      </p:sp>
      <p:pic>
        <p:nvPicPr>
          <p:cNvPr id="4" name="Graphic 3" descr="Hamer met effen opvulling">
            <a:extLst>
              <a:ext uri="{FF2B5EF4-FFF2-40B4-BE49-F238E27FC236}">
                <a16:creationId xmlns:a16="http://schemas.microsoft.com/office/drawing/2014/main" id="{AFBDCF27-8713-04B5-5CC5-AC1A09931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243" y="3954048"/>
            <a:ext cx="225676" cy="22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53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">
  <a:themeElements>
    <a:clrScheme name="ProDemos citroengeel">
      <a:dk1>
        <a:srgbClr val="FFDF43"/>
      </a:dk1>
      <a:lt1>
        <a:srgbClr val="FFFFFF"/>
      </a:lt1>
      <a:dk2>
        <a:srgbClr val="1A1918"/>
      </a:dk2>
      <a:lt2>
        <a:srgbClr val="EAEAEA"/>
      </a:lt2>
      <a:accent1>
        <a:srgbClr val="009FCB"/>
      </a:accent1>
      <a:accent2>
        <a:srgbClr val="65B32E"/>
      </a:accent2>
      <a:accent3>
        <a:srgbClr val="FFDF43"/>
      </a:accent3>
      <a:accent4>
        <a:srgbClr val="EB5B24"/>
      </a:accent4>
      <a:accent5>
        <a:srgbClr val="D7007E"/>
      </a:accent5>
      <a:accent6>
        <a:srgbClr val="D60E41"/>
      </a:accent6>
      <a:hlink>
        <a:srgbClr val="009FCB"/>
      </a:hlink>
      <a:folHlink>
        <a:srgbClr val="C3B8A6"/>
      </a:folHlink>
    </a:clrScheme>
    <a:fontScheme name="Office-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1548B88E-47FD-4A7D-B555-970B2A3BEBD5}" vid="{EE462464-CCAC-4948-90D8-23F5CC79B0C7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9" ma:contentTypeDescription="Een nieuw document maken." ma:contentTypeScope="" ma:versionID="8e8551133bd570b327048f1677f8af72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b5cb64c8d4d15d546c8ab8e3b702f487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3121AB-E905-4C35-A905-2F50713C6A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166596-befa-4d6e-9b8b-75e822e8a231"/>
    <ds:schemaRef ds:uri="3a7bcf79-13ec-4791-9315-eb816fa35d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3F3AA7-A5C7-4A3D-84A3-6A1A44B63A34}">
  <ds:schemaRefs>
    <ds:schemaRef ds:uri="http://purl.org/dc/elements/1.1/"/>
    <ds:schemaRef ds:uri="http://www.w3.org/XML/1998/namespace"/>
    <ds:schemaRef ds:uri="http://purl.org/dc/terms/"/>
    <ds:schemaRef ds:uri="6a8a28d1-734d-485c-bcaf-4004ade78669"/>
    <ds:schemaRef ds:uri="bec1c424-188b-4375-a314-13b12cd80b61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f6166596-befa-4d6e-9b8b-75e822e8a231"/>
    <ds:schemaRef ds:uri="3a7bcf79-13ec-4791-9315-eb816fa35df2"/>
  </ds:schemaRefs>
</ds:datastoreItem>
</file>

<file path=customXml/itemProps3.xml><?xml version="1.0" encoding="utf-8"?>
<ds:datastoreItem xmlns:ds="http://schemas.openxmlformats.org/officeDocument/2006/customXml" ds:itemID="{AA7DBCEE-3555-4955-8312-CCC3C57D09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citroengeel 2025</Template>
  <TotalTime>60</TotalTime>
  <Words>422</Words>
  <Application>Microsoft Office PowerPoint</Application>
  <PresentationFormat>Diavoorstelling (16:9)</PresentationFormat>
  <Paragraphs>252</Paragraphs>
  <Slides>12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Arial Narrow</vt:lpstr>
      <vt:lpstr>Calibri</vt:lpstr>
      <vt:lpstr>ProDemos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prodemos.nl/lesmateriaal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Mitchel Zijlmans</dc:creator>
  <cp:keywords/>
  <dc:description/>
  <cp:lastModifiedBy>Mitchel Zijlmans</cp:lastModifiedBy>
  <cp:revision>1</cp:revision>
  <cp:lastPrinted>2017-06-07T13:51:27Z</cp:lastPrinted>
  <dcterms:created xsi:type="dcterms:W3CDTF">2026-01-07T13:07:52Z</dcterms:created>
  <dcterms:modified xsi:type="dcterms:W3CDTF">2026-01-07T14:13:33Z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0x010100BEB7D61D776EC44EBF96354E46DD7CF7</vt:lpwstr>
  </property>
  <property fmtid="{D5CDD505-2E9C-101B-9397-08002B2CF9AE}" pid="3" name="MediaServiceImageTags">
    <vt:lpwstr/>
  </property>
</Properties>
</file>