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8"/>
  </p:notesMasterIdLst>
  <p:handoutMasterIdLst>
    <p:handoutMasterId r:id="rId29"/>
  </p:handoutMasterIdLst>
  <p:sldIdLst>
    <p:sldId id="266" r:id="rId5"/>
    <p:sldId id="289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090"/>
  </p:normalViewPr>
  <p:slideViewPr>
    <p:cSldViewPr snapToGrid="0" snapToObjects="1">
      <p:cViewPr varScale="1">
        <p:scale>
          <a:sx n="84" d="100"/>
          <a:sy n="84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voor de </a:t>
            </a:r>
            <a:r>
              <a:rPr lang="nl-NL" dirty="0" err="1"/>
              <a:t>openingsdia</a:t>
            </a:r>
            <a:r>
              <a:rPr lang="nl-NL" baseline="0" dirty="0"/>
              <a:t> een afbeelding toe uit het </a:t>
            </a:r>
            <a:r>
              <a:rPr lang="nl-NL" baseline="0" dirty="0" err="1"/>
              <a:t>ProDemos</a:t>
            </a:r>
            <a:r>
              <a:rPr lang="nl-NL" baseline="0" dirty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/>
              <a:t>Vergroot </a:t>
            </a:r>
            <a:r>
              <a:rPr lang="nl-NL" baseline="0" dirty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07"/>
            <a:ext cx="2049577" cy="79436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1" y="4160617"/>
            <a:ext cx="2060308" cy="3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1" y="473338"/>
            <a:ext cx="1979525" cy="4674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5"/>
            <a:ext cx="1979525" cy="514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1474045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1474045"/>
            <a:ext cx="6436800" cy="720000"/>
          </a:xfrm>
          <a:noFill/>
        </p:spPr>
        <p:txBody>
          <a:bodyPr lIns="180000" tIns="180000" rIns="180000" bIns="180000" anchor="ctr" anchorCtr="1"/>
          <a:lstStyle>
            <a:lvl1pPr algn="l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3" r:id="rId5"/>
    <p:sldLayoutId id="2147483685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374904" y="419442"/>
            <a:ext cx="8414496" cy="3482618"/>
          </a:xfrm>
          <a:prstGeom prst="rect">
            <a:avLst/>
          </a:prstGeom>
          <a:solidFill>
            <a:schemeClr val="bg2"/>
          </a:solidFill>
        </p:spPr>
        <p:txBody>
          <a:bodyPr wrap="square" lIns="2160000" tIns="46800" rIns="2160000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Openingsdia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rechts 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om deze achter het blauwe kader te plaatsen</a:t>
            </a:r>
            <a:endParaRPr lang="nl-NL" baseline="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Verwijder dit grijze kader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372638" y="249588"/>
            <a:ext cx="8339032" cy="46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25DAE1A4-6830-BEA6-6E23-5AC815380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99" y="388334"/>
            <a:ext cx="8566562" cy="4446464"/>
          </a:xfrm>
          <a:prstGeom prst="rect">
            <a:avLst/>
          </a:prstGeom>
        </p:spPr>
      </p:pic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367380" y="3711251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Hand omhoog, hand omlaag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54"/>
            <a:ext cx="2049577" cy="7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sz="2800" dirty="0"/>
              <a:t>Wat is waar over de voorzitter van de Tweede Kamer?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voorzitter stemt in principe niet mee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voorzitter debatteert in principe niet mee</a:t>
            </a:r>
          </a:p>
        </p:txBody>
      </p:sp>
    </p:spTree>
    <p:extLst>
      <p:ext uri="{BB962C8B-B14F-4D97-AF65-F5344CB8AC3E}">
        <p14:creationId xmlns:p14="http://schemas.microsoft.com/office/powerpoint/2010/main" val="38869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sz="2400" dirty="0"/>
              <a:t>Wat is geen taak van de Tweede Kamer?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Eerste Kamer controleren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regering controleren</a:t>
            </a:r>
          </a:p>
        </p:txBody>
      </p:sp>
    </p:spTree>
    <p:extLst>
      <p:ext uri="{BB962C8B-B14F-4D97-AF65-F5344CB8AC3E}">
        <p14:creationId xmlns:p14="http://schemas.microsoft.com/office/powerpoint/2010/main" val="1504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sz="2400" dirty="0"/>
              <a:t>Wie mag stemmen bij de Tweede Kamerverkiezingen?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Iedereen die legaal in Nederland woont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Iedereen met de Nederlandse nationaliteit</a:t>
            </a:r>
          </a:p>
        </p:txBody>
      </p:sp>
    </p:spTree>
    <p:extLst>
      <p:ext uri="{BB962C8B-B14F-4D97-AF65-F5344CB8AC3E}">
        <p14:creationId xmlns:p14="http://schemas.microsoft.com/office/powerpoint/2010/main" val="29170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sz="2000" dirty="0"/>
              <a:t>Een Kamerlid is een gekozen volksvertegenwoordiger en kan daarom nooit uit…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 … de Tweede Kamer worden gezet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… de fractie worden gezet</a:t>
            </a:r>
          </a:p>
        </p:txBody>
      </p:sp>
    </p:spTree>
    <p:extLst>
      <p:ext uri="{BB962C8B-B14F-4D97-AF65-F5344CB8AC3E}">
        <p14:creationId xmlns:p14="http://schemas.microsoft.com/office/powerpoint/2010/main" val="6203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sz="2400" dirty="0"/>
              <a:t>Wat wordt er in de politiek bedoeld met een fractie?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Een groep Kamerleden van dezelfde politieke partij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Een partij die 1 zetel heeft in de Tweede Kamer</a:t>
            </a:r>
          </a:p>
        </p:txBody>
      </p:sp>
    </p:spTree>
    <p:extLst>
      <p:ext uri="{BB962C8B-B14F-4D97-AF65-F5344CB8AC3E}">
        <p14:creationId xmlns:p14="http://schemas.microsoft.com/office/powerpoint/2010/main" val="27787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sz="2400" dirty="0"/>
              <a:t>Wie bedenken de meeste wetten?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Leden van de Tweede Kamer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Ministers en hun ambtenaren</a:t>
            </a:r>
          </a:p>
        </p:txBody>
      </p:sp>
    </p:spTree>
    <p:extLst>
      <p:ext uri="{BB962C8B-B14F-4D97-AF65-F5344CB8AC3E}">
        <p14:creationId xmlns:p14="http://schemas.microsoft.com/office/powerpoint/2010/main" val="30218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sz="2400" dirty="0"/>
              <a:t>Wie vormen samen de regering van ons land?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ministers en staatssecretarissen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Koning en de ministers</a:t>
            </a:r>
          </a:p>
        </p:txBody>
      </p:sp>
    </p:spTree>
    <p:extLst>
      <p:ext uri="{BB962C8B-B14F-4D97-AF65-F5344CB8AC3E}">
        <p14:creationId xmlns:p14="http://schemas.microsoft.com/office/powerpoint/2010/main" val="34552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97224"/>
            <a:ext cx="6270171" cy="900000"/>
          </a:xfrm>
        </p:spPr>
        <p:txBody>
          <a:bodyPr/>
          <a:lstStyle/>
          <a:p>
            <a:pPr algn="ctr"/>
            <a:r>
              <a:rPr lang="nl-NL" sz="2800" dirty="0"/>
              <a:t>Mag de Koning stemmen?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Ja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Nee</a:t>
            </a:r>
          </a:p>
        </p:txBody>
      </p:sp>
    </p:spTree>
    <p:extLst>
      <p:ext uri="{BB962C8B-B14F-4D97-AF65-F5344CB8AC3E}">
        <p14:creationId xmlns:p14="http://schemas.microsoft.com/office/powerpoint/2010/main" val="5465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504428"/>
            <a:ext cx="6270171" cy="900000"/>
          </a:xfrm>
        </p:spPr>
        <p:txBody>
          <a:bodyPr/>
          <a:lstStyle/>
          <a:p>
            <a:pPr algn="ctr"/>
            <a:r>
              <a:rPr lang="nl-NL" sz="2400" dirty="0"/>
              <a:t>Wie zitten in de Staten-Generaal?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Eerste en Tweede Kamerleden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Ministers en staatssecretarissen</a:t>
            </a:r>
          </a:p>
        </p:txBody>
      </p:sp>
    </p:spTree>
    <p:extLst>
      <p:ext uri="{BB962C8B-B14F-4D97-AF65-F5344CB8AC3E}">
        <p14:creationId xmlns:p14="http://schemas.microsoft.com/office/powerpoint/2010/main" val="38954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91194" y="497224"/>
            <a:ext cx="6270171" cy="900000"/>
          </a:xfrm>
        </p:spPr>
        <p:txBody>
          <a:bodyPr/>
          <a:lstStyle/>
          <a:p>
            <a:pPr algn="ctr"/>
            <a:r>
              <a:rPr lang="nl-NL" sz="2400" dirty="0"/>
              <a:t>De Tweede Kamer is onderdeel van…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… de uitvoerende macht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… de wetgevende macht</a:t>
            </a:r>
          </a:p>
        </p:txBody>
      </p:sp>
    </p:spTree>
    <p:extLst>
      <p:ext uri="{BB962C8B-B14F-4D97-AF65-F5344CB8AC3E}">
        <p14:creationId xmlns:p14="http://schemas.microsoft.com/office/powerpoint/2010/main" val="1812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dirty="0"/>
              <a:t>Hoe oud moet je zijn om te mogen stemmen?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18 jaar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21 jaar</a:t>
            </a:r>
          </a:p>
        </p:txBody>
      </p:sp>
    </p:spTree>
    <p:extLst>
      <p:ext uri="{BB962C8B-B14F-4D97-AF65-F5344CB8AC3E}">
        <p14:creationId xmlns:p14="http://schemas.microsoft.com/office/powerpoint/2010/main" val="8501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sz="2400" dirty="0"/>
              <a:t>De opiniepeilingen op de dag van de verkiezing, zogenaamde ‘exitpolls’, …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… zijn bij wet verboden om de verkiezingen niet te beïnvloeden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… zijn niet verboden</a:t>
            </a:r>
          </a:p>
        </p:txBody>
      </p:sp>
    </p:spTree>
    <p:extLst>
      <p:ext uri="{BB962C8B-B14F-4D97-AF65-F5344CB8AC3E}">
        <p14:creationId xmlns:p14="http://schemas.microsoft.com/office/powerpoint/2010/main" val="17785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sz="2400" dirty="0"/>
              <a:t>De Tweede Kamer kan …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… de regering naar huis sturen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… nieuwe verkiezingen uitschrijven</a:t>
            </a:r>
          </a:p>
        </p:txBody>
      </p:sp>
    </p:spTree>
    <p:extLst>
      <p:ext uri="{BB962C8B-B14F-4D97-AF65-F5344CB8AC3E}">
        <p14:creationId xmlns:p14="http://schemas.microsoft.com/office/powerpoint/2010/main" val="26812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sz="2400" dirty="0"/>
              <a:t>Hoe lang mag iemand in de Tweede Kamer zitten?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Onbeperkt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12 jaar</a:t>
            </a:r>
          </a:p>
        </p:txBody>
      </p:sp>
    </p:spTree>
    <p:extLst>
      <p:ext uri="{BB962C8B-B14F-4D97-AF65-F5344CB8AC3E}">
        <p14:creationId xmlns:p14="http://schemas.microsoft.com/office/powerpoint/2010/main" val="29214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sz="2400" dirty="0"/>
              <a:t>Hoe noem je iemand die als stemmentrekker onderaan de kandidatenlijst van een partij staat?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Hekkensluiter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Lijstduwer</a:t>
            </a:r>
          </a:p>
        </p:txBody>
      </p:sp>
    </p:spTree>
    <p:extLst>
      <p:ext uri="{BB962C8B-B14F-4D97-AF65-F5344CB8AC3E}">
        <p14:creationId xmlns:p14="http://schemas.microsoft.com/office/powerpoint/2010/main" val="1185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97224"/>
            <a:ext cx="6270171" cy="900000"/>
          </a:xfrm>
        </p:spPr>
        <p:txBody>
          <a:bodyPr/>
          <a:lstStyle/>
          <a:p>
            <a:pPr algn="ctr"/>
            <a:r>
              <a:rPr lang="nl-NL" dirty="0"/>
              <a:t>Waarom is het stempotlood rood?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Rood is de kleur van de socialisten, die het hardst voor algemeen kiesrecht hebben gestreden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Rood is een opvallende kleur; de stemmentellers kunnen zo snel zien welk vakje is ingevuld</a:t>
            </a:r>
          </a:p>
        </p:txBody>
      </p:sp>
    </p:spTree>
    <p:extLst>
      <p:ext uri="{BB962C8B-B14F-4D97-AF65-F5344CB8AC3E}">
        <p14:creationId xmlns:p14="http://schemas.microsoft.com/office/powerpoint/2010/main" val="37209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dirty="0"/>
              <a:t>Hoe oud moet je zijn om in de Tweede Kamer te mogen zitten?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18 jaar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21 jaar</a:t>
            </a:r>
          </a:p>
        </p:txBody>
      </p:sp>
    </p:spTree>
    <p:extLst>
      <p:ext uri="{BB962C8B-B14F-4D97-AF65-F5344CB8AC3E}">
        <p14:creationId xmlns:p14="http://schemas.microsoft.com/office/powerpoint/2010/main" val="41768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dirty="0"/>
              <a:t>Wat is parlementaire onschendbaarheid?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Een Kamerlid kan niet vervolg worden voor wat hij zegt in de Kamer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ministers zijn verantwoordelijk voor wat Kamerleden zeggen</a:t>
            </a:r>
          </a:p>
        </p:txBody>
      </p:sp>
    </p:spTree>
    <p:extLst>
      <p:ext uri="{BB962C8B-B14F-4D97-AF65-F5344CB8AC3E}">
        <p14:creationId xmlns:p14="http://schemas.microsoft.com/office/powerpoint/2010/main" val="12991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/>
            <a:r>
              <a:rPr lang="nl-NL" dirty="0"/>
              <a:t>Mag je stemmen als je in de gevangenis zit?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Ja, behalve als de rechter je het kiesrecht heeft ontnomen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Nee, gevangenen mogen niet stemmen</a:t>
            </a:r>
          </a:p>
        </p:txBody>
      </p:sp>
    </p:spTree>
    <p:extLst>
      <p:ext uri="{BB962C8B-B14F-4D97-AF65-F5344CB8AC3E}">
        <p14:creationId xmlns:p14="http://schemas.microsoft.com/office/powerpoint/2010/main" val="1277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sz="2400" dirty="0"/>
              <a:t>Mag een lid van de Tweede Kamer tegelijkertijd ook lid zijn van het Europees Parlement?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Ja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Nee</a:t>
            </a:r>
          </a:p>
        </p:txBody>
      </p:sp>
    </p:spTree>
    <p:extLst>
      <p:ext uri="{BB962C8B-B14F-4D97-AF65-F5344CB8AC3E}">
        <p14:creationId xmlns:p14="http://schemas.microsoft.com/office/powerpoint/2010/main" val="8371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sz="2400" dirty="0"/>
              <a:t>Welke bewering is waar over kleding in de Tweede Kamer?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Kamerleden mogen zelf weten wat voor kleren ze dragen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Mannelijke Kamerleden moeten een stropdas om</a:t>
            </a:r>
          </a:p>
        </p:txBody>
      </p:sp>
    </p:spTree>
    <p:extLst>
      <p:ext uri="{BB962C8B-B14F-4D97-AF65-F5344CB8AC3E}">
        <p14:creationId xmlns:p14="http://schemas.microsoft.com/office/powerpoint/2010/main" val="207889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5A3DAD-F202-4FC7-7415-9720A771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7089456" y="2820640"/>
            <a:ext cx="835983" cy="8460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0A54DAF-2BF6-F211-3C94-3B2D928B5D09}"/>
              </a:ext>
            </a:extLst>
          </p:cNvPr>
          <p:cNvSpPr/>
          <p:nvPr/>
        </p:nvSpPr>
        <p:spPr>
          <a:xfrm>
            <a:off x="0" y="429649"/>
            <a:ext cx="9144000" cy="4713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36914" y="487767"/>
            <a:ext cx="6270171" cy="9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sz="1800" dirty="0"/>
              <a:t>Wat gebeurt er als een minister een voorstel heeft voor een nieuwe wet, maar de meerderheid van de Tweede Kamer wil die wet niet?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62C0F3-C3C7-F91B-8690-395133D6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0364" t="8607" r="29781" b="14320"/>
          <a:stretch/>
        </p:blipFill>
        <p:spPr>
          <a:xfrm>
            <a:off x="1030612" y="3403707"/>
            <a:ext cx="1444675" cy="14620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A7DA2E-663D-A828-6000-7C7A5FC68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1" t="7676" r="28716" b="9607"/>
          <a:stretch/>
        </p:blipFill>
        <p:spPr>
          <a:xfrm>
            <a:off x="2428871" y="3401673"/>
            <a:ext cx="1444675" cy="14620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5CE1812-E8F6-EFF6-3601-87BDA959FECB}"/>
              </a:ext>
            </a:extLst>
          </p:cNvPr>
          <p:cNvCxnSpPr>
            <a:cxnSpLocks/>
          </p:cNvCxnSpPr>
          <p:nvPr/>
        </p:nvCxnSpPr>
        <p:spPr>
          <a:xfrm>
            <a:off x="4572000" y="1485900"/>
            <a:ext cx="0" cy="3657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7A5CC77-7662-72CD-F6BE-51E42EF0848E}"/>
              </a:ext>
            </a:extLst>
          </p:cNvPr>
          <p:cNvCxnSpPr>
            <a:cxnSpLocks/>
          </p:cNvCxnSpPr>
          <p:nvPr/>
        </p:nvCxnSpPr>
        <p:spPr>
          <a:xfrm flipH="1">
            <a:off x="-91440" y="1482971"/>
            <a:ext cx="92354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6CAECE1-D1A6-394F-B865-76E2547223DC}"/>
              </a:ext>
            </a:extLst>
          </p:cNvPr>
          <p:cNvSpPr txBox="1"/>
          <p:nvPr/>
        </p:nvSpPr>
        <p:spPr>
          <a:xfrm>
            <a:off x="565784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wet komt er toch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5130B56-89A2-4542-27E5-58632F84A092}"/>
              </a:ext>
            </a:extLst>
          </p:cNvPr>
          <p:cNvSpPr txBox="1"/>
          <p:nvPr/>
        </p:nvSpPr>
        <p:spPr>
          <a:xfrm>
            <a:off x="5226369" y="1654467"/>
            <a:ext cx="37261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tx2"/>
                </a:solidFill>
              </a:rPr>
              <a:t>De wet komt er niet</a:t>
            </a:r>
          </a:p>
        </p:txBody>
      </p:sp>
    </p:spTree>
    <p:extLst>
      <p:ext uri="{BB962C8B-B14F-4D97-AF65-F5344CB8AC3E}">
        <p14:creationId xmlns:p14="http://schemas.microsoft.com/office/powerpoint/2010/main" val="20466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ProDemos">
  <a:themeElements>
    <a:clrScheme name="ProDemos blauw">
      <a:dk1>
        <a:srgbClr val="00B3E6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3099-1 ProDemos powerpointtemplate-NL blauw.pptx" id="{F3DEBD63-EE53-DA4A-B1D6-DA947C1E4577}" vid="{E5A097DC-8011-C443-AA16-DAF9CA9DBBE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45ADBEFF0F214BA992ADB4E273A573" ma:contentTypeVersion="2" ma:contentTypeDescription="Een nieuw document maken." ma:contentTypeScope="" ma:versionID="5d3bad58f4a292deaba3c417769e18fd">
  <xsd:schema xmlns:xsd="http://www.w3.org/2001/XMLSchema" xmlns:xs="http://www.w3.org/2001/XMLSchema" xmlns:p="http://schemas.microsoft.com/office/2006/metadata/properties" xmlns:ns2="5a090efa-bffa-44a2-86ac-75fb8fda6aaf" targetNamespace="http://schemas.microsoft.com/office/2006/metadata/properties" ma:root="true" ma:fieldsID="7f3ad8f01a0298246592dbce4f4f6e82" ns2:_="">
    <xsd:import namespace="5a090efa-bffa-44a2-86ac-75fb8fda6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90efa-bffa-44a2-86ac-75fb8fda6a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9F42FD-8749-4A7A-9A96-34D11D7C537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61B622-2B34-4990-A92B-4D13134F21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A2DD0-E68B-46DD-BF2B-55EC2DDE01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90efa-bffa-44a2-86ac-75fb8fda6a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blauw</Template>
  <TotalTime>1234</TotalTime>
  <Words>568</Words>
  <Application>Microsoft Office PowerPoint</Application>
  <PresentationFormat>Diavoorstelling (16:9)</PresentationFormat>
  <Paragraphs>81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Arial</vt:lpstr>
      <vt:lpstr>Calibri</vt:lpstr>
      <vt:lpstr>ProDemos</vt:lpstr>
      <vt:lpstr>PowerPoint-presentatie</vt:lpstr>
      <vt:lpstr>Hoe oud moet je zijn om te mogen stemmen?</vt:lpstr>
      <vt:lpstr>Waarom is het stempotlood rood?</vt:lpstr>
      <vt:lpstr>Hoe oud moet je zijn om in de Tweede Kamer te mogen zitten?</vt:lpstr>
      <vt:lpstr>Wat is parlementaire onschendbaarheid?</vt:lpstr>
      <vt:lpstr>Mag je stemmen als je in de gevangenis zit?</vt:lpstr>
      <vt:lpstr>Mag een lid van de Tweede Kamer tegelijkertijd ook lid zijn van het Europees Parlement?</vt:lpstr>
      <vt:lpstr>Welke bewering is waar over kleding in de Tweede Kamer?</vt:lpstr>
      <vt:lpstr>Wat gebeurt er als een minister een voorstel heeft voor een nieuwe wet, maar de meerderheid van de Tweede Kamer wil die wet niet?</vt:lpstr>
      <vt:lpstr>Wat is waar over de voorzitter van de Tweede Kamer?</vt:lpstr>
      <vt:lpstr>Wat is geen taak van de Tweede Kamer?</vt:lpstr>
      <vt:lpstr>Wie mag stemmen bij de Tweede Kamerverkiezingen?</vt:lpstr>
      <vt:lpstr>Een Kamerlid is een gekozen volksvertegenwoordiger en kan daarom nooit uit…</vt:lpstr>
      <vt:lpstr>Wat wordt er in de politiek bedoeld met een fractie?</vt:lpstr>
      <vt:lpstr>Wie bedenken de meeste wetten?</vt:lpstr>
      <vt:lpstr>Wie vormen samen de regering van ons land?</vt:lpstr>
      <vt:lpstr>Mag de Koning stemmen?</vt:lpstr>
      <vt:lpstr>Wie zitten in de Staten-Generaal?</vt:lpstr>
      <vt:lpstr>De Tweede Kamer is onderdeel van…</vt:lpstr>
      <vt:lpstr>De opiniepeilingen op de dag van de verkiezing, zogenaamde ‘exitpolls’, …</vt:lpstr>
      <vt:lpstr>De Tweede Kamer kan …</vt:lpstr>
      <vt:lpstr>Hoe lang mag iemand in de Tweede Kamer zitten?</vt:lpstr>
      <vt:lpstr>Hoe noem je iemand die als stemmentrekker onderaan de kandidatenlijst van een partij staat?</vt:lpstr>
    </vt:vector>
  </TitlesOfParts>
  <Manager/>
  <Company>ProDemos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Jelt Pekaar</dc:creator>
  <cp:keywords/>
  <dc:description/>
  <cp:lastModifiedBy>Jelt Pekaar</cp:lastModifiedBy>
  <cp:revision>1</cp:revision>
  <cp:lastPrinted>2017-06-07T13:51:27Z</cp:lastPrinted>
  <dcterms:created xsi:type="dcterms:W3CDTF">2023-09-27T13:17:12Z</dcterms:created>
  <dcterms:modified xsi:type="dcterms:W3CDTF">2023-09-28T09:51:39Z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0x0101005C45ADBEFF0F214BA992ADB4E273A573</vt:lpwstr>
  </property>
</Properties>
</file>