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20"/>
  </p:notesMasterIdLst>
  <p:handoutMasterIdLst>
    <p:handoutMasterId r:id="rId21"/>
  </p:handoutMasterIdLst>
  <p:sldIdLst>
    <p:sldId id="266" r:id="rId5"/>
    <p:sldId id="289" r:id="rId6"/>
    <p:sldId id="293" r:id="rId7"/>
    <p:sldId id="294" r:id="rId8"/>
    <p:sldId id="295" r:id="rId9"/>
    <p:sldId id="296" r:id="rId10"/>
    <p:sldId id="297" r:id="rId11"/>
    <p:sldId id="306" r:id="rId12"/>
    <p:sldId id="298" r:id="rId13"/>
    <p:sldId id="299" r:id="rId14"/>
    <p:sldId id="300" r:id="rId15"/>
    <p:sldId id="301" r:id="rId16"/>
    <p:sldId id="302" r:id="rId17"/>
    <p:sldId id="303" r:id="rId18"/>
    <p:sldId id="305" r:id="rId19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F0CF82-6AF2-452E-A76F-568965CEE735}" v="622" dt="2023-09-28T11:07:56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7090"/>
  </p:normalViewPr>
  <p:slideViewPr>
    <p:cSldViewPr snapToGrid="0" snapToObjects="1">
      <p:cViewPr varScale="1">
        <p:scale>
          <a:sx n="84" d="100"/>
          <a:sy n="84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34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t Pekaar" userId="f4d079fb-027c-4556-b69f-cbd98e1a5519" providerId="ADAL" clId="{D5F0CF82-6AF2-452E-A76F-568965CEE735}"/>
    <pc:docChg chg="undo custSel addSld delSld modSld">
      <pc:chgData name="Jelt Pekaar" userId="f4d079fb-027c-4556-b69f-cbd98e1a5519" providerId="ADAL" clId="{D5F0CF82-6AF2-452E-A76F-568965CEE735}" dt="2023-09-28T11:07:56.055" v="1426" actId="403"/>
      <pc:docMkLst>
        <pc:docMk/>
      </pc:docMkLst>
      <pc:sldChg chg="modSp mod modAnim">
        <pc:chgData name="Jelt Pekaar" userId="f4d079fb-027c-4556-b69f-cbd98e1a5519" providerId="ADAL" clId="{D5F0CF82-6AF2-452E-A76F-568965CEE735}" dt="2023-09-28T10:54:38.327" v="60"/>
        <pc:sldMkLst>
          <pc:docMk/>
          <pc:sldMk cId="850112320" sldId="289"/>
        </pc:sldMkLst>
        <pc:spChg chg="mod">
          <ac:chgData name="Jelt Pekaar" userId="f4d079fb-027c-4556-b69f-cbd98e1a5519" providerId="ADAL" clId="{D5F0CF82-6AF2-452E-A76F-568965CEE735}" dt="2023-09-28T10:54:18.169" v="42" actId="20577"/>
          <ac:spMkLst>
            <pc:docMk/>
            <pc:sldMk cId="850112320" sldId="289"/>
            <ac:spMk id="3" creationId="{00000000-0000-0000-0000-000000000000}"/>
          </ac:spMkLst>
        </pc:spChg>
        <pc:spChg chg="mod">
          <ac:chgData name="Jelt Pekaar" userId="f4d079fb-027c-4556-b69f-cbd98e1a5519" providerId="ADAL" clId="{D5F0CF82-6AF2-452E-A76F-568965CEE735}" dt="2023-09-28T10:54:24.537" v="47" actId="20577"/>
          <ac:spMkLst>
            <pc:docMk/>
            <pc:sldMk cId="850112320" sldId="289"/>
            <ac:spMk id="20" creationId="{D6CAECE1-D1A6-394F-B865-76E2547223DC}"/>
          </ac:spMkLst>
        </pc:spChg>
        <pc:spChg chg="mod">
          <ac:chgData name="Jelt Pekaar" userId="f4d079fb-027c-4556-b69f-cbd98e1a5519" providerId="ADAL" clId="{D5F0CF82-6AF2-452E-A76F-568965CEE735}" dt="2023-09-28T10:54:30.220" v="57" actId="20577"/>
          <ac:spMkLst>
            <pc:docMk/>
            <pc:sldMk cId="850112320" sldId="289"/>
            <ac:spMk id="21" creationId="{85130B56-89A2-4542-27E5-58632F84A092}"/>
          </ac:spMkLst>
        </pc:spChg>
        <pc:cxnChg chg="mod">
          <ac:chgData name="Jelt Pekaar" userId="f4d079fb-027c-4556-b69f-cbd98e1a5519" providerId="ADAL" clId="{D5F0CF82-6AF2-452E-A76F-568965CEE735}" dt="2023-09-28T10:54:33.402" v="59" actId="1076"/>
          <ac:cxnSpMkLst>
            <pc:docMk/>
            <pc:sldMk cId="850112320" sldId="289"/>
            <ac:cxnSpMk id="16" creationId="{67A5CC77-7662-72CD-F6BE-51E42EF0848E}"/>
          </ac:cxnSpMkLst>
        </pc:cxnChg>
      </pc:sldChg>
      <pc:sldChg chg="modSp modAnim">
        <pc:chgData name="Jelt Pekaar" userId="f4d079fb-027c-4556-b69f-cbd98e1a5519" providerId="ADAL" clId="{D5F0CF82-6AF2-452E-A76F-568965CEE735}" dt="2023-09-28T10:55:48.680" v="171"/>
        <pc:sldMkLst>
          <pc:docMk/>
          <pc:sldMk cId="3720999093" sldId="293"/>
        </pc:sldMkLst>
        <pc:spChg chg="mod">
          <ac:chgData name="Jelt Pekaar" userId="f4d079fb-027c-4556-b69f-cbd98e1a5519" providerId="ADAL" clId="{D5F0CF82-6AF2-452E-A76F-568965CEE735}" dt="2023-09-28T10:55:06.736" v="149" actId="404"/>
          <ac:spMkLst>
            <pc:docMk/>
            <pc:sldMk cId="3720999093" sldId="293"/>
            <ac:spMk id="3" creationId="{00000000-0000-0000-0000-000000000000}"/>
          </ac:spMkLst>
        </pc:spChg>
        <pc:spChg chg="mod">
          <ac:chgData name="Jelt Pekaar" userId="f4d079fb-027c-4556-b69f-cbd98e1a5519" providerId="ADAL" clId="{D5F0CF82-6AF2-452E-A76F-568965CEE735}" dt="2023-09-28T10:54:54.251" v="76" actId="20577"/>
          <ac:spMkLst>
            <pc:docMk/>
            <pc:sldMk cId="3720999093" sldId="293"/>
            <ac:spMk id="20" creationId="{D6CAECE1-D1A6-394F-B865-76E2547223DC}"/>
          </ac:spMkLst>
        </pc:spChg>
        <pc:spChg chg="mod">
          <ac:chgData name="Jelt Pekaar" userId="f4d079fb-027c-4556-b69f-cbd98e1a5519" providerId="ADAL" clId="{D5F0CF82-6AF2-452E-A76F-568965CEE735}" dt="2023-09-28T10:55:13.795" v="168" actId="20577"/>
          <ac:spMkLst>
            <pc:docMk/>
            <pc:sldMk cId="3720999093" sldId="293"/>
            <ac:spMk id="21" creationId="{85130B56-89A2-4542-27E5-58632F84A092}"/>
          </ac:spMkLst>
        </pc:spChg>
      </pc:sldChg>
      <pc:sldChg chg="modSp mod">
        <pc:chgData name="Jelt Pekaar" userId="f4d079fb-027c-4556-b69f-cbd98e1a5519" providerId="ADAL" clId="{D5F0CF82-6AF2-452E-A76F-568965CEE735}" dt="2023-09-28T10:56:33.245" v="263" actId="20577"/>
        <pc:sldMkLst>
          <pc:docMk/>
          <pc:sldMk cId="4176802469" sldId="294"/>
        </pc:sldMkLst>
        <pc:spChg chg="mod">
          <ac:chgData name="Jelt Pekaar" userId="f4d079fb-027c-4556-b69f-cbd98e1a5519" providerId="ADAL" clId="{D5F0CF82-6AF2-452E-A76F-568965CEE735}" dt="2023-09-28T10:56:15.679" v="197" actId="20577"/>
          <ac:spMkLst>
            <pc:docMk/>
            <pc:sldMk cId="4176802469" sldId="294"/>
            <ac:spMk id="3" creationId="{00000000-0000-0000-0000-000000000000}"/>
          </ac:spMkLst>
        </pc:spChg>
        <pc:spChg chg="mod">
          <ac:chgData name="Jelt Pekaar" userId="f4d079fb-027c-4556-b69f-cbd98e1a5519" providerId="ADAL" clId="{D5F0CF82-6AF2-452E-A76F-568965CEE735}" dt="2023-09-28T10:56:24.853" v="224" actId="20577"/>
          <ac:spMkLst>
            <pc:docMk/>
            <pc:sldMk cId="4176802469" sldId="294"/>
            <ac:spMk id="20" creationId="{D6CAECE1-D1A6-394F-B865-76E2547223DC}"/>
          </ac:spMkLst>
        </pc:spChg>
        <pc:spChg chg="mod">
          <ac:chgData name="Jelt Pekaar" userId="f4d079fb-027c-4556-b69f-cbd98e1a5519" providerId="ADAL" clId="{D5F0CF82-6AF2-452E-A76F-568965CEE735}" dt="2023-09-28T10:56:33.245" v="263" actId="20577"/>
          <ac:spMkLst>
            <pc:docMk/>
            <pc:sldMk cId="4176802469" sldId="294"/>
            <ac:spMk id="21" creationId="{85130B56-89A2-4542-27E5-58632F84A092}"/>
          </ac:spMkLst>
        </pc:spChg>
      </pc:sldChg>
      <pc:sldChg chg="modSp mod">
        <pc:chgData name="Jelt Pekaar" userId="f4d079fb-027c-4556-b69f-cbd98e1a5519" providerId="ADAL" clId="{D5F0CF82-6AF2-452E-A76F-568965CEE735}" dt="2023-09-28T10:57:14.399" v="394" actId="20577"/>
        <pc:sldMkLst>
          <pc:docMk/>
          <pc:sldMk cId="1299132885" sldId="295"/>
        </pc:sldMkLst>
        <pc:spChg chg="mod">
          <ac:chgData name="Jelt Pekaar" userId="f4d079fb-027c-4556-b69f-cbd98e1a5519" providerId="ADAL" clId="{D5F0CF82-6AF2-452E-A76F-568965CEE735}" dt="2023-09-28T10:57:07.225" v="380" actId="20577"/>
          <ac:spMkLst>
            <pc:docMk/>
            <pc:sldMk cId="1299132885" sldId="295"/>
            <ac:spMk id="3" creationId="{00000000-0000-0000-0000-000000000000}"/>
          </ac:spMkLst>
        </pc:spChg>
        <pc:spChg chg="mod">
          <ac:chgData name="Jelt Pekaar" userId="f4d079fb-027c-4556-b69f-cbd98e1a5519" providerId="ADAL" clId="{D5F0CF82-6AF2-452E-A76F-568965CEE735}" dt="2023-09-28T10:57:10.975" v="387" actId="20577"/>
          <ac:spMkLst>
            <pc:docMk/>
            <pc:sldMk cId="1299132885" sldId="295"/>
            <ac:spMk id="20" creationId="{D6CAECE1-D1A6-394F-B865-76E2547223DC}"/>
          </ac:spMkLst>
        </pc:spChg>
        <pc:spChg chg="mod">
          <ac:chgData name="Jelt Pekaar" userId="f4d079fb-027c-4556-b69f-cbd98e1a5519" providerId="ADAL" clId="{D5F0CF82-6AF2-452E-A76F-568965CEE735}" dt="2023-09-28T10:57:14.399" v="394" actId="20577"/>
          <ac:spMkLst>
            <pc:docMk/>
            <pc:sldMk cId="1299132885" sldId="295"/>
            <ac:spMk id="21" creationId="{85130B56-89A2-4542-27E5-58632F84A092}"/>
          </ac:spMkLst>
        </pc:spChg>
      </pc:sldChg>
      <pc:sldChg chg="modSp mod modAnim">
        <pc:chgData name="Jelt Pekaar" userId="f4d079fb-027c-4556-b69f-cbd98e1a5519" providerId="ADAL" clId="{D5F0CF82-6AF2-452E-A76F-568965CEE735}" dt="2023-09-28T10:58:11.603" v="490"/>
        <pc:sldMkLst>
          <pc:docMk/>
          <pc:sldMk cId="127799072" sldId="296"/>
        </pc:sldMkLst>
        <pc:spChg chg="mod">
          <ac:chgData name="Jelt Pekaar" userId="f4d079fb-027c-4556-b69f-cbd98e1a5519" providerId="ADAL" clId="{D5F0CF82-6AF2-452E-A76F-568965CEE735}" dt="2023-09-28T10:57:39.376" v="458" actId="20577"/>
          <ac:spMkLst>
            <pc:docMk/>
            <pc:sldMk cId="127799072" sldId="296"/>
            <ac:spMk id="3" creationId="{00000000-0000-0000-0000-000000000000}"/>
          </ac:spMkLst>
        </pc:spChg>
        <pc:spChg chg="mod">
          <ac:chgData name="Jelt Pekaar" userId="f4d079fb-027c-4556-b69f-cbd98e1a5519" providerId="ADAL" clId="{D5F0CF82-6AF2-452E-A76F-568965CEE735}" dt="2023-09-28T10:57:43.951" v="469" actId="20577"/>
          <ac:spMkLst>
            <pc:docMk/>
            <pc:sldMk cId="127799072" sldId="296"/>
            <ac:spMk id="20" creationId="{D6CAECE1-D1A6-394F-B865-76E2547223DC}"/>
          </ac:spMkLst>
        </pc:spChg>
        <pc:spChg chg="mod">
          <ac:chgData name="Jelt Pekaar" userId="f4d079fb-027c-4556-b69f-cbd98e1a5519" providerId="ADAL" clId="{D5F0CF82-6AF2-452E-A76F-568965CEE735}" dt="2023-09-28T10:57:52.321" v="488" actId="20577"/>
          <ac:spMkLst>
            <pc:docMk/>
            <pc:sldMk cId="127799072" sldId="296"/>
            <ac:spMk id="21" creationId="{85130B56-89A2-4542-27E5-58632F84A092}"/>
          </ac:spMkLst>
        </pc:spChg>
      </pc:sldChg>
      <pc:sldChg chg="modSp mod modAnim">
        <pc:chgData name="Jelt Pekaar" userId="f4d079fb-027c-4556-b69f-cbd98e1a5519" providerId="ADAL" clId="{D5F0CF82-6AF2-452E-A76F-568965CEE735}" dt="2023-09-28T11:03:59.752" v="1243"/>
        <pc:sldMkLst>
          <pc:docMk/>
          <pc:sldMk cId="837194382" sldId="297"/>
        </pc:sldMkLst>
        <pc:spChg chg="mod">
          <ac:chgData name="Jelt Pekaar" userId="f4d079fb-027c-4556-b69f-cbd98e1a5519" providerId="ADAL" clId="{D5F0CF82-6AF2-452E-A76F-568965CEE735}" dt="2023-09-28T10:58:28.489" v="564" actId="20577"/>
          <ac:spMkLst>
            <pc:docMk/>
            <pc:sldMk cId="837194382" sldId="297"/>
            <ac:spMk id="3" creationId="{00000000-0000-0000-0000-000000000000}"/>
          </ac:spMkLst>
        </pc:spChg>
        <pc:spChg chg="mod">
          <ac:chgData name="Jelt Pekaar" userId="f4d079fb-027c-4556-b69f-cbd98e1a5519" providerId="ADAL" clId="{D5F0CF82-6AF2-452E-A76F-568965CEE735}" dt="2023-09-28T10:58:54.702" v="605" actId="20577"/>
          <ac:spMkLst>
            <pc:docMk/>
            <pc:sldMk cId="837194382" sldId="297"/>
            <ac:spMk id="20" creationId="{D6CAECE1-D1A6-394F-B865-76E2547223DC}"/>
          </ac:spMkLst>
        </pc:spChg>
        <pc:spChg chg="mod">
          <ac:chgData name="Jelt Pekaar" userId="f4d079fb-027c-4556-b69f-cbd98e1a5519" providerId="ADAL" clId="{D5F0CF82-6AF2-452E-A76F-568965CEE735}" dt="2023-09-28T10:59:09.937" v="654" actId="20577"/>
          <ac:spMkLst>
            <pc:docMk/>
            <pc:sldMk cId="837194382" sldId="297"/>
            <ac:spMk id="21" creationId="{85130B56-89A2-4542-27E5-58632F84A092}"/>
          </ac:spMkLst>
        </pc:spChg>
      </pc:sldChg>
      <pc:sldChg chg="modSp mod modAnim">
        <pc:chgData name="Jelt Pekaar" userId="f4d079fb-027c-4556-b69f-cbd98e1a5519" providerId="ADAL" clId="{D5F0CF82-6AF2-452E-A76F-568965CEE735}" dt="2023-09-28T11:05:36.997" v="1387" actId="403"/>
        <pc:sldMkLst>
          <pc:docMk/>
          <pc:sldMk cId="2078892529" sldId="298"/>
        </pc:sldMkLst>
        <pc:spChg chg="mod">
          <ac:chgData name="Jelt Pekaar" userId="f4d079fb-027c-4556-b69f-cbd98e1a5519" providerId="ADAL" clId="{D5F0CF82-6AF2-452E-A76F-568965CEE735}" dt="2023-09-28T11:05:36.997" v="1387" actId="403"/>
          <ac:spMkLst>
            <pc:docMk/>
            <pc:sldMk cId="2078892529" sldId="298"/>
            <ac:spMk id="3" creationId="{00000000-0000-0000-0000-000000000000}"/>
          </ac:spMkLst>
        </pc:spChg>
        <pc:spChg chg="mod">
          <ac:chgData name="Jelt Pekaar" userId="f4d079fb-027c-4556-b69f-cbd98e1a5519" providerId="ADAL" clId="{D5F0CF82-6AF2-452E-A76F-568965CEE735}" dt="2023-09-28T10:59:32.086" v="721" actId="20577"/>
          <ac:spMkLst>
            <pc:docMk/>
            <pc:sldMk cId="2078892529" sldId="298"/>
            <ac:spMk id="20" creationId="{D6CAECE1-D1A6-394F-B865-76E2547223DC}"/>
          </ac:spMkLst>
        </pc:spChg>
        <pc:spChg chg="mod">
          <ac:chgData name="Jelt Pekaar" userId="f4d079fb-027c-4556-b69f-cbd98e1a5519" providerId="ADAL" clId="{D5F0CF82-6AF2-452E-A76F-568965CEE735}" dt="2023-09-28T10:59:36.557" v="741" actId="20577"/>
          <ac:spMkLst>
            <pc:docMk/>
            <pc:sldMk cId="2078892529" sldId="298"/>
            <ac:spMk id="21" creationId="{85130B56-89A2-4542-27E5-58632F84A092}"/>
          </ac:spMkLst>
        </pc:spChg>
      </pc:sldChg>
      <pc:sldChg chg="modSp mod modAnim">
        <pc:chgData name="Jelt Pekaar" userId="f4d079fb-027c-4556-b69f-cbd98e1a5519" providerId="ADAL" clId="{D5F0CF82-6AF2-452E-A76F-568965CEE735}" dt="2023-09-28T11:05:56.945" v="1389"/>
        <pc:sldMkLst>
          <pc:docMk/>
          <pc:sldMk cId="2046671039" sldId="299"/>
        </pc:sldMkLst>
        <pc:spChg chg="mod">
          <ac:chgData name="Jelt Pekaar" userId="f4d079fb-027c-4556-b69f-cbd98e1a5519" providerId="ADAL" clId="{D5F0CF82-6AF2-452E-A76F-568965CEE735}" dt="2023-09-28T10:59:48.834" v="786" actId="403"/>
          <ac:spMkLst>
            <pc:docMk/>
            <pc:sldMk cId="2046671039" sldId="299"/>
            <ac:spMk id="3" creationId="{00000000-0000-0000-0000-000000000000}"/>
          </ac:spMkLst>
        </pc:spChg>
        <pc:spChg chg="mod">
          <ac:chgData name="Jelt Pekaar" userId="f4d079fb-027c-4556-b69f-cbd98e1a5519" providerId="ADAL" clId="{D5F0CF82-6AF2-452E-A76F-568965CEE735}" dt="2023-09-28T10:59:57.890" v="825" actId="20577"/>
          <ac:spMkLst>
            <pc:docMk/>
            <pc:sldMk cId="2046671039" sldId="299"/>
            <ac:spMk id="20" creationId="{D6CAECE1-D1A6-394F-B865-76E2547223DC}"/>
          </ac:spMkLst>
        </pc:spChg>
        <pc:spChg chg="mod">
          <ac:chgData name="Jelt Pekaar" userId="f4d079fb-027c-4556-b69f-cbd98e1a5519" providerId="ADAL" clId="{D5F0CF82-6AF2-452E-A76F-568965CEE735}" dt="2023-09-28T11:00:08.649" v="885" actId="20577"/>
          <ac:spMkLst>
            <pc:docMk/>
            <pc:sldMk cId="2046671039" sldId="299"/>
            <ac:spMk id="21" creationId="{85130B56-89A2-4542-27E5-58632F84A092}"/>
          </ac:spMkLst>
        </pc:spChg>
      </pc:sldChg>
      <pc:sldChg chg="modSp mod">
        <pc:chgData name="Jelt Pekaar" userId="f4d079fb-027c-4556-b69f-cbd98e1a5519" providerId="ADAL" clId="{D5F0CF82-6AF2-452E-A76F-568965CEE735}" dt="2023-09-28T11:00:43.998" v="955" actId="20577"/>
        <pc:sldMkLst>
          <pc:docMk/>
          <pc:sldMk cId="3886955131" sldId="300"/>
        </pc:sldMkLst>
        <pc:spChg chg="mod">
          <ac:chgData name="Jelt Pekaar" userId="f4d079fb-027c-4556-b69f-cbd98e1a5519" providerId="ADAL" clId="{D5F0CF82-6AF2-452E-A76F-568965CEE735}" dt="2023-09-28T11:00:43.998" v="955" actId="20577"/>
          <ac:spMkLst>
            <pc:docMk/>
            <pc:sldMk cId="3886955131" sldId="300"/>
            <ac:spMk id="3" creationId="{00000000-0000-0000-0000-000000000000}"/>
          </ac:spMkLst>
        </pc:spChg>
        <pc:spChg chg="mod">
          <ac:chgData name="Jelt Pekaar" userId="f4d079fb-027c-4556-b69f-cbd98e1a5519" providerId="ADAL" clId="{D5F0CF82-6AF2-452E-A76F-568965CEE735}" dt="2023-09-28T11:00:27.119" v="931" actId="20577"/>
          <ac:spMkLst>
            <pc:docMk/>
            <pc:sldMk cId="3886955131" sldId="300"/>
            <ac:spMk id="20" creationId="{D6CAECE1-D1A6-394F-B865-76E2547223DC}"/>
          </ac:spMkLst>
        </pc:spChg>
        <pc:spChg chg="mod">
          <ac:chgData name="Jelt Pekaar" userId="f4d079fb-027c-4556-b69f-cbd98e1a5519" providerId="ADAL" clId="{D5F0CF82-6AF2-452E-A76F-568965CEE735}" dt="2023-09-28T11:00:33.517" v="954" actId="20577"/>
          <ac:spMkLst>
            <pc:docMk/>
            <pc:sldMk cId="3886955131" sldId="300"/>
            <ac:spMk id="21" creationId="{85130B56-89A2-4542-27E5-58632F84A092}"/>
          </ac:spMkLst>
        </pc:spChg>
      </pc:sldChg>
      <pc:sldChg chg="modSp mod">
        <pc:chgData name="Jelt Pekaar" userId="f4d079fb-027c-4556-b69f-cbd98e1a5519" providerId="ADAL" clId="{D5F0CF82-6AF2-452E-A76F-568965CEE735}" dt="2023-09-28T11:07:50.339" v="1425" actId="404"/>
        <pc:sldMkLst>
          <pc:docMk/>
          <pc:sldMk cId="1504688473" sldId="301"/>
        </pc:sldMkLst>
        <pc:spChg chg="mod">
          <ac:chgData name="Jelt Pekaar" userId="f4d079fb-027c-4556-b69f-cbd98e1a5519" providerId="ADAL" clId="{D5F0CF82-6AF2-452E-A76F-568965CEE735}" dt="2023-09-28T11:07:50.339" v="1425" actId="404"/>
          <ac:spMkLst>
            <pc:docMk/>
            <pc:sldMk cId="1504688473" sldId="301"/>
            <ac:spMk id="3" creationId="{00000000-0000-0000-0000-000000000000}"/>
          </ac:spMkLst>
        </pc:spChg>
        <pc:spChg chg="mod">
          <ac:chgData name="Jelt Pekaar" userId="f4d079fb-027c-4556-b69f-cbd98e1a5519" providerId="ADAL" clId="{D5F0CF82-6AF2-452E-A76F-568965CEE735}" dt="2023-09-28T11:00:58.920" v="1011" actId="20577"/>
          <ac:spMkLst>
            <pc:docMk/>
            <pc:sldMk cId="1504688473" sldId="301"/>
            <ac:spMk id="20" creationId="{D6CAECE1-D1A6-394F-B865-76E2547223DC}"/>
          </ac:spMkLst>
        </pc:spChg>
        <pc:spChg chg="mod">
          <ac:chgData name="Jelt Pekaar" userId="f4d079fb-027c-4556-b69f-cbd98e1a5519" providerId="ADAL" clId="{D5F0CF82-6AF2-452E-A76F-568965CEE735}" dt="2023-09-28T11:01:05.564" v="1039" actId="20577"/>
          <ac:spMkLst>
            <pc:docMk/>
            <pc:sldMk cId="1504688473" sldId="301"/>
            <ac:spMk id="21" creationId="{85130B56-89A2-4542-27E5-58632F84A092}"/>
          </ac:spMkLst>
        </pc:spChg>
      </pc:sldChg>
      <pc:sldChg chg="modSp mod modAnim">
        <pc:chgData name="Jelt Pekaar" userId="f4d079fb-027c-4556-b69f-cbd98e1a5519" providerId="ADAL" clId="{D5F0CF82-6AF2-452E-A76F-568965CEE735}" dt="2023-09-28T11:07:56.055" v="1426" actId="403"/>
        <pc:sldMkLst>
          <pc:docMk/>
          <pc:sldMk cId="2917023816" sldId="302"/>
        </pc:sldMkLst>
        <pc:spChg chg="mod">
          <ac:chgData name="Jelt Pekaar" userId="f4d079fb-027c-4556-b69f-cbd98e1a5519" providerId="ADAL" clId="{D5F0CF82-6AF2-452E-A76F-568965CEE735}" dt="2023-09-28T11:07:56.055" v="1426" actId="403"/>
          <ac:spMkLst>
            <pc:docMk/>
            <pc:sldMk cId="2917023816" sldId="302"/>
            <ac:spMk id="3" creationId="{00000000-0000-0000-0000-000000000000}"/>
          </ac:spMkLst>
        </pc:spChg>
        <pc:spChg chg="mod">
          <ac:chgData name="Jelt Pekaar" userId="f4d079fb-027c-4556-b69f-cbd98e1a5519" providerId="ADAL" clId="{D5F0CF82-6AF2-452E-A76F-568965CEE735}" dt="2023-09-28T11:01:49.063" v="1107" actId="20577"/>
          <ac:spMkLst>
            <pc:docMk/>
            <pc:sldMk cId="2917023816" sldId="302"/>
            <ac:spMk id="20" creationId="{D6CAECE1-D1A6-394F-B865-76E2547223DC}"/>
          </ac:spMkLst>
        </pc:spChg>
        <pc:spChg chg="mod">
          <ac:chgData name="Jelt Pekaar" userId="f4d079fb-027c-4556-b69f-cbd98e1a5519" providerId="ADAL" clId="{D5F0CF82-6AF2-452E-A76F-568965CEE735}" dt="2023-09-28T11:01:53.722" v="1130" actId="20577"/>
          <ac:spMkLst>
            <pc:docMk/>
            <pc:sldMk cId="2917023816" sldId="302"/>
            <ac:spMk id="21" creationId="{85130B56-89A2-4542-27E5-58632F84A092}"/>
          </ac:spMkLst>
        </pc:spChg>
      </pc:sldChg>
      <pc:sldChg chg="modSp mod">
        <pc:chgData name="Jelt Pekaar" userId="f4d079fb-027c-4556-b69f-cbd98e1a5519" providerId="ADAL" clId="{D5F0CF82-6AF2-452E-A76F-568965CEE735}" dt="2023-09-28T11:02:14.936" v="1166" actId="20577"/>
        <pc:sldMkLst>
          <pc:docMk/>
          <pc:sldMk cId="620375763" sldId="303"/>
        </pc:sldMkLst>
        <pc:spChg chg="mod">
          <ac:chgData name="Jelt Pekaar" userId="f4d079fb-027c-4556-b69f-cbd98e1a5519" providerId="ADAL" clId="{D5F0CF82-6AF2-452E-A76F-568965CEE735}" dt="2023-09-28T11:02:03.918" v="1159" actId="403"/>
          <ac:spMkLst>
            <pc:docMk/>
            <pc:sldMk cId="620375763" sldId="303"/>
            <ac:spMk id="3" creationId="{00000000-0000-0000-0000-000000000000}"/>
          </ac:spMkLst>
        </pc:spChg>
        <pc:spChg chg="mod">
          <ac:chgData name="Jelt Pekaar" userId="f4d079fb-027c-4556-b69f-cbd98e1a5519" providerId="ADAL" clId="{D5F0CF82-6AF2-452E-A76F-568965CEE735}" dt="2023-09-28T11:02:12.091" v="1163" actId="20577"/>
          <ac:spMkLst>
            <pc:docMk/>
            <pc:sldMk cId="620375763" sldId="303"/>
            <ac:spMk id="20" creationId="{D6CAECE1-D1A6-394F-B865-76E2547223DC}"/>
          </ac:spMkLst>
        </pc:spChg>
        <pc:spChg chg="mod">
          <ac:chgData name="Jelt Pekaar" userId="f4d079fb-027c-4556-b69f-cbd98e1a5519" providerId="ADAL" clId="{D5F0CF82-6AF2-452E-A76F-568965CEE735}" dt="2023-09-28T11:02:14.936" v="1166" actId="20577"/>
          <ac:spMkLst>
            <pc:docMk/>
            <pc:sldMk cId="620375763" sldId="303"/>
            <ac:spMk id="21" creationId="{85130B56-89A2-4542-27E5-58632F84A092}"/>
          </ac:spMkLst>
        </pc:spChg>
      </pc:sldChg>
      <pc:sldChg chg="modSp del mod">
        <pc:chgData name="Jelt Pekaar" userId="f4d079fb-027c-4556-b69f-cbd98e1a5519" providerId="ADAL" clId="{D5F0CF82-6AF2-452E-A76F-568965CEE735}" dt="2023-09-28T11:03:04.413" v="1241" actId="47"/>
        <pc:sldMkLst>
          <pc:docMk/>
          <pc:sldMk cId="2778794684" sldId="304"/>
        </pc:sldMkLst>
        <pc:spChg chg="mod">
          <ac:chgData name="Jelt Pekaar" userId="f4d079fb-027c-4556-b69f-cbd98e1a5519" providerId="ADAL" clId="{D5F0CF82-6AF2-452E-A76F-568965CEE735}" dt="2023-09-28T11:02:25.872" v="1196" actId="20577"/>
          <ac:spMkLst>
            <pc:docMk/>
            <pc:sldMk cId="2778794684" sldId="304"/>
            <ac:spMk id="3" creationId="{00000000-0000-0000-0000-000000000000}"/>
          </ac:spMkLst>
        </pc:spChg>
        <pc:spChg chg="mod">
          <ac:chgData name="Jelt Pekaar" userId="f4d079fb-027c-4556-b69f-cbd98e1a5519" providerId="ADAL" clId="{D5F0CF82-6AF2-452E-A76F-568965CEE735}" dt="2023-09-28T11:02:29.872" v="1205" actId="20577"/>
          <ac:spMkLst>
            <pc:docMk/>
            <pc:sldMk cId="2778794684" sldId="304"/>
            <ac:spMk id="20" creationId="{D6CAECE1-D1A6-394F-B865-76E2547223DC}"/>
          </ac:spMkLst>
        </pc:spChg>
        <pc:spChg chg="mod">
          <ac:chgData name="Jelt Pekaar" userId="f4d079fb-027c-4556-b69f-cbd98e1a5519" providerId="ADAL" clId="{D5F0CF82-6AF2-452E-A76F-568965CEE735}" dt="2023-09-28T11:02:35.375" v="1228" actId="20577"/>
          <ac:spMkLst>
            <pc:docMk/>
            <pc:sldMk cId="2778794684" sldId="304"/>
            <ac:spMk id="21" creationId="{85130B56-89A2-4542-27E5-58632F84A092}"/>
          </ac:spMkLst>
        </pc:spChg>
      </pc:sldChg>
      <pc:sldChg chg="modSp mod modAnim">
        <pc:chgData name="Jelt Pekaar" userId="f4d079fb-027c-4556-b69f-cbd98e1a5519" providerId="ADAL" clId="{D5F0CF82-6AF2-452E-A76F-568965CEE735}" dt="2023-09-28T11:07:19.390" v="1419"/>
        <pc:sldMkLst>
          <pc:docMk/>
          <pc:sldMk cId="3021868220" sldId="305"/>
        </pc:sldMkLst>
        <pc:spChg chg="mod">
          <ac:chgData name="Jelt Pekaar" userId="f4d079fb-027c-4556-b69f-cbd98e1a5519" providerId="ADAL" clId="{D5F0CF82-6AF2-452E-A76F-568965CEE735}" dt="2023-09-28T11:02:55.574" v="1240" actId="403"/>
          <ac:spMkLst>
            <pc:docMk/>
            <pc:sldMk cId="3021868220" sldId="305"/>
            <ac:spMk id="3" creationId="{00000000-0000-0000-0000-000000000000}"/>
          </ac:spMkLst>
        </pc:spChg>
        <pc:spChg chg="mod">
          <ac:chgData name="Jelt Pekaar" userId="f4d079fb-027c-4556-b69f-cbd98e1a5519" providerId="ADAL" clId="{D5F0CF82-6AF2-452E-A76F-568965CEE735}" dt="2023-09-28T11:07:02.207" v="1400" actId="20577"/>
          <ac:spMkLst>
            <pc:docMk/>
            <pc:sldMk cId="3021868220" sldId="305"/>
            <ac:spMk id="20" creationId="{D6CAECE1-D1A6-394F-B865-76E2547223DC}"/>
          </ac:spMkLst>
        </pc:spChg>
        <pc:spChg chg="mod">
          <ac:chgData name="Jelt Pekaar" userId="f4d079fb-027c-4556-b69f-cbd98e1a5519" providerId="ADAL" clId="{D5F0CF82-6AF2-452E-A76F-568965CEE735}" dt="2023-09-28T11:07:06.686" v="1417" actId="20577"/>
          <ac:spMkLst>
            <pc:docMk/>
            <pc:sldMk cId="3021868220" sldId="305"/>
            <ac:spMk id="21" creationId="{85130B56-89A2-4542-27E5-58632F84A092}"/>
          </ac:spMkLst>
        </pc:spChg>
      </pc:sldChg>
      <pc:sldChg chg="modSp add mod modAnim">
        <pc:chgData name="Jelt Pekaar" userId="f4d079fb-027c-4556-b69f-cbd98e1a5519" providerId="ADAL" clId="{D5F0CF82-6AF2-452E-A76F-568965CEE735}" dt="2023-09-28T11:07:34.093" v="1421" actId="403"/>
        <pc:sldMkLst>
          <pc:docMk/>
          <pc:sldMk cId="2936229398" sldId="306"/>
        </pc:sldMkLst>
        <pc:spChg chg="mod">
          <ac:chgData name="Jelt Pekaar" userId="f4d079fb-027c-4556-b69f-cbd98e1a5519" providerId="ADAL" clId="{D5F0CF82-6AF2-452E-A76F-568965CEE735}" dt="2023-09-28T11:07:34.093" v="1421" actId="403"/>
          <ac:spMkLst>
            <pc:docMk/>
            <pc:sldMk cId="2936229398" sldId="306"/>
            <ac:spMk id="3" creationId="{00000000-0000-0000-0000-000000000000}"/>
          </ac:spMkLst>
        </pc:spChg>
        <pc:spChg chg="mod">
          <ac:chgData name="Jelt Pekaar" userId="f4d079fb-027c-4556-b69f-cbd98e1a5519" providerId="ADAL" clId="{D5F0CF82-6AF2-452E-A76F-568965CEE735}" dt="2023-09-28T11:04:43.769" v="1347" actId="20577"/>
          <ac:spMkLst>
            <pc:docMk/>
            <pc:sldMk cId="2936229398" sldId="306"/>
            <ac:spMk id="20" creationId="{D6CAECE1-D1A6-394F-B865-76E2547223DC}"/>
          </ac:spMkLst>
        </pc:spChg>
        <pc:spChg chg="mod">
          <ac:chgData name="Jelt Pekaar" userId="f4d079fb-027c-4556-b69f-cbd98e1a5519" providerId="ADAL" clId="{D5F0CF82-6AF2-452E-A76F-568965CEE735}" dt="2023-09-28T11:04:50.858" v="1381" actId="20577"/>
          <ac:spMkLst>
            <pc:docMk/>
            <pc:sldMk cId="2936229398" sldId="306"/>
            <ac:spMk id="21" creationId="{85130B56-89A2-4542-27E5-58632F84A092}"/>
          </ac:spMkLst>
        </pc:spChg>
      </pc:sldChg>
      <pc:sldChg chg="del">
        <pc:chgData name="Jelt Pekaar" userId="f4d079fb-027c-4556-b69f-cbd98e1a5519" providerId="ADAL" clId="{D5F0CF82-6AF2-452E-A76F-568965CEE735}" dt="2023-09-28T11:02:45.794" v="1230" actId="47"/>
        <pc:sldMkLst>
          <pc:docMk/>
          <pc:sldMk cId="3455283395" sldId="306"/>
        </pc:sldMkLst>
      </pc:sldChg>
      <pc:sldChg chg="del">
        <pc:chgData name="Jelt Pekaar" userId="f4d079fb-027c-4556-b69f-cbd98e1a5519" providerId="ADAL" clId="{D5F0CF82-6AF2-452E-A76F-568965CEE735}" dt="2023-09-28T11:02:50.028" v="1237" actId="47"/>
        <pc:sldMkLst>
          <pc:docMk/>
          <pc:sldMk cId="546551782" sldId="307"/>
        </pc:sldMkLst>
      </pc:sldChg>
      <pc:sldChg chg="del">
        <pc:chgData name="Jelt Pekaar" userId="f4d079fb-027c-4556-b69f-cbd98e1a5519" providerId="ADAL" clId="{D5F0CF82-6AF2-452E-A76F-568965CEE735}" dt="2023-09-28T11:02:49.364" v="1236" actId="47"/>
        <pc:sldMkLst>
          <pc:docMk/>
          <pc:sldMk cId="3895429673" sldId="308"/>
        </pc:sldMkLst>
      </pc:sldChg>
      <pc:sldChg chg="del">
        <pc:chgData name="Jelt Pekaar" userId="f4d079fb-027c-4556-b69f-cbd98e1a5519" providerId="ADAL" clId="{D5F0CF82-6AF2-452E-A76F-568965CEE735}" dt="2023-09-28T11:02:48.953" v="1235" actId="47"/>
        <pc:sldMkLst>
          <pc:docMk/>
          <pc:sldMk cId="181210322" sldId="309"/>
        </pc:sldMkLst>
      </pc:sldChg>
      <pc:sldChg chg="del">
        <pc:chgData name="Jelt Pekaar" userId="f4d079fb-027c-4556-b69f-cbd98e1a5519" providerId="ADAL" clId="{D5F0CF82-6AF2-452E-A76F-568965CEE735}" dt="2023-09-28T11:02:48.540" v="1234" actId="47"/>
        <pc:sldMkLst>
          <pc:docMk/>
          <pc:sldMk cId="1778518154" sldId="310"/>
        </pc:sldMkLst>
      </pc:sldChg>
      <pc:sldChg chg="del">
        <pc:chgData name="Jelt Pekaar" userId="f4d079fb-027c-4556-b69f-cbd98e1a5519" providerId="ADAL" clId="{D5F0CF82-6AF2-452E-A76F-568965CEE735}" dt="2023-09-28T11:02:48.163" v="1233" actId="47"/>
        <pc:sldMkLst>
          <pc:docMk/>
          <pc:sldMk cId="2681215375" sldId="311"/>
        </pc:sldMkLst>
      </pc:sldChg>
      <pc:sldChg chg="del">
        <pc:chgData name="Jelt Pekaar" userId="f4d079fb-027c-4556-b69f-cbd98e1a5519" providerId="ADAL" clId="{D5F0CF82-6AF2-452E-A76F-568965CEE735}" dt="2023-09-28T11:02:47.827" v="1232" actId="47"/>
        <pc:sldMkLst>
          <pc:docMk/>
          <pc:sldMk cId="2921427682" sldId="312"/>
        </pc:sldMkLst>
      </pc:sldChg>
      <pc:sldChg chg="del">
        <pc:chgData name="Jelt Pekaar" userId="f4d079fb-027c-4556-b69f-cbd98e1a5519" providerId="ADAL" clId="{D5F0CF82-6AF2-452E-A76F-568965CEE735}" dt="2023-09-28T11:02:47.382" v="1231" actId="47"/>
        <pc:sldMkLst>
          <pc:docMk/>
          <pc:sldMk cId="118570079" sldId="31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Voeg voor de </a:t>
            </a:r>
            <a:r>
              <a:rPr lang="nl-NL" dirty="0" err="1"/>
              <a:t>openingsdia</a:t>
            </a:r>
            <a:r>
              <a:rPr lang="nl-NL" baseline="0" dirty="0"/>
              <a:t> een afbeelding toe uit het </a:t>
            </a:r>
            <a:r>
              <a:rPr lang="nl-NL" baseline="0" dirty="0" err="1"/>
              <a:t>ProDemos</a:t>
            </a:r>
            <a:r>
              <a:rPr lang="nl-NL" baseline="0" dirty="0"/>
              <a:t> beeldarchief.</a:t>
            </a:r>
          </a:p>
          <a:p>
            <a:pPr marL="228600" indent="-228600">
              <a:buAutoNum type="arabicPeriod"/>
            </a:pPr>
            <a:r>
              <a:rPr lang="nl-NL" baseline="0" dirty="0"/>
              <a:t>Ga in het menu naar Schikken / Naar achtergrond</a:t>
            </a:r>
          </a:p>
          <a:p>
            <a:pPr marL="228600" indent="-228600">
              <a:buAutoNum type="arabicPeriod"/>
            </a:pPr>
            <a:r>
              <a:rPr lang="nl-NL" baseline="0" dirty="0"/>
              <a:t>Vergroot </a:t>
            </a:r>
            <a:r>
              <a:rPr lang="nl-NL" baseline="0" dirty="0" err="1"/>
              <a:t>zonodig</a:t>
            </a:r>
            <a:r>
              <a:rPr lang="nl-NL" baseline="0"/>
              <a:t> de afbeelding, zorg dat het kader gevuld is en maak een aardige uitsnede.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13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160000" y="2697695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﻿</a:t>
            </a:r>
            <a:r>
              <a:rPr lang="nl-NL" sz="1400" dirty="0" err="1">
                <a:solidFill>
                  <a:schemeClr val="bg1"/>
                </a:solidFill>
              </a:rPr>
              <a:t>ProDemos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Hofweg</a:t>
            </a:r>
            <a:r>
              <a:rPr lang="nl-NL" sz="1400" dirty="0">
                <a:solidFill>
                  <a:schemeClr val="bg1"/>
                </a:solidFill>
              </a:rPr>
              <a:t> 1H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2511 AA Den Haag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(070) 757 02 00</a:t>
            </a: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info@prodemos.nl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prodemos.nl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107"/>
            <a:ext cx="2049577" cy="794362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60000" y="1577870"/>
            <a:ext cx="6270171" cy="647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1" y="4160617"/>
            <a:ext cx="2060308" cy="31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icoon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1" y="473338"/>
            <a:ext cx="1979525" cy="4674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Tijdelijke aanduiding voor inhou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25"/>
            <a:ext cx="1979525" cy="5140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 dirty="0">
                <a:solidFill>
                  <a:schemeClr val="bg2">
                    <a:lumMod val="75000"/>
                  </a:schemeClr>
                </a:solidFill>
              </a:rPr>
              <a:t>Kop</a:t>
            </a:r>
            <a:br>
              <a:rPr lang="nl-NL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1474045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on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1474045"/>
            <a:ext cx="6436800" cy="720000"/>
          </a:xfrm>
          <a:noFill/>
        </p:spPr>
        <p:txBody>
          <a:bodyPr lIns="180000" tIns="180000" rIns="180000" bIns="180000" anchor="ctr" anchorCtr="1"/>
          <a:lstStyle>
            <a:lvl1pPr algn="l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oon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2" r:id="rId2"/>
    <p:sldLayoutId id="2147483678" r:id="rId3"/>
    <p:sldLayoutId id="2147483680" r:id="rId4"/>
    <p:sldLayoutId id="2147483683" r:id="rId5"/>
    <p:sldLayoutId id="2147483685" r:id="rId6"/>
    <p:sldLayoutId id="2147483676" r:id="rId7"/>
    <p:sldLayoutId id="2147483681" r:id="rId8"/>
    <p:sldLayoutId id="2147483677" r:id="rId9"/>
    <p:sldLayoutId id="2147483675" r:id="rId10"/>
    <p:sldLayoutId id="2147483673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08000" indent="-108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24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374904" y="419442"/>
            <a:ext cx="8414496" cy="3482618"/>
          </a:xfrm>
          <a:prstGeom prst="rect">
            <a:avLst/>
          </a:prstGeom>
          <a:solidFill>
            <a:schemeClr val="bg2"/>
          </a:solidFill>
        </p:spPr>
        <p:txBody>
          <a:bodyPr wrap="square" lIns="2160000" tIns="46800" rIns="2160000" rtlCol="0" anchor="ctr" anchorCtr="0">
            <a:noAutofit/>
          </a:bodyPr>
          <a:lstStyle/>
          <a:p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Openingsdia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rechts 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om deze achter het blauwe kader te plaatsen</a:t>
            </a:r>
            <a:endParaRPr lang="nl-NL" baseline="0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Verwijder dit grijze kader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9"/>
          <a:stretch/>
        </p:blipFill>
        <p:spPr bwMode="auto">
          <a:xfrm>
            <a:off x="372638" y="249588"/>
            <a:ext cx="8339032" cy="464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Hier de titel van de presentatie invoegen</a:t>
            </a:r>
            <a:endParaRPr lang="nl-NL" dirty="0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25DAE1A4-6830-BEA6-6E23-5AC815380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99" y="388334"/>
            <a:ext cx="8566562" cy="4446464"/>
          </a:xfrm>
          <a:prstGeom prst="rect">
            <a:avLst/>
          </a:prstGeom>
        </p:spPr>
      </p:pic>
      <p:grpSp>
        <p:nvGrpSpPr>
          <p:cNvPr id="5" name="Groeperen 4"/>
          <p:cNvGrpSpPr/>
          <p:nvPr/>
        </p:nvGrpSpPr>
        <p:grpSpPr>
          <a:xfrm>
            <a:off x="-6349" y="1"/>
            <a:ext cx="9150349" cy="5143499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3771900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1367380" y="3711251"/>
            <a:ext cx="6629400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 fontAlgn="ctr">
              <a:lnSpc>
                <a:spcPts val="3200"/>
              </a:lnSpc>
            </a:pPr>
            <a:r>
              <a:rPr lang="nl-NL" dirty="0">
                <a:solidFill>
                  <a:schemeClr val="bg1"/>
                </a:solidFill>
              </a:rPr>
              <a:t>Hand omhoog, hand omlaag</a:t>
            </a:r>
            <a:endParaRPr lang="nl-NL" sz="1800" dirty="0">
              <a:solidFill>
                <a:schemeClr val="tx2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554"/>
            <a:ext cx="2049577" cy="79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3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6914" y="487767"/>
            <a:ext cx="6270171" cy="900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nl-NL" dirty="0"/>
              <a:t>Wat betekent ‘campagne voeren’?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Reclame maken voor een politieke partij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Champagne uitdelen als je de verkiezingen hebt gewonnen</a:t>
            </a:r>
          </a:p>
        </p:txBody>
      </p:sp>
    </p:spTree>
    <p:extLst>
      <p:ext uri="{BB962C8B-B14F-4D97-AF65-F5344CB8AC3E}">
        <p14:creationId xmlns:p14="http://schemas.microsoft.com/office/powerpoint/2010/main" val="204667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6914" y="487767"/>
            <a:ext cx="6270171" cy="900000"/>
          </a:xfrm>
        </p:spPr>
        <p:txBody>
          <a:bodyPr/>
          <a:lstStyle/>
          <a:p>
            <a:pPr algn="ctr"/>
            <a:r>
              <a:rPr lang="nl-NL" sz="2800" dirty="0"/>
              <a:t>Wie is geen volksvertegenwoordiger?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Een Kamerlid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De minister-president</a:t>
            </a:r>
          </a:p>
        </p:txBody>
      </p:sp>
    </p:spTree>
    <p:extLst>
      <p:ext uri="{BB962C8B-B14F-4D97-AF65-F5344CB8AC3E}">
        <p14:creationId xmlns:p14="http://schemas.microsoft.com/office/powerpoint/2010/main" val="388695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6914" y="487767"/>
            <a:ext cx="6270171" cy="900000"/>
          </a:xfrm>
        </p:spPr>
        <p:txBody>
          <a:bodyPr/>
          <a:lstStyle/>
          <a:p>
            <a:pPr algn="ctr"/>
            <a:r>
              <a:rPr lang="nl-NL" dirty="0"/>
              <a:t>Wie zitten er in de regering?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Alle ministers en de Koning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Alle ministers en Kamerleden</a:t>
            </a:r>
          </a:p>
        </p:txBody>
      </p:sp>
    </p:spTree>
    <p:extLst>
      <p:ext uri="{BB962C8B-B14F-4D97-AF65-F5344CB8AC3E}">
        <p14:creationId xmlns:p14="http://schemas.microsoft.com/office/powerpoint/2010/main" val="15046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6914" y="487767"/>
            <a:ext cx="6270171" cy="900000"/>
          </a:xfrm>
        </p:spPr>
        <p:txBody>
          <a:bodyPr/>
          <a:lstStyle/>
          <a:p>
            <a:pPr algn="ctr"/>
            <a:r>
              <a:rPr lang="nl-NL" sz="2800" dirty="0"/>
              <a:t>Wat is </a:t>
            </a:r>
            <a:r>
              <a:rPr lang="nl-NL" sz="2800" i="1" dirty="0"/>
              <a:t>geen</a:t>
            </a:r>
            <a:r>
              <a:rPr lang="nl-NL" sz="2800" dirty="0"/>
              <a:t> taak van de Tweede Kamer?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De Eerste Kamer controleren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De regering controleren</a:t>
            </a:r>
          </a:p>
        </p:txBody>
      </p:sp>
    </p:spTree>
    <p:extLst>
      <p:ext uri="{BB962C8B-B14F-4D97-AF65-F5344CB8AC3E}">
        <p14:creationId xmlns:p14="http://schemas.microsoft.com/office/powerpoint/2010/main" val="291702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6914" y="487767"/>
            <a:ext cx="6270171" cy="900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nl-NL" dirty="0"/>
              <a:t>Mag de Koning stemmen?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Ja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Nee</a:t>
            </a:r>
          </a:p>
        </p:txBody>
      </p:sp>
    </p:spTree>
    <p:extLst>
      <p:ext uri="{BB962C8B-B14F-4D97-AF65-F5344CB8AC3E}">
        <p14:creationId xmlns:p14="http://schemas.microsoft.com/office/powerpoint/2010/main" val="62037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6914" y="487767"/>
            <a:ext cx="6270171" cy="900000"/>
          </a:xfrm>
        </p:spPr>
        <p:txBody>
          <a:bodyPr/>
          <a:lstStyle/>
          <a:p>
            <a:pPr algn="ctr"/>
            <a:r>
              <a:rPr lang="nl-NL" dirty="0"/>
              <a:t>Wie bedenken de meeste wetten?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Ministers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Tweede Kamerleden</a:t>
            </a:r>
          </a:p>
        </p:txBody>
      </p:sp>
    </p:spTree>
    <p:extLst>
      <p:ext uri="{BB962C8B-B14F-4D97-AF65-F5344CB8AC3E}">
        <p14:creationId xmlns:p14="http://schemas.microsoft.com/office/powerpoint/2010/main" val="302186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6914" y="487767"/>
            <a:ext cx="6270171" cy="900000"/>
          </a:xfrm>
        </p:spPr>
        <p:txBody>
          <a:bodyPr/>
          <a:lstStyle/>
          <a:p>
            <a:pPr algn="ctr"/>
            <a:r>
              <a:rPr lang="nl-NL" dirty="0"/>
              <a:t>Hoe noemen we een stoel in de Tweede Kamer?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Zetel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Fauteuil</a:t>
            </a:r>
          </a:p>
        </p:txBody>
      </p:sp>
    </p:spTree>
    <p:extLst>
      <p:ext uri="{BB962C8B-B14F-4D97-AF65-F5344CB8AC3E}">
        <p14:creationId xmlns:p14="http://schemas.microsoft.com/office/powerpoint/2010/main" val="85011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6914" y="497224"/>
            <a:ext cx="6270171" cy="900000"/>
          </a:xfrm>
        </p:spPr>
        <p:txBody>
          <a:bodyPr/>
          <a:lstStyle/>
          <a:p>
            <a:pPr algn="ctr"/>
            <a:r>
              <a:rPr lang="nl-NL" sz="2800" dirty="0"/>
              <a:t>Hoe noemen we iemand die nog niet weet op welke partij hij gaat stemmen?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Een vrije kiezer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Een zwevende kiezer</a:t>
            </a:r>
          </a:p>
        </p:txBody>
      </p:sp>
    </p:spTree>
    <p:extLst>
      <p:ext uri="{BB962C8B-B14F-4D97-AF65-F5344CB8AC3E}">
        <p14:creationId xmlns:p14="http://schemas.microsoft.com/office/powerpoint/2010/main" val="372099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6914" y="487767"/>
            <a:ext cx="6270171" cy="900000"/>
          </a:xfrm>
        </p:spPr>
        <p:txBody>
          <a:bodyPr/>
          <a:lstStyle/>
          <a:p>
            <a:pPr algn="ctr"/>
            <a:r>
              <a:rPr lang="nl-NL" dirty="0"/>
              <a:t>Wat is de Staten-Generaal?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De Eerste en Tweede Kamer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De belangrijkste generaal van het leger</a:t>
            </a:r>
          </a:p>
        </p:txBody>
      </p:sp>
    </p:spTree>
    <p:extLst>
      <p:ext uri="{BB962C8B-B14F-4D97-AF65-F5344CB8AC3E}">
        <p14:creationId xmlns:p14="http://schemas.microsoft.com/office/powerpoint/2010/main" val="417680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6914" y="487767"/>
            <a:ext cx="6270171" cy="900000"/>
          </a:xfrm>
        </p:spPr>
        <p:txBody>
          <a:bodyPr/>
          <a:lstStyle/>
          <a:p>
            <a:pPr algn="ctr"/>
            <a:r>
              <a:rPr lang="nl-NL" dirty="0"/>
              <a:t>Hoe oud moet je zijn om te mogen stemmen in Nederland?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18 jaar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16 jaar</a:t>
            </a:r>
          </a:p>
        </p:txBody>
      </p:sp>
    </p:spTree>
    <p:extLst>
      <p:ext uri="{BB962C8B-B14F-4D97-AF65-F5344CB8AC3E}">
        <p14:creationId xmlns:p14="http://schemas.microsoft.com/office/powerpoint/2010/main" val="12991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6914" y="487767"/>
            <a:ext cx="6270171" cy="900000"/>
          </a:xfrm>
        </p:spPr>
        <p:txBody>
          <a:bodyPr/>
          <a:lstStyle/>
          <a:p>
            <a:pPr algn="ctr"/>
            <a:r>
              <a:rPr lang="nl-NL" dirty="0"/>
              <a:t>Wat is nog een andere naam voor de Eerste en Tweede kamer samen?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Het kabinet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Het parlement</a:t>
            </a:r>
          </a:p>
        </p:txBody>
      </p:sp>
    </p:spTree>
    <p:extLst>
      <p:ext uri="{BB962C8B-B14F-4D97-AF65-F5344CB8AC3E}">
        <p14:creationId xmlns:p14="http://schemas.microsoft.com/office/powerpoint/2010/main" val="1277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6914" y="487767"/>
            <a:ext cx="6270171" cy="900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nl-NL" sz="2400" dirty="0"/>
              <a:t>Met welke woorden begint een Kamerlid die moet spreken in de Tweede Kamer?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“Mevrouw de voorzitter…”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“Geachte leden van de Tweede Kamer…”</a:t>
            </a:r>
          </a:p>
        </p:txBody>
      </p:sp>
    </p:spTree>
    <p:extLst>
      <p:ext uri="{BB962C8B-B14F-4D97-AF65-F5344CB8AC3E}">
        <p14:creationId xmlns:p14="http://schemas.microsoft.com/office/powerpoint/2010/main" val="83719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6914" y="487767"/>
            <a:ext cx="6270171" cy="900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nl-NL" dirty="0"/>
              <a:t>Wat betekent ‘schorsing’ in de Tweede Kamer?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Dat een Kamerlid de Tweede Kamer wordt uitgezet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Dat er pauze is in een vergadering</a:t>
            </a:r>
          </a:p>
        </p:txBody>
      </p:sp>
    </p:spTree>
    <p:extLst>
      <p:ext uri="{BB962C8B-B14F-4D97-AF65-F5344CB8AC3E}">
        <p14:creationId xmlns:p14="http://schemas.microsoft.com/office/powerpoint/2010/main" val="293622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6914" y="487767"/>
            <a:ext cx="6270171" cy="900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nl-NL" dirty="0"/>
              <a:t>Hoe breng je een stem uit voor de Tweede Kamer?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Met een stemcomputer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Met een rood potlood</a:t>
            </a:r>
          </a:p>
        </p:txBody>
      </p:sp>
    </p:spTree>
    <p:extLst>
      <p:ext uri="{BB962C8B-B14F-4D97-AF65-F5344CB8AC3E}">
        <p14:creationId xmlns:p14="http://schemas.microsoft.com/office/powerpoint/2010/main" val="207889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ProDemos">
  <a:themeElements>
    <a:clrScheme name="ProDemos blauw">
      <a:dk1>
        <a:srgbClr val="00B3E6"/>
      </a:dk1>
      <a:lt1>
        <a:srgbClr val="FFFFFF"/>
      </a:lt1>
      <a:dk2>
        <a:srgbClr val="1A1918"/>
      </a:dk2>
      <a:lt2>
        <a:srgbClr val="E7E6E6"/>
      </a:lt2>
      <a:accent1>
        <a:srgbClr val="00B3E6"/>
      </a:accent1>
      <a:accent2>
        <a:srgbClr val="58A337"/>
      </a:accent2>
      <a:accent3>
        <a:srgbClr val="FCC241"/>
      </a:accent3>
      <a:accent4>
        <a:srgbClr val="EB5B24"/>
      </a:accent4>
      <a:accent5>
        <a:srgbClr val="D7007E"/>
      </a:accent5>
      <a:accent6>
        <a:srgbClr val="C7B8A3"/>
      </a:accent6>
      <a:hlink>
        <a:srgbClr val="00B3E6"/>
      </a:hlink>
      <a:folHlink>
        <a:srgbClr val="C7B8A3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3099-1 ProDemos powerpointtemplate-NL blauw.pptx" id="{F3DEBD63-EE53-DA4A-B1D6-DA947C1E4577}" vid="{E5A097DC-8011-C443-AA16-DAF9CA9DBBE8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7D61D776EC44EBF96354E46DD7CF7" ma:contentTypeVersion="17" ma:contentTypeDescription="Een nieuw document maken." ma:contentTypeScope="" ma:versionID="2b3e075314f3ea0329d6670ef95d0e30">
  <xsd:schema xmlns:xsd="http://www.w3.org/2001/XMLSchema" xmlns:xs="http://www.w3.org/2001/XMLSchema" xmlns:p="http://schemas.microsoft.com/office/2006/metadata/properties" xmlns:ns2="f6166596-befa-4d6e-9b8b-75e822e8a231" xmlns:ns3="3a7bcf79-13ec-4791-9315-eb816fa35df2" targetNamespace="http://schemas.microsoft.com/office/2006/metadata/properties" ma:root="true" ma:fieldsID="5455266ead71188a11145d80b8e3d6f7" ns2:_="" ns3:_="">
    <xsd:import namespace="f6166596-befa-4d6e-9b8b-75e822e8a231"/>
    <xsd:import namespace="3a7bcf79-13ec-4791-9315-eb816fa35d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66596-befa-4d6e-9b8b-75e822e8a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990ba098-8963-4177-a9c0-5ce46bfe6f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bcf79-13ec-4791-9315-eb816fa35d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5d50a92-1a98-4685-bbfd-29754743debb}" ma:internalName="TaxCatchAll" ma:showField="CatchAllData" ma:web="3a7bcf79-13ec-4791-9315-eb816fa35d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166596-befa-4d6e-9b8b-75e822e8a231">
      <Terms xmlns="http://schemas.microsoft.com/office/infopath/2007/PartnerControls"/>
    </lcf76f155ced4ddcb4097134ff3c332f>
    <TaxCatchAll xmlns="3a7bcf79-13ec-4791-9315-eb816fa35df2" xsi:nil="true"/>
  </documentManagement>
</p:properties>
</file>

<file path=customXml/itemProps1.xml><?xml version="1.0" encoding="utf-8"?>
<ds:datastoreItem xmlns:ds="http://schemas.openxmlformats.org/officeDocument/2006/customXml" ds:itemID="{3361B622-2B34-4990-A92B-4D13134F21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D84E41-696B-4220-B825-A489B8CE6ACD}">
  <ds:schemaRefs>
    <ds:schemaRef ds:uri="3a7bcf79-13ec-4791-9315-eb816fa35df2"/>
    <ds:schemaRef ds:uri="f6166596-befa-4d6e-9b8b-75e822e8a2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D9F42FD-8749-4A7A-9A96-34D11D7C537B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3a7bcf79-13ec-4791-9315-eb816fa35df2"/>
    <ds:schemaRef ds:uri="f6166596-befa-4d6e-9b8b-75e822e8a23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ProDemos powerpointtemplate-NL blauw</Template>
  <TotalTime>1254</TotalTime>
  <Words>341</Words>
  <Application>Microsoft Office PowerPoint</Application>
  <PresentationFormat>Diavoorstelling (16:9)</PresentationFormat>
  <Paragraphs>57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Calibri</vt:lpstr>
      <vt:lpstr>ProDemos</vt:lpstr>
      <vt:lpstr>PowerPoint-presentatie</vt:lpstr>
      <vt:lpstr>Hoe noemen we een stoel in de Tweede Kamer?</vt:lpstr>
      <vt:lpstr>Hoe noemen we iemand die nog niet weet op welke partij hij gaat stemmen?</vt:lpstr>
      <vt:lpstr>Wat is de Staten-Generaal?</vt:lpstr>
      <vt:lpstr>Hoe oud moet je zijn om te mogen stemmen in Nederland?</vt:lpstr>
      <vt:lpstr>Wat is nog een andere naam voor de Eerste en Tweede kamer samen?</vt:lpstr>
      <vt:lpstr>Met welke woorden begint een Kamerlid die moet spreken in de Tweede Kamer?</vt:lpstr>
      <vt:lpstr>Wat betekent ‘schorsing’ in de Tweede Kamer?</vt:lpstr>
      <vt:lpstr>Hoe breng je een stem uit voor de Tweede Kamer?</vt:lpstr>
      <vt:lpstr>Wat betekent ‘campagne voeren’?</vt:lpstr>
      <vt:lpstr>Wie is geen volksvertegenwoordiger?</vt:lpstr>
      <vt:lpstr>Wie zitten er in de regering?</vt:lpstr>
      <vt:lpstr>Wat is geen taak van de Tweede Kamer?</vt:lpstr>
      <vt:lpstr>Mag de Koning stemmen?</vt:lpstr>
      <vt:lpstr>Wie bedenken de meeste wetten?</vt:lpstr>
    </vt:vector>
  </TitlesOfParts>
  <Manager/>
  <Company>ProDemos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Jelt Pekaar</dc:creator>
  <cp:keywords/>
  <dc:description/>
  <cp:lastModifiedBy>Jelt Pekaar</cp:lastModifiedBy>
  <cp:revision>1</cp:revision>
  <cp:lastPrinted>2017-06-07T13:51:27Z</cp:lastPrinted>
  <dcterms:created xsi:type="dcterms:W3CDTF">2023-09-27T13:17:12Z</dcterms:created>
  <dcterms:modified xsi:type="dcterms:W3CDTF">2023-09-28T11:08:03Z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0x010100BEB7D61D776EC44EBF96354E46DD7CF7</vt:lpwstr>
  </property>
</Properties>
</file>