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299" r:id="rId5"/>
    <p:sldId id="300" r:id="rId6"/>
    <p:sldId id="296" r:id="rId7"/>
    <p:sldId id="301" r:id="rId8"/>
    <p:sldId id="302" r:id="rId9"/>
    <p:sldId id="303" r:id="rId10"/>
    <p:sldId id="304" r:id="rId11"/>
    <p:sldId id="305" r:id="rId12"/>
    <p:sldId id="306" r:id="rId13"/>
    <p:sldId id="289" r:id="rId14"/>
    <p:sldId id="288" r:id="rId15"/>
    <p:sldId id="292" r:id="rId16"/>
    <p:sldId id="284" r:id="rId17"/>
    <p:sldId id="290" r:id="rId18"/>
    <p:sldId id="307" r:id="rId19"/>
    <p:sldId id="308" r:id="rId20"/>
    <p:sldId id="309" r:id="rId21"/>
    <p:sldId id="295" r:id="rId22"/>
    <p:sldId id="310" r:id="rId23"/>
    <p:sldId id="293" r:id="rId24"/>
    <p:sldId id="282" r:id="rId25"/>
    <p:sldId id="291" r:id="rId26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94968" autoAdjust="0"/>
  </p:normalViewPr>
  <p:slideViewPr>
    <p:cSldViewPr snapToGrid="0" snapToObjects="1">
      <p:cViewPr varScale="1">
        <p:scale>
          <a:sx n="119" d="100"/>
          <a:sy n="119" d="100"/>
        </p:scale>
        <p:origin x="28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22-8-2025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CFE4D4-F5B0-5644-A555-C665D45A9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958" t="-2026" r="37661" b="-7627"/>
          <a:stretch/>
        </p:blipFill>
        <p:spPr>
          <a:xfrm>
            <a:off x="3683376" y="4389799"/>
            <a:ext cx="1777247" cy="3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 err="1">
                <a:solidFill>
                  <a:schemeClr val="bg1"/>
                </a:solidFill>
              </a:rPr>
              <a:t>Democracity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" y="767447"/>
            <a:ext cx="2049577" cy="798576"/>
          </a:xfrm>
          <a:prstGeom prst="rect">
            <a:avLst/>
          </a:prstGeom>
        </p:spPr>
      </p:pic>
      <p:pic>
        <p:nvPicPr>
          <p:cNvPr id="1026" name="Picture 2" descr="\\Server-DOM01\Beeldarchief\Dienst op Locatie\Democracity op locatie\Democracity Amstelveen\BvV_Democracity_Amstelveen_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7" b="16164"/>
          <a:stretch/>
        </p:blipFill>
        <p:spPr bwMode="auto">
          <a:xfrm>
            <a:off x="457200" y="449037"/>
            <a:ext cx="8220571" cy="33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65"/>
            <a:ext cx="2049577" cy="7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624259"/>
            <a:ext cx="6734176" cy="44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8762EF01-9746-D377-24C7-C641451FA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3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84" y="540442"/>
            <a:ext cx="4949233" cy="46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35875017-BEC0-9ADC-BA36-BA578617B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3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35" y="564706"/>
            <a:ext cx="5831931" cy="45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77DE8DC-9FD0-ECC5-68A0-3C9CB7937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0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542926"/>
            <a:ext cx="2700338" cy="44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CBBD87C6-D646-2409-E0E9-36361BE35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3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8" y="596002"/>
            <a:ext cx="8529285" cy="445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72DB91D5-19C2-89BC-290E-9BD4EC70E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4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82677"/>
            <a:ext cx="7829550" cy="44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9782ED6-B73D-B7EC-C5C6-17A03D87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92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45" y="539947"/>
            <a:ext cx="5333110" cy="460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3E2A95DA-7BC2-6FE6-A36B-3B31BA7CC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42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82" y="567663"/>
            <a:ext cx="6841436" cy="45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E4A0BA20-F7BF-350F-A443-C5D3C553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6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56" y="537247"/>
            <a:ext cx="6358688" cy="45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CC1642B3-8B45-D3F9-F638-0C8135FA7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84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93" y="546038"/>
            <a:ext cx="4333875" cy="449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DF9536B2-9003-1F8B-7E3C-ADE82950B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1" y="2840786"/>
            <a:ext cx="3090130" cy="20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89" y="629585"/>
            <a:ext cx="3383572" cy="193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70" y="3171411"/>
            <a:ext cx="3471862" cy="13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33" y="3420924"/>
            <a:ext cx="1396624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" y="811473"/>
            <a:ext cx="1678671" cy="13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43" y="870072"/>
            <a:ext cx="2621489" cy="174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2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27" y="593776"/>
            <a:ext cx="3307347" cy="448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3DABB862-BC6D-A403-44B3-DCADBEEF3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4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630608"/>
            <a:ext cx="3333751" cy="442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E0945491-91A4-786C-4E67-DA90E3A22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7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C52B-67AE-2D43-8F22-BA3B5A9E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prodemos.nl</a:t>
            </a:r>
          </a:p>
        </p:txBody>
      </p:sp>
    </p:spTree>
    <p:extLst>
      <p:ext uri="{BB962C8B-B14F-4D97-AF65-F5344CB8AC3E}">
        <p14:creationId xmlns:p14="http://schemas.microsoft.com/office/powerpoint/2010/main" val="23957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87544"/>
            <a:ext cx="4343400" cy="44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6F8AC617-5A69-9E79-A108-405D06920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51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45564"/>
            <a:ext cx="3076575" cy="45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248070-21EA-AB89-C72C-92389F325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6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31" y="582701"/>
            <a:ext cx="3072939" cy="443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1510D0-7534-2938-363E-81F8471BF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91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5" y="847725"/>
            <a:ext cx="8852691" cy="40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ADD8CA45-9E57-8D40-3D10-2615C92A8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7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765210"/>
            <a:ext cx="6508754" cy="410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9D0975C6-AB74-AC57-1EA7-157CDA279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97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" y="571500"/>
            <a:ext cx="7310438" cy="44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738E6CEB-87E6-687D-7801-481E40686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5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50694"/>
            <a:ext cx="7705725" cy="446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ED43481A-861E-4AD3-91A3-FF40C3E1B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Voorbereiding op </a:t>
            </a:r>
            <a:r>
              <a:rPr lang="nl-NL" dirty="0" err="1"/>
              <a:t>Democracity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4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Aangepast 4">
      <a:dk1>
        <a:srgbClr val="58A333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652599-A391-4AB2-8BAD-A5A598228E70}" vid="{506FF183-21B3-4F38-9887-675C0CFEF98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Props1.xml><?xml version="1.0" encoding="utf-8"?>
<ds:datastoreItem xmlns:ds="http://schemas.openxmlformats.org/officeDocument/2006/customXml" ds:itemID="{458A9483-BFCA-4F79-A7CA-DC87457E9A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9C2C55-3E8F-474A-981C-246A3CB68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7FF67F-2110-4B1D-9FCB-F2132188B00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bec1c424-188b-4375-a314-13b12cd80b61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6a8a28d1-734d-485c-bcaf-4004ade78669"/>
    <ds:schemaRef ds:uri="http://www.w3.org/XML/1998/namespace"/>
    <ds:schemaRef ds:uri="f6166596-befa-4d6e-9b8b-75e822e8a231"/>
    <ds:schemaRef ds:uri="3a7bcf79-13ec-4791-9315-eb816fa35d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groen 2025</Template>
  <TotalTime>1</TotalTime>
  <Words>72</Words>
  <Application>Microsoft Office PowerPoint</Application>
  <PresentationFormat>Diavoorstelling (16:9)</PresentationFormat>
  <Paragraphs>24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ProDemos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prodemos.nl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Kennismaken met gebouwen Democracity</dc:title>
  <dc:subject/>
  <dc:creator>Sedi van Loon</dc:creator>
  <cp:keywords/>
  <dc:description/>
  <cp:lastModifiedBy>Sedi van Loon</cp:lastModifiedBy>
  <cp:revision>2</cp:revision>
  <cp:lastPrinted>2017-06-07T13:51:27Z</cp:lastPrinted>
  <dcterms:created xsi:type="dcterms:W3CDTF">2025-08-22T13:46:22Z</dcterms:created>
  <dcterms:modified xsi:type="dcterms:W3CDTF">2025-08-22T15:12:32Z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