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340" r:id="rId3"/>
    <p:sldId id="342" r:id="rId4"/>
    <p:sldId id="341" r:id="rId5"/>
    <p:sldId id="356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Hemk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75329" autoAdjust="0"/>
  </p:normalViewPr>
  <p:slideViewPr>
    <p:cSldViewPr>
      <p:cViewPr varScale="1">
        <p:scale>
          <a:sx n="56" d="100"/>
          <a:sy n="56" d="100"/>
        </p:scale>
        <p:origin x="1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8EBBA1E-21C0-8FD3-5770-2304251E96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244A79-9750-C684-E2F4-BE89752E1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19BEA1A-9FA4-934F-84F6-D1B50A67C623}" type="datetimeFigureOut">
              <a:rPr lang="nl-NL"/>
              <a:pPr>
                <a:defRPr/>
              </a:pPr>
              <a:t>11-04-2025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3D94E0-C404-958E-F4B4-61CBB078A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FE1A97-0FD2-80B0-E3FF-3C2E3A3BFE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1E0DA5-0B4D-5C41-BFC7-F6AD55BEDC7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A12FA7-B94C-6A8F-961C-183B05C214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67DD2F-F300-CE29-37E1-A3F3D0C387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FAEEAB4-4B1A-3666-9ED4-D5A49676E3D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F930F4E-6BF5-3989-7F86-5152C4DBC1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Klik om de opmaakprofielen van de modeltekst te bewerken</a:t>
            </a:r>
          </a:p>
          <a:p>
            <a:pPr lvl="1"/>
            <a:r>
              <a:rPr lang="en-US" altLang="nl-NL" noProof="0"/>
              <a:t>Tweede niveau</a:t>
            </a:r>
          </a:p>
          <a:p>
            <a:pPr lvl="2"/>
            <a:r>
              <a:rPr lang="en-US" altLang="nl-NL" noProof="0"/>
              <a:t>Derde niveau</a:t>
            </a:r>
          </a:p>
          <a:p>
            <a:pPr lvl="3"/>
            <a:r>
              <a:rPr lang="en-US" altLang="nl-NL" noProof="0"/>
              <a:t>Vierde niveau</a:t>
            </a:r>
          </a:p>
          <a:p>
            <a:pPr lvl="4"/>
            <a:r>
              <a:rPr lang="en-US" alt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EBDB3BC-FC37-E945-0732-711A921EFB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C88F079-8C70-CDD0-9C9A-F102CD016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7BBA07-E354-5548-87BF-7DDBF8DA136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>
            <a:extLst>
              <a:ext uri="{FF2B5EF4-FFF2-40B4-BE49-F238E27FC236}">
                <a16:creationId xmlns:a16="http://schemas.microsoft.com/office/drawing/2014/main" id="{37C589FB-3063-82F8-2158-E4F481331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Tijdelijke aanduiding voor notities 2">
            <a:extLst>
              <a:ext uri="{FF2B5EF4-FFF2-40B4-BE49-F238E27FC236}">
                <a16:creationId xmlns:a16="http://schemas.microsoft.com/office/drawing/2014/main" id="{58914EB3-B856-C61E-5DBF-CE645B42B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30723" name="Tijdelijke aanduiding voor dianummer 3">
            <a:extLst>
              <a:ext uri="{FF2B5EF4-FFF2-40B4-BE49-F238E27FC236}">
                <a16:creationId xmlns:a16="http://schemas.microsoft.com/office/drawing/2014/main" id="{7C1C3D3E-9B0F-8132-4622-D5985035E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E25D9E-90A7-3C46-AF67-3F6DC6FC133B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nl-NL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alt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849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EA6DBE-469F-4AEF-F1E1-681374B3E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259470-E5B9-3761-726E-E599DFDBC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571B01-5354-B18B-50CF-51B93FF8D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30EA-3F29-014B-9EE2-C429CC68D646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799C3-8B11-F865-FCAA-B255DBC56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8D807-B03B-91BA-1521-7C83DDB56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71E58-F712-41C0-04D7-EE0AF1616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24FD-4E3A-7A4F-A8F5-970DAA730AF5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7E546E-463E-395F-A40B-6AA8649AA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EEBC8-2261-6A5A-3D94-F9A2D81E3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7779A-7EC0-8514-2469-ED81F29BD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C4D8-5C7A-8843-9791-76B1C0313C85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6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F7BEB-AED3-F123-8CD5-0E2ACBE8C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40115-8477-A893-CE75-33C4C128D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F8CFC-CC4D-6E5C-1A2A-0E38A3831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943-FD78-EA4E-8EC4-01DC4AC5834D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53BCD-AF6F-67FE-3DA8-D17738D21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DDBEA-BF36-D127-C2EC-929F40A9B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0E231-3EA7-4D22-50F2-354E0D8AC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A2C3-6F48-5645-AFB3-5F9F32FB5B1C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1C5277-CCAE-4184-81CA-DAE76F9D5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29A3F0-BE99-DA0D-B559-7DD41B148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C68E3-AC39-2712-8AFC-7E55D787C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78E6-665E-E94A-9BFC-31D6CB93A76B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F81E48-D5D8-A96C-D902-56B259731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D29CB0-5D15-05F6-B54F-FB9ECA67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DA19F9-1496-97FA-29C5-31A8617A5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5670-70F6-5341-877C-00BF17986989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DE93A1-AC62-CCC5-9164-2A551F763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4A72B3-BE3F-D9D9-28AB-A415CD279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BD83E6-125B-6639-04FF-39FCCDB43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4645-74C9-F247-9C69-ED85293EB042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4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084B6-5E4B-C44B-3AFC-BFE952A91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88EB5-7E43-4013-175B-9284C9F23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CF524-BCB8-F193-496E-106EB162C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0DA2-C331-2B46-A3D1-2540F8F3CB04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3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C4CCD-6ED4-82C2-EC30-07BE3BC20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BB98F-8815-9400-D7E8-DB908826A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6EC73-17FD-D27B-59B1-94E1158C7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DE16-4B90-5540-AF9A-2C1941632F22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1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3A6A8D-36A6-90C5-A681-B3D1A7BA4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520437-4F66-D9F7-670D-B41FF6942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E66325-B904-30B3-9F9D-71288BFA6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B1A324-32ED-7493-A5EF-105044923A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E98300"/>
                </a:solidFill>
              </a:defRPr>
            </a:lvl1pPr>
          </a:lstStyle>
          <a:p>
            <a:pPr>
              <a:defRPr/>
            </a:pPr>
            <a:r>
              <a:rPr lang="en-US" altLang="nl-NL"/>
              <a:t>Typ hier de footer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0ED994-F057-510C-9578-E1D4BAAA18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E98300"/>
                </a:solidFill>
              </a:defRPr>
            </a:lvl1pPr>
          </a:lstStyle>
          <a:p>
            <a:pPr>
              <a:defRPr/>
            </a:pPr>
            <a:fld id="{CEDF4772-957D-0946-8115-6DF2720F7B41}" type="slidenum">
              <a:rPr lang="en-US" altLang="nl-NL"/>
              <a:pPr>
                <a:defRPr/>
              </a:pPr>
              <a:t>‹nr.›</a:t>
            </a:fld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584D954B-F099-EFE0-03EA-DDBCEA099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E98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77930AF-D6C7-3CF0-DD46-65DEF4A1F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E98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2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2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2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2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2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1lKrJdpi8s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Afbeelding 5">
            <a:extLst>
              <a:ext uri="{FF2B5EF4-FFF2-40B4-BE49-F238E27FC236}">
                <a16:creationId xmlns:a16="http://schemas.microsoft.com/office/drawing/2014/main" id="{C78BADC6-19BE-7335-F956-E86B06B8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070225"/>
            <a:ext cx="13811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CEA50D85-63D1-B5B8-1381-6084EAFAF579}"/>
              </a:ext>
            </a:extLst>
          </p:cNvPr>
          <p:cNvSpPr/>
          <p:nvPr/>
        </p:nvSpPr>
        <p:spPr>
          <a:xfrm>
            <a:off x="3684588" y="2668588"/>
            <a:ext cx="1727200" cy="17287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88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5F7FDC5-68A6-ADC3-8007-5D8DC530B9D0}"/>
              </a:ext>
            </a:extLst>
          </p:cNvPr>
          <p:cNvSpPr/>
          <p:nvPr/>
        </p:nvSpPr>
        <p:spPr>
          <a:xfrm>
            <a:off x="1608138" y="2857500"/>
            <a:ext cx="1344612" cy="13446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88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AD045B9-7DEA-185D-9689-65D3377ABABB}"/>
              </a:ext>
            </a:extLst>
          </p:cNvPr>
          <p:cNvSpPr/>
          <p:nvPr/>
        </p:nvSpPr>
        <p:spPr>
          <a:xfrm>
            <a:off x="6191250" y="2857500"/>
            <a:ext cx="1344613" cy="13446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88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9DC89-0335-0337-3959-605C59DCA874}"/>
              </a:ext>
            </a:extLst>
          </p:cNvPr>
          <p:cNvSpPr txBox="1"/>
          <p:nvPr/>
        </p:nvSpPr>
        <p:spPr>
          <a:xfrm>
            <a:off x="2262188" y="1117600"/>
            <a:ext cx="4456112" cy="889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175" b="1" dirty="0" err="1">
                <a:latin typeface="Montserrat Semi" charset="0"/>
                <a:ea typeface="Montserrat Semi" charset="0"/>
                <a:cs typeface="Montserrat Semi" charset="0"/>
              </a:rPr>
              <a:t>Uitgangspositie</a:t>
            </a:r>
            <a:endParaRPr lang="en-US" sz="5175" b="1" dirty="0"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9F51D6E-38F9-5D6E-3ADA-EBA80C108F14}"/>
              </a:ext>
            </a:extLst>
          </p:cNvPr>
          <p:cNvSpPr txBox="1">
            <a:spLocks/>
          </p:cNvSpPr>
          <p:nvPr/>
        </p:nvSpPr>
        <p:spPr>
          <a:xfrm>
            <a:off x="1392238" y="4941888"/>
            <a:ext cx="1679575" cy="539750"/>
          </a:xfrm>
          <a:prstGeom prst="rect">
            <a:avLst/>
          </a:prstGeom>
        </p:spPr>
        <p:txBody>
          <a:bodyPr lIns="68558" tIns="34279" rIns="68558" bIns="34279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Wat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voel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ik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bij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deze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actualiteit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? Wat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weet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ik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al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wat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nog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niet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?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Welke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conclusies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trek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ik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?</a:t>
            </a:r>
          </a:p>
        </p:txBody>
      </p:sp>
      <p:sp>
        <p:nvSpPr>
          <p:cNvPr id="19463" name="Subtitle 2">
            <a:extLst>
              <a:ext uri="{FF2B5EF4-FFF2-40B4-BE49-F238E27FC236}">
                <a16:creationId xmlns:a16="http://schemas.microsoft.com/office/drawing/2014/main" id="{11DBAAC8-3712-38C0-CCA6-BA17DE8F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4486275"/>
            <a:ext cx="1679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defTabSz="1827213">
              <a:spcBef>
                <a:spcPct val="20000"/>
              </a:spcBef>
              <a:buSzPct val="60000"/>
              <a:buFont typeface="Wingdings 2" pitchFamily="2" charset="2"/>
              <a:buChar char="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342900" defTabSz="1827213">
              <a:lnSpc>
                <a:spcPct val="150000"/>
              </a:lnSpc>
              <a:buSzPct val="60000"/>
              <a:buFont typeface="Wingdings 2" pitchFamily="2" charset="2"/>
              <a:buChar char="£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7213" indent="-342900" defTabSz="1827213">
              <a:lnSpc>
                <a:spcPct val="150000"/>
              </a:lnSpc>
              <a:buSzPct val="80000"/>
              <a:buFont typeface="Wingdings 2" pitchFamily="2" charset="2"/>
              <a:buChar char="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41613" indent="-342900" defTabSz="1827213">
              <a:lnSpc>
                <a:spcPct val="150000"/>
              </a:lnSpc>
              <a:buSzPct val="80000"/>
              <a:buFont typeface="Wingdings 2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6013" indent="-342900" defTabSz="1827213">
              <a:lnSpc>
                <a:spcPct val="150000"/>
              </a:lnSpc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1132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704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0276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848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2000"/>
              </a:spcBef>
              <a:buSzTx/>
              <a:buFont typeface="Arial" panose="020B0604020202020204" pitchFamily="34" charset="0"/>
              <a:buNone/>
            </a:pPr>
            <a:r>
              <a:rPr lang="en-US" altLang="nl-NL" sz="1500">
                <a:latin typeface="Montserrat" pitchFamily="2" charset="77"/>
                <a:ea typeface="Montserrat" pitchFamily="2" charset="77"/>
                <a:cs typeface="Montserrat" pitchFamily="2" charset="77"/>
              </a:rPr>
              <a:t>Context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D02F6F0-875A-5F21-15CA-2337417FF858}"/>
              </a:ext>
            </a:extLst>
          </p:cNvPr>
          <p:cNvSpPr txBox="1">
            <a:spLocks/>
          </p:cNvSpPr>
          <p:nvPr/>
        </p:nvSpPr>
        <p:spPr>
          <a:xfrm>
            <a:off x="3743325" y="4941888"/>
            <a:ext cx="1681163" cy="1022350"/>
          </a:xfrm>
          <a:prstGeom prst="rect">
            <a:avLst/>
          </a:prstGeom>
        </p:spPr>
        <p:txBody>
          <a:bodyPr lIns="68558" tIns="34279" rIns="68558" bIns="34279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Leren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analyseren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van de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actualiteit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: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werken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met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vakinhoudelijke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methodologsiche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begrippen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concepten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,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vergelijken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van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perspectieven</a:t>
            </a:r>
            <a:endParaRPr sz="750">
              <a:solidFill>
                <a:schemeClr val="bg1">
                  <a:lumMod val="50000"/>
                </a:schemeClr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9465" name="Subtitle 2">
            <a:extLst>
              <a:ext uri="{FF2B5EF4-FFF2-40B4-BE49-F238E27FC236}">
                <a16:creationId xmlns:a16="http://schemas.microsoft.com/office/drawing/2014/main" id="{F8E56920-748D-F6A7-45D3-28AB7B441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4486275"/>
            <a:ext cx="16811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defTabSz="1827213">
              <a:spcBef>
                <a:spcPct val="20000"/>
              </a:spcBef>
              <a:buSzPct val="60000"/>
              <a:buFont typeface="Wingdings 2" pitchFamily="2" charset="2"/>
              <a:buChar char="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342900" defTabSz="1827213">
              <a:lnSpc>
                <a:spcPct val="150000"/>
              </a:lnSpc>
              <a:buSzPct val="60000"/>
              <a:buFont typeface="Wingdings 2" pitchFamily="2" charset="2"/>
              <a:buChar char="£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7213" indent="-342900" defTabSz="1827213">
              <a:lnSpc>
                <a:spcPct val="150000"/>
              </a:lnSpc>
              <a:buSzPct val="80000"/>
              <a:buFont typeface="Wingdings 2" pitchFamily="2" charset="2"/>
              <a:buChar char="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41613" indent="-342900" defTabSz="1827213">
              <a:lnSpc>
                <a:spcPct val="150000"/>
              </a:lnSpc>
              <a:buSzPct val="80000"/>
              <a:buFont typeface="Wingdings 2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6013" indent="-342900" defTabSz="1827213">
              <a:lnSpc>
                <a:spcPct val="150000"/>
              </a:lnSpc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1132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704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0276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848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2000"/>
              </a:spcBef>
              <a:buSzTx/>
              <a:buFont typeface="Arial" panose="020B0604020202020204" pitchFamily="34" charset="0"/>
              <a:buNone/>
            </a:pPr>
            <a:r>
              <a:rPr lang="en-US" altLang="nl-NL" sz="1500">
                <a:latin typeface="Montserrat" pitchFamily="2" charset="77"/>
                <a:ea typeface="Montserrat" pitchFamily="2" charset="77"/>
                <a:cs typeface="Montserrat" pitchFamily="2" charset="77"/>
              </a:rPr>
              <a:t>Concept</a:t>
            </a:r>
          </a:p>
        </p:txBody>
      </p:sp>
      <p:sp>
        <p:nvSpPr>
          <p:cNvPr id="19466" name="Subtitle 2">
            <a:extLst>
              <a:ext uri="{FF2B5EF4-FFF2-40B4-BE49-F238E27FC236}">
                <a16:creationId xmlns:a16="http://schemas.microsoft.com/office/drawing/2014/main" id="{34A96DCA-9C03-066A-E741-7390F5E2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4486275"/>
            <a:ext cx="1681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defTabSz="1827213">
              <a:spcBef>
                <a:spcPct val="20000"/>
              </a:spcBef>
              <a:buSzPct val="60000"/>
              <a:buFont typeface="Wingdings 2" pitchFamily="2" charset="2"/>
              <a:buChar char="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342900" defTabSz="1827213">
              <a:lnSpc>
                <a:spcPct val="150000"/>
              </a:lnSpc>
              <a:buSzPct val="60000"/>
              <a:buFont typeface="Wingdings 2" pitchFamily="2" charset="2"/>
              <a:buChar char="£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7213" indent="-342900" defTabSz="1827213">
              <a:lnSpc>
                <a:spcPct val="150000"/>
              </a:lnSpc>
              <a:buSzPct val="80000"/>
              <a:buFont typeface="Wingdings 2" pitchFamily="2" charset="2"/>
              <a:buChar char="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41613" indent="-342900" defTabSz="1827213">
              <a:lnSpc>
                <a:spcPct val="150000"/>
              </a:lnSpc>
              <a:buSzPct val="80000"/>
              <a:buFont typeface="Wingdings 2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6013" indent="-342900" defTabSz="1827213">
              <a:lnSpc>
                <a:spcPct val="150000"/>
              </a:lnSpc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1132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704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0276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84813" indent="-342900" defTabSz="18272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2000"/>
              </a:spcBef>
              <a:buSzTx/>
              <a:buFont typeface="Arial" panose="020B0604020202020204" pitchFamily="34" charset="0"/>
              <a:buNone/>
            </a:pPr>
            <a:r>
              <a:rPr lang="en-US" altLang="nl-NL" sz="1500">
                <a:latin typeface="Montserrat" pitchFamily="2" charset="77"/>
                <a:ea typeface="Montserrat" pitchFamily="2" charset="77"/>
                <a:cs typeface="Montserrat" pitchFamily="2" charset="77"/>
              </a:rPr>
              <a:t>Context</a:t>
            </a:r>
          </a:p>
        </p:txBody>
      </p:sp>
      <p:grpSp>
        <p:nvGrpSpPr>
          <p:cNvPr id="19467" name="Group 3">
            <a:extLst>
              <a:ext uri="{FF2B5EF4-FFF2-40B4-BE49-F238E27FC236}">
                <a16:creationId xmlns:a16="http://schemas.microsoft.com/office/drawing/2014/main" id="{8DFB39E8-1E7D-A57B-FB71-43FD8B6F3925}"/>
              </a:ext>
            </a:extLst>
          </p:cNvPr>
          <p:cNvGrpSpPr>
            <a:grpSpLocks/>
          </p:cNvGrpSpPr>
          <p:nvPr/>
        </p:nvGrpSpPr>
        <p:grpSpPr bwMode="auto">
          <a:xfrm>
            <a:off x="4264025" y="3063875"/>
            <a:ext cx="615950" cy="912813"/>
            <a:chOff x="6638513" y="11099352"/>
            <a:chExt cx="1526473" cy="2268220"/>
          </a:xfrm>
        </p:grpSpPr>
        <p:sp>
          <p:nvSpPr>
            <p:cNvPr id="35" name="Freeform 594">
              <a:extLst>
                <a:ext uri="{FF2B5EF4-FFF2-40B4-BE49-F238E27FC236}">
                  <a16:creationId xmlns:a16="http://schemas.microsoft.com/office/drawing/2014/main" id="{E54FE5ED-E717-D741-C206-F42295A3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513" y="11099352"/>
              <a:ext cx="1526473" cy="1601560"/>
            </a:xfrm>
            <a:custGeom>
              <a:avLst/>
              <a:gdLst>
                <a:gd name="T0" fmla="*/ 149 w 628"/>
                <a:gd name="T1" fmla="*/ 582 h 658"/>
                <a:gd name="T2" fmla="*/ 149 w 628"/>
                <a:gd name="T3" fmla="*/ 582 h 658"/>
                <a:gd name="T4" fmla="*/ 149 w 628"/>
                <a:gd name="T5" fmla="*/ 657 h 658"/>
                <a:gd name="T6" fmla="*/ 478 w 628"/>
                <a:gd name="T7" fmla="*/ 657 h 658"/>
                <a:gd name="T8" fmla="*/ 478 w 628"/>
                <a:gd name="T9" fmla="*/ 582 h 658"/>
                <a:gd name="T10" fmla="*/ 627 w 628"/>
                <a:gd name="T11" fmla="*/ 314 h 658"/>
                <a:gd name="T12" fmla="*/ 314 w 628"/>
                <a:gd name="T13" fmla="*/ 0 h 658"/>
                <a:gd name="T14" fmla="*/ 0 w 628"/>
                <a:gd name="T15" fmla="*/ 314 h 658"/>
                <a:gd name="T16" fmla="*/ 149 w 628"/>
                <a:gd name="T17" fmla="*/ 5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58">
                  <a:moveTo>
                    <a:pt x="149" y="582"/>
                  </a:moveTo>
                  <a:lnTo>
                    <a:pt x="149" y="582"/>
                  </a:lnTo>
                  <a:cubicBezTo>
                    <a:pt x="149" y="657"/>
                    <a:pt x="149" y="657"/>
                    <a:pt x="149" y="657"/>
                  </a:cubicBezTo>
                  <a:cubicBezTo>
                    <a:pt x="478" y="657"/>
                    <a:pt x="478" y="657"/>
                    <a:pt x="478" y="657"/>
                  </a:cubicBezTo>
                  <a:cubicBezTo>
                    <a:pt x="478" y="582"/>
                    <a:pt x="478" y="582"/>
                    <a:pt x="478" y="582"/>
                  </a:cubicBezTo>
                  <a:cubicBezTo>
                    <a:pt x="568" y="523"/>
                    <a:pt x="627" y="426"/>
                    <a:pt x="627" y="314"/>
                  </a:cubicBezTo>
                  <a:cubicBezTo>
                    <a:pt x="627" y="134"/>
                    <a:pt x="485" y="0"/>
                    <a:pt x="314" y="0"/>
                  </a:cubicBezTo>
                  <a:cubicBezTo>
                    <a:pt x="135" y="0"/>
                    <a:pt x="0" y="134"/>
                    <a:pt x="0" y="314"/>
                  </a:cubicBezTo>
                  <a:cubicBezTo>
                    <a:pt x="0" y="426"/>
                    <a:pt x="60" y="530"/>
                    <a:pt x="149" y="582"/>
                  </a:cubicBezTo>
                </a:path>
              </a:pathLst>
            </a:cu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  <p:sp>
          <p:nvSpPr>
            <p:cNvPr id="36" name="Line 595">
              <a:extLst>
                <a:ext uri="{FF2B5EF4-FFF2-40B4-BE49-F238E27FC236}">
                  <a16:creationId xmlns:a16="http://schemas.microsoft.com/office/drawing/2014/main" id="{9D517CD9-95F2-B082-BCD0-570871D99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34223" y="11959303"/>
              <a:ext cx="125895" cy="753444"/>
            </a:xfrm>
            <a:prstGeom prst="line">
              <a:avLst/>
            </a:pr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  <p:sp>
          <p:nvSpPr>
            <p:cNvPr id="37" name="Line 596">
              <a:extLst>
                <a:ext uri="{FF2B5EF4-FFF2-40B4-BE49-F238E27FC236}">
                  <a16:creationId xmlns:a16="http://schemas.microsoft.com/office/drawing/2014/main" id="{D5098B9A-A79D-65B7-ABA4-7EE20AFD4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381" y="11959303"/>
              <a:ext cx="106225" cy="753444"/>
            </a:xfrm>
            <a:prstGeom prst="line">
              <a:avLst/>
            </a:pr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  <p:sp>
          <p:nvSpPr>
            <p:cNvPr id="38" name="Freeform 597">
              <a:extLst>
                <a:ext uri="{FF2B5EF4-FFF2-40B4-BE49-F238E27FC236}">
                  <a16:creationId xmlns:a16="http://schemas.microsoft.com/office/drawing/2014/main" id="{A9D8CABA-968A-6707-94C9-C9B45539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092" y="12014529"/>
              <a:ext cx="519316" cy="106509"/>
            </a:xfrm>
            <a:custGeom>
              <a:avLst/>
              <a:gdLst>
                <a:gd name="T0" fmla="*/ 0 w 210"/>
                <a:gd name="T1" fmla="*/ 0 h 46"/>
                <a:gd name="T2" fmla="*/ 60 w 210"/>
                <a:gd name="T3" fmla="*/ 45 h 46"/>
                <a:gd name="T4" fmla="*/ 105 w 210"/>
                <a:gd name="T5" fmla="*/ 0 h 46"/>
                <a:gd name="T6" fmla="*/ 150 w 210"/>
                <a:gd name="T7" fmla="*/ 45 h 46"/>
                <a:gd name="T8" fmla="*/ 209 w 21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6">
                  <a:moveTo>
                    <a:pt x="0" y="0"/>
                  </a:moveTo>
                  <a:lnTo>
                    <a:pt x="60" y="45"/>
                  </a:lnTo>
                  <a:lnTo>
                    <a:pt x="105" y="0"/>
                  </a:lnTo>
                  <a:lnTo>
                    <a:pt x="150" y="45"/>
                  </a:lnTo>
                  <a:lnTo>
                    <a:pt x="209" y="0"/>
                  </a:lnTo>
                </a:path>
              </a:pathLst>
            </a:cu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  <p:sp>
          <p:nvSpPr>
            <p:cNvPr id="39" name="Freeform 598">
              <a:extLst>
                <a:ext uri="{FF2B5EF4-FFF2-40B4-BE49-F238E27FC236}">
                  <a16:creationId xmlns:a16="http://schemas.microsoft.com/office/drawing/2014/main" id="{9D9B7F84-6B7D-840C-D97E-FC59B1F1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396" y="12700912"/>
              <a:ext cx="806512" cy="224851"/>
            </a:xfrm>
            <a:custGeom>
              <a:avLst/>
              <a:gdLst>
                <a:gd name="T0" fmla="*/ 329 w 330"/>
                <a:gd name="T1" fmla="*/ 90 h 91"/>
                <a:gd name="T2" fmla="*/ 0 w 330"/>
                <a:gd name="T3" fmla="*/ 90 h 91"/>
                <a:gd name="T4" fmla="*/ 0 w 330"/>
                <a:gd name="T5" fmla="*/ 0 h 91"/>
                <a:gd name="T6" fmla="*/ 329 w 330"/>
                <a:gd name="T7" fmla="*/ 0 h 91"/>
                <a:gd name="T8" fmla="*/ 329 w 330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91">
                  <a:moveTo>
                    <a:pt x="329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29" y="0"/>
                  </a:lnTo>
                  <a:lnTo>
                    <a:pt x="329" y="90"/>
                  </a:lnTo>
                </a:path>
              </a:pathLst>
            </a:custGeom>
            <a:noFill/>
            <a:ln w="34290" cap="flat">
              <a:solidFill>
                <a:schemeClr val="tx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  <p:sp>
          <p:nvSpPr>
            <p:cNvPr id="40" name="Freeform 599">
              <a:extLst>
                <a:ext uri="{FF2B5EF4-FFF2-40B4-BE49-F238E27FC236}">
                  <a16:creationId xmlns:a16="http://schemas.microsoft.com/office/drawing/2014/main" id="{504CA590-7820-04D5-89FC-37DCEF47A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343" y="12925762"/>
              <a:ext cx="657012" cy="216959"/>
            </a:xfrm>
            <a:custGeom>
              <a:avLst/>
              <a:gdLst>
                <a:gd name="T0" fmla="*/ 269 w 270"/>
                <a:gd name="T1" fmla="*/ 89 h 90"/>
                <a:gd name="T2" fmla="*/ 0 w 270"/>
                <a:gd name="T3" fmla="*/ 89 h 90"/>
                <a:gd name="T4" fmla="*/ 0 w 270"/>
                <a:gd name="T5" fmla="*/ 0 h 90"/>
                <a:gd name="T6" fmla="*/ 269 w 270"/>
                <a:gd name="T7" fmla="*/ 0 h 90"/>
                <a:gd name="T8" fmla="*/ 269 w 27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90">
                  <a:moveTo>
                    <a:pt x="269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89"/>
                  </a:lnTo>
                </a:path>
              </a:pathLst>
            </a:custGeom>
            <a:noFill/>
            <a:ln w="34290" cap="flat">
              <a:solidFill>
                <a:schemeClr val="tx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  <p:sp>
          <p:nvSpPr>
            <p:cNvPr id="41" name="Freeform 600">
              <a:extLst>
                <a:ext uri="{FF2B5EF4-FFF2-40B4-BE49-F238E27FC236}">
                  <a16:creationId xmlns:a16="http://schemas.microsoft.com/office/drawing/2014/main" id="{07207939-68B3-2F7A-4274-93AC5A342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092" y="13142721"/>
              <a:ext cx="519316" cy="224851"/>
            </a:xfrm>
            <a:custGeom>
              <a:avLst/>
              <a:gdLst>
                <a:gd name="T0" fmla="*/ 209 w 210"/>
                <a:gd name="T1" fmla="*/ 90 h 91"/>
                <a:gd name="T2" fmla="*/ 0 w 210"/>
                <a:gd name="T3" fmla="*/ 90 h 91"/>
                <a:gd name="T4" fmla="*/ 0 w 210"/>
                <a:gd name="T5" fmla="*/ 0 h 91"/>
                <a:gd name="T6" fmla="*/ 209 w 210"/>
                <a:gd name="T7" fmla="*/ 0 h 91"/>
                <a:gd name="T8" fmla="*/ 209 w 210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91">
                  <a:moveTo>
                    <a:pt x="209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90"/>
                  </a:lnTo>
                </a:path>
              </a:pathLst>
            </a:custGeom>
            <a:noFill/>
            <a:ln w="34290" cap="flat">
              <a:solidFill>
                <a:schemeClr val="tx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525" dirty="0">
                <a:latin typeface="Montserrat Light" charset="0"/>
              </a:endParaRPr>
            </a:p>
          </p:txBody>
        </p: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id="{FD7F5060-FFEE-0447-5BB8-DC613FD59933}"/>
              </a:ext>
            </a:extLst>
          </p:cNvPr>
          <p:cNvSpPr txBox="1">
            <a:spLocks/>
          </p:cNvSpPr>
          <p:nvPr/>
        </p:nvSpPr>
        <p:spPr>
          <a:xfrm>
            <a:off x="6022975" y="5016500"/>
            <a:ext cx="1681163" cy="377825"/>
          </a:xfrm>
          <a:prstGeom prst="rect">
            <a:avLst/>
          </a:prstGeom>
        </p:spPr>
        <p:txBody>
          <a:bodyPr lIns="68558" tIns="34279" rIns="68558" bIns="34279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Zijn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mijn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preconcepties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veranderd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? Of </a:t>
            </a:r>
            <a:r>
              <a:rPr sz="750" err="1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versterkt</a:t>
            </a:r>
            <a:r>
              <a:rPr sz="75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?</a:t>
            </a:r>
          </a:p>
        </p:txBody>
      </p:sp>
      <p:pic>
        <p:nvPicPr>
          <p:cNvPr id="19469" name="Afbeelding 2">
            <a:extLst>
              <a:ext uri="{FF2B5EF4-FFF2-40B4-BE49-F238E27FC236}">
                <a16:creationId xmlns:a16="http://schemas.microsoft.com/office/drawing/2014/main" id="{DF8F740B-D1FA-D369-C98A-BFC25D1E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294063"/>
            <a:ext cx="5667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Google Shape;270;p25">
            <a:extLst>
              <a:ext uri="{FF2B5EF4-FFF2-40B4-BE49-F238E27FC236}">
                <a16:creationId xmlns:a16="http://schemas.microsoft.com/office/drawing/2014/main" id="{B034E5A3-79F6-7A44-DA47-C2100BFC6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56625" y="5434013"/>
            <a:ext cx="434975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EF76A907-3BCC-E344-8BDC-5542BA29C16F}" type="slidenum">
              <a:rPr lang="nl-NL" altLang="nl-NL" smtClean="0">
                <a:solidFill>
                  <a:srgbClr val="E98300"/>
                </a:solidFill>
              </a:rPr>
              <a:pPr algn="ctr"/>
              <a:t>1</a:t>
            </a:fld>
            <a:endParaRPr lang="nl-NL" altLang="nl-NL">
              <a:solidFill>
                <a:srgbClr val="E98300"/>
              </a:solidFill>
            </a:endParaRPr>
          </a:p>
        </p:txBody>
      </p:sp>
      <p:pic>
        <p:nvPicPr>
          <p:cNvPr id="19471" name="Afbeelding 4">
            <a:extLst>
              <a:ext uri="{FF2B5EF4-FFF2-40B4-BE49-F238E27FC236}">
                <a16:creationId xmlns:a16="http://schemas.microsoft.com/office/drawing/2014/main" id="{AC21EC8D-0C65-637C-51EB-FD137882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57250"/>
            <a:ext cx="9074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3">
            <a:extLst>
              <a:ext uri="{FF2B5EF4-FFF2-40B4-BE49-F238E27FC236}">
                <a16:creationId xmlns:a16="http://schemas.microsoft.com/office/drawing/2014/main" id="{D8CA489C-9D01-AD04-A8B1-BC4D50B1D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7363" y="1230313"/>
            <a:ext cx="7391400" cy="838200"/>
          </a:xfrm>
        </p:spPr>
        <p:txBody>
          <a:bodyPr/>
          <a:lstStyle/>
          <a:p>
            <a:r>
              <a:rPr lang="nl-NL" altLang="nl-NL" dirty="0"/>
              <a:t>Ontwerpregels</a:t>
            </a:r>
          </a:p>
        </p:txBody>
      </p:sp>
      <p:sp>
        <p:nvSpPr>
          <p:cNvPr id="29698" name="Tijdelijke aanduiding voor inhoud 4">
            <a:extLst>
              <a:ext uri="{FF2B5EF4-FFF2-40B4-BE49-F238E27FC236}">
                <a16:creationId xmlns:a16="http://schemas.microsoft.com/office/drawing/2014/main" id="{701C7762-7791-1062-A3CB-4D31E73EF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29699" name="Tijdelijke aanduiding voor voettekst 1">
            <a:extLst>
              <a:ext uri="{FF2B5EF4-FFF2-40B4-BE49-F238E27FC236}">
                <a16:creationId xmlns:a16="http://schemas.microsoft.com/office/drawing/2014/main" id="{2FBDB5FE-E60E-EB0C-E897-9B63353B1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>
                <a:solidFill>
                  <a:srgbClr val="E98300"/>
                </a:solidFill>
              </a:rPr>
              <a:t>Typ hier de footer</a:t>
            </a:r>
            <a:endParaRPr lang="en-US" altLang="nl-NL"/>
          </a:p>
        </p:txBody>
      </p:sp>
      <p:sp>
        <p:nvSpPr>
          <p:cNvPr id="29700" name="Tijdelijke aanduiding voor dianummer 2">
            <a:extLst>
              <a:ext uri="{FF2B5EF4-FFF2-40B4-BE49-F238E27FC236}">
                <a16:creationId xmlns:a16="http://schemas.microsoft.com/office/drawing/2014/main" id="{F38F0CB6-BA34-6A38-A783-E3D10E827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3C126F-2E66-7041-91B4-9BB9617BA56A}" type="slidenum">
              <a:rPr lang="en-US" altLang="nl-NL" smtClean="0">
                <a:solidFill>
                  <a:srgbClr val="E98300"/>
                </a:solidFill>
              </a:rPr>
              <a:pPr/>
              <a:t>2</a:t>
            </a:fld>
            <a:endParaRPr lang="en-US" altLang="nl-NL"/>
          </a:p>
        </p:txBody>
      </p:sp>
      <p:pic>
        <p:nvPicPr>
          <p:cNvPr id="29701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80B8F6C-CD5A-1621-2D61-F53CED9F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884363"/>
            <a:ext cx="5629275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>
            <a:extLst>
              <a:ext uri="{FF2B5EF4-FFF2-40B4-BE49-F238E27FC236}">
                <a16:creationId xmlns:a16="http://schemas.microsoft.com/office/drawing/2014/main" id="{B63056E2-3EE2-DBF2-41F4-8DF8FD2F4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38914" name="Afbeelding 8">
            <a:extLst>
              <a:ext uri="{FF2B5EF4-FFF2-40B4-BE49-F238E27FC236}">
                <a16:creationId xmlns:a16="http://schemas.microsoft.com/office/drawing/2014/main" id="{0003FE3F-BFA4-E1AC-E00B-C27B30E5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844675"/>
            <a:ext cx="91440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162D08C-1321-11CC-9CF5-A01BD2B5E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96850"/>
            <a:ext cx="5895975" cy="6464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>
            <a:extLst>
              <a:ext uri="{FF2B5EF4-FFF2-40B4-BE49-F238E27FC236}">
                <a16:creationId xmlns:a16="http://schemas.microsoft.com/office/drawing/2014/main" id="{6959A083-2C8A-3451-B931-EB33DF918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8207375" cy="838200"/>
          </a:xfrm>
        </p:spPr>
        <p:txBody>
          <a:bodyPr/>
          <a:lstStyle/>
          <a:p>
            <a:r>
              <a:rPr lang="nl-NL" altLang="nl-NL" dirty="0"/>
              <a:t>Voorbeeldmateriaal:</a:t>
            </a:r>
            <a:br>
              <a:rPr lang="nl-NL" altLang="nl-NL" dirty="0"/>
            </a:br>
            <a:r>
              <a:rPr lang="nl-NL" altLang="nl-NL" sz="2700" dirty="0"/>
              <a:t>Visualiseren van oorzaak-gevolgredeneringen</a:t>
            </a:r>
          </a:p>
        </p:txBody>
      </p:sp>
      <p:sp>
        <p:nvSpPr>
          <p:cNvPr id="37890" name="Tijdelijke aanduiding voor dianummer 4">
            <a:extLst>
              <a:ext uri="{FF2B5EF4-FFF2-40B4-BE49-F238E27FC236}">
                <a16:creationId xmlns:a16="http://schemas.microsoft.com/office/drawing/2014/main" id="{87080B4D-269C-97FE-1912-3CB54B271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912E5-6B68-5F47-9A15-ABA0CB4ABF22}" type="slidenum">
              <a:rPr lang="en-US" altLang="nl-NL" smtClean="0">
                <a:solidFill>
                  <a:srgbClr val="E98300"/>
                </a:solidFill>
              </a:rPr>
              <a:pPr/>
              <a:t>4</a:t>
            </a:fld>
            <a:endParaRPr lang="en-US" altLang="nl-NL"/>
          </a:p>
        </p:txBody>
      </p:sp>
      <p:pic>
        <p:nvPicPr>
          <p:cNvPr id="6" name="s1lKrJdpi8s?feature=oembed" descr="4  Visualiseren   Kennisclip   oorzaak gevolg redeneringen">
            <a:hlinkClick r:id="" action="ppaction://media"/>
            <a:extLst>
              <a:ext uri="{FF2B5EF4-FFF2-40B4-BE49-F238E27FC236}">
                <a16:creationId xmlns:a16="http://schemas.microsoft.com/office/drawing/2014/main" id="{3D3F2875-56D2-387D-A0AF-181B6F79315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262188"/>
            <a:ext cx="72802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jdelijke aanduiding voor voettekst 3">
            <a:extLst>
              <a:ext uri="{FF2B5EF4-FFF2-40B4-BE49-F238E27FC236}">
                <a16:creationId xmlns:a16="http://schemas.microsoft.com/office/drawing/2014/main" id="{A076ECEC-4CB5-5193-E3AA-5EB3F87AA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 2" pitchFamily="2" charset="2"/>
              <a:buChar char="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SzPct val="60000"/>
              <a:buFont typeface="Wingdings 2" pitchFamily="2" charset="2"/>
              <a:buChar char="£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SzPct val="80000"/>
              <a:buFont typeface="Wingdings 2" pitchFamily="2" charset="2"/>
              <a:buChar char="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SzPct val="80000"/>
              <a:buFont typeface="Wingdings 2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2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nl-NL" sz="1000">
                <a:solidFill>
                  <a:srgbClr val="E98300"/>
                </a:solidFill>
              </a:rPr>
              <a:t>Vakdidactiek 2</a:t>
            </a:r>
            <a:endParaRPr lang="en-US" altLang="nl-NL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F2A3DA1-EF4D-7189-20A6-24120CEC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3914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B4C26EC2-36BB-2653-3672-4D5BE0A7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909" r="25320" b="46153"/>
          <a:stretch>
            <a:fillRect/>
          </a:stretch>
        </p:blipFill>
        <p:spPr bwMode="auto">
          <a:xfrm>
            <a:off x="685800" y="3273018"/>
            <a:ext cx="7391400" cy="1835964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3C633D-E145-8EE9-D29B-4FE538DA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nl-NL"/>
              <a:t>Typ hier de footer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5C78F0-4701-3C82-02AC-1F09A5B6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33400" cy="3968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FE1C4D8-5C7A-8843-9791-76B1C0313C85}" type="slidenum">
              <a:rPr lang="en-US" altLang="nl-NL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6384251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7D5994CFB84478CBC59EE63709A0E" ma:contentTypeVersion="17" ma:contentTypeDescription="Een nieuw document maken." ma:contentTypeScope="" ma:versionID="709e06b595eefa574aa631f6a872c8ae">
  <xsd:schema xmlns:xsd="http://www.w3.org/2001/XMLSchema" xmlns:xs="http://www.w3.org/2001/XMLSchema" xmlns:p="http://schemas.microsoft.com/office/2006/metadata/properties" xmlns:ns2="a8800d96-54b0-4432-9f89-7670f2b7330b" xmlns:ns3="fa7d54b2-7826-4b54-ad0b-443b602d45d9" targetNamespace="http://schemas.microsoft.com/office/2006/metadata/properties" ma:root="true" ma:fieldsID="fa140faa0debb55d819437950bca99a5" ns2:_="" ns3:_="">
    <xsd:import namespace="a8800d96-54b0-4432-9f89-7670f2b7330b"/>
    <xsd:import namespace="fa7d54b2-7826-4b54-ad0b-443b602d4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00d96-54b0-4432-9f89-7670f2b73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d54b2-7826-4b54-ad0b-443b602d4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c88a27-cc9b-4765-9300-6d87410adc6c}" ma:internalName="TaxCatchAll" ma:showField="CatchAllData" ma:web="fa7d54b2-7826-4b54-ad0b-443b602d45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7d54b2-7826-4b54-ad0b-443b602d45d9" xsi:nil="true"/>
    <lcf76f155ced4ddcb4097134ff3c332f xmlns="a8800d96-54b0-4432-9f89-7670f2b733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2D8372-1E17-4FD2-BCEB-BCE2E8027341}"/>
</file>

<file path=customXml/itemProps2.xml><?xml version="1.0" encoding="utf-8"?>
<ds:datastoreItem xmlns:ds="http://schemas.openxmlformats.org/officeDocument/2006/customXml" ds:itemID="{97645916-4DBF-4EF9-BFD2-0626BCC2D5A7}"/>
</file>

<file path=customXml/itemProps3.xml><?xml version="1.0" encoding="utf-8"?>
<ds:datastoreItem xmlns:ds="http://schemas.openxmlformats.org/officeDocument/2006/customXml" ds:itemID="{E4EB3745-F52B-4DEB-B665-5A55F59F7F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73</Words>
  <Application>Microsoft Macintosh PowerPoint</Application>
  <PresentationFormat>Diavoorstelling (4:3)</PresentationFormat>
  <Paragraphs>17</Paragraphs>
  <Slides>5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Montserrat</vt:lpstr>
      <vt:lpstr>Montserrat Light</vt:lpstr>
      <vt:lpstr>Montserrat Semi</vt:lpstr>
      <vt:lpstr>Wingdings 2</vt:lpstr>
      <vt:lpstr>Standaardontwerp</vt:lpstr>
      <vt:lpstr>PowerPoint-presentatie</vt:lpstr>
      <vt:lpstr>Ontwerpregels</vt:lpstr>
      <vt:lpstr>PowerPoint-presentatie</vt:lpstr>
      <vt:lpstr>Voorbeeldmateriaal: Visualiseren van oorzaak-gevolgredeneringen</vt:lpstr>
      <vt:lpstr>PowerPoint-presentatie</vt:lpstr>
    </vt:vector>
  </TitlesOfParts>
  <Company>moi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</dc:creator>
  <cp:lastModifiedBy>Thomas Klijnstra</cp:lastModifiedBy>
  <cp:revision>128</cp:revision>
  <dcterms:created xsi:type="dcterms:W3CDTF">2007-08-09T18:52:28Z</dcterms:created>
  <dcterms:modified xsi:type="dcterms:W3CDTF">2025-04-11T09:44:39Z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0x0101009C57D5994CFB84478CBC59EE63709A0E</vt:lpwstr>
  </property>
</Properties>
</file>