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2.xml" ContentType="application/vnd.openxmlformats-officedocument.drawingml.char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ink/ink1.xml" ContentType="application/inkml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0" r:id="rId2"/>
    <p:sldMasterId id="2147483680" r:id="rId3"/>
    <p:sldMasterId id="2147483690" r:id="rId4"/>
    <p:sldMasterId id="2147483700" r:id="rId5"/>
    <p:sldMasterId id="2147483710" r:id="rId6"/>
    <p:sldMasterId id="2147483720" r:id="rId7"/>
    <p:sldMasterId id="2147483732" r:id="rId8"/>
    <p:sldMasterId id="2147483742" r:id="rId9"/>
  </p:sldMasterIdLst>
  <p:notesMasterIdLst>
    <p:notesMasterId r:id="rId63"/>
  </p:notesMasterIdLst>
  <p:sldIdLst>
    <p:sldId id="256" r:id="rId10"/>
    <p:sldId id="686" r:id="rId11"/>
    <p:sldId id="295" r:id="rId12"/>
    <p:sldId id="658" r:id="rId13"/>
    <p:sldId id="657" r:id="rId14"/>
    <p:sldId id="693" r:id="rId15"/>
    <p:sldId id="596" r:id="rId16"/>
    <p:sldId id="688" r:id="rId17"/>
    <p:sldId id="598" r:id="rId18"/>
    <p:sldId id="619" r:id="rId19"/>
    <p:sldId id="697" r:id="rId20"/>
    <p:sldId id="690" r:id="rId21"/>
    <p:sldId id="691" r:id="rId22"/>
    <p:sldId id="689" r:id="rId23"/>
    <p:sldId id="296" r:id="rId24"/>
    <p:sldId id="273" r:id="rId25"/>
    <p:sldId id="694" r:id="rId26"/>
    <p:sldId id="695" r:id="rId27"/>
    <p:sldId id="696" r:id="rId28"/>
    <p:sldId id="291" r:id="rId29"/>
    <p:sldId id="292" r:id="rId30"/>
    <p:sldId id="288" r:id="rId31"/>
    <p:sldId id="294" r:id="rId32"/>
    <p:sldId id="713" r:id="rId33"/>
    <p:sldId id="302" r:id="rId34"/>
    <p:sldId id="667" r:id="rId35"/>
    <p:sldId id="668" r:id="rId36"/>
    <p:sldId id="701" r:id="rId37"/>
    <p:sldId id="699" r:id="rId38"/>
    <p:sldId id="702" r:id="rId39"/>
    <p:sldId id="663" r:id="rId40"/>
    <p:sldId id="623" r:id="rId41"/>
    <p:sldId id="705" r:id="rId42"/>
    <p:sldId id="706" r:id="rId43"/>
    <p:sldId id="707" r:id="rId44"/>
    <p:sldId id="708" r:id="rId45"/>
    <p:sldId id="709" r:id="rId46"/>
    <p:sldId id="710" r:id="rId47"/>
    <p:sldId id="711" r:id="rId48"/>
    <p:sldId id="712" r:id="rId49"/>
    <p:sldId id="704" r:id="rId50"/>
    <p:sldId id="260" r:id="rId51"/>
    <p:sldId id="304" r:id="rId52"/>
    <p:sldId id="303" r:id="rId53"/>
    <p:sldId id="263" r:id="rId54"/>
    <p:sldId id="305" r:id="rId55"/>
    <p:sldId id="306" r:id="rId56"/>
    <p:sldId id="270" r:id="rId57"/>
    <p:sldId id="307" r:id="rId58"/>
    <p:sldId id="661" r:id="rId59"/>
    <p:sldId id="602" r:id="rId60"/>
    <p:sldId id="687" r:id="rId61"/>
    <p:sldId id="309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7217" autoAdjust="0"/>
  </p:normalViewPr>
  <p:slideViewPr>
    <p:cSldViewPr snapToGrid="0">
      <p:cViewPr varScale="1">
        <p:scale>
          <a:sx n="50" d="100"/>
          <a:sy n="50" d="100"/>
        </p:scale>
        <p:origin x="141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notesMaster" Target="notesMasters/notesMaster1.xml"/><Relationship Id="rId68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presProps" Target="presProps.xml"/><Relationship Id="rId69" Type="http://schemas.openxmlformats.org/officeDocument/2006/relationships/customXml" Target="../customXml/item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1250626\surfdrive\PhD\Schrijf%20projecten\Cultural%20Backlash%20paper%20(2021)\RESULTS%20(revised5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1250626\surfdrive2\PhD\Onderzoek\Proefschrift\Hoofdstukken\6.%20Hoofdstuk%205\Data\Results%20-%20cultural%20backlas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1250626\surfdrive\PhD\Schrijf%20projecten\Cultural%20Backlash%20paper%20(2021)\RESULTS%20(revised5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1250626\surfdrive\PhD\Schrijf%20projecten\Cultural%20Backlash%20paper%20(2021)\RESULTS%20(revised5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v>EVS-wave</c:v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Lit>
              <c:ptCount val="10"/>
              <c:pt idx="0">
                <c:v>1910-1919</c:v>
              </c:pt>
              <c:pt idx="1">
                <c:v>1920-1929</c:v>
              </c:pt>
              <c:pt idx="2">
                <c:v>1930-1939</c:v>
              </c:pt>
              <c:pt idx="3">
                <c:v>1940-1949</c:v>
              </c:pt>
              <c:pt idx="4">
                <c:v>1950-1959</c:v>
              </c:pt>
              <c:pt idx="5">
                <c:v>1960-1969</c:v>
              </c:pt>
              <c:pt idx="6">
                <c:v>1970-1979</c:v>
              </c:pt>
              <c:pt idx="7">
                <c:v>1980-1989</c:v>
              </c:pt>
              <c:pt idx="8">
                <c:v>1990-1999</c:v>
              </c:pt>
              <c:pt idx="9">
                <c:v>2000-2002</c:v>
              </c:pt>
            </c:strLit>
          </c:cat>
          <c:val>
            <c:numLit>
              <c:formatCode>General</c:formatCode>
              <c:ptCount val="10"/>
            </c:numLit>
          </c:val>
          <c:smooth val="0"/>
          <c:extLst>
            <c:ext xmlns:c16="http://schemas.microsoft.com/office/drawing/2014/chart" uri="{C3380CC4-5D6E-409C-BE32-E72D297353CC}">
              <c16:uniqueId val="{00000000-05E3-4FE5-99A9-4B4B125521F6}"/>
            </c:ext>
          </c:extLst>
        </c:ser>
        <c:ser>
          <c:idx val="0"/>
          <c:order val="1"/>
          <c:tx>
            <c:v>1999</c:v>
          </c:tx>
          <c:spPr>
            <a:ln w="28575" cap="rnd">
              <a:solidFill>
                <a:srgbClr val="F8766D"/>
              </a:solidFill>
              <a:round/>
            </a:ln>
            <a:effectLst/>
          </c:spPr>
          <c:marker>
            <c:symbol val="none"/>
          </c:marker>
          <c:cat>
            <c:strLit>
              <c:ptCount val="10"/>
              <c:pt idx="0">
                <c:v>1910-1919</c:v>
              </c:pt>
              <c:pt idx="1">
                <c:v>1920-1929</c:v>
              </c:pt>
              <c:pt idx="2">
                <c:v>1930-1939</c:v>
              </c:pt>
              <c:pt idx="3">
                <c:v>1940-1949</c:v>
              </c:pt>
              <c:pt idx="4">
                <c:v>1950-1959</c:v>
              </c:pt>
              <c:pt idx="5">
                <c:v>1960-1969</c:v>
              </c:pt>
              <c:pt idx="6">
                <c:v>1970-1979</c:v>
              </c:pt>
              <c:pt idx="7">
                <c:v>1980-1989</c:v>
              </c:pt>
              <c:pt idx="8">
                <c:v>1990-1999</c:v>
              </c:pt>
              <c:pt idx="9">
                <c:v>2000-2002</c:v>
              </c:pt>
            </c:strLit>
          </c:cat>
          <c:val>
            <c:numLit>
              <c:formatCode>0.00</c:formatCode>
              <c:ptCount val="10"/>
              <c:pt idx="0">
                <c:v>1.324332675381952</c:v>
              </c:pt>
              <c:pt idx="1">
                <c:v>1.1465616714411311</c:v>
              </c:pt>
              <c:pt idx="2">
                <c:v>0.84848199222501042</c:v>
              </c:pt>
              <c:pt idx="3">
                <c:v>0.19427968795242079</c:v>
              </c:pt>
              <c:pt idx="4">
                <c:v>-0.15668449618542671</c:v>
              </c:pt>
              <c:pt idx="5">
                <c:v>-0.41252714484994019</c:v>
              </c:pt>
              <c:pt idx="6">
                <c:v>-0.62400246835164319</c:v>
              </c:pt>
              <c:pt idx="7">
                <c:v>-0.61631987701609081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1-05E3-4FE5-99A9-4B4B125521F6}"/>
            </c:ext>
          </c:extLst>
        </c:ser>
        <c:ser>
          <c:idx val="1"/>
          <c:order val="2"/>
          <c:tx>
            <c:v>2008</c:v>
          </c:tx>
          <c:spPr>
            <a:ln w="28575" cap="rnd">
              <a:solidFill>
                <a:srgbClr val="00BA38"/>
              </a:solidFill>
              <a:round/>
            </a:ln>
            <a:effectLst/>
          </c:spPr>
          <c:marker>
            <c:symbol val="none"/>
          </c:marker>
          <c:cat>
            <c:strLit>
              <c:ptCount val="10"/>
              <c:pt idx="0">
                <c:v>1910-1919</c:v>
              </c:pt>
              <c:pt idx="1">
                <c:v>1920-1929</c:v>
              </c:pt>
              <c:pt idx="2">
                <c:v>1930-1939</c:v>
              </c:pt>
              <c:pt idx="3">
                <c:v>1940-1949</c:v>
              </c:pt>
              <c:pt idx="4">
                <c:v>1950-1959</c:v>
              </c:pt>
              <c:pt idx="5">
                <c:v>1960-1969</c:v>
              </c:pt>
              <c:pt idx="6">
                <c:v>1970-1979</c:v>
              </c:pt>
              <c:pt idx="7">
                <c:v>1980-1989</c:v>
              </c:pt>
              <c:pt idx="8">
                <c:v>1990-1999</c:v>
              </c:pt>
              <c:pt idx="9">
                <c:v>2000-2002</c:v>
              </c:pt>
            </c:strLit>
          </c:cat>
          <c:val>
            <c:numLit>
              <c:formatCode>0.00</c:formatCode>
              <c:ptCount val="10"/>
              <c:pt idx="0">
                <c:v>1.2858026165471761</c:v>
              </c:pt>
              <c:pt idx="1">
                <c:v>1.2662523958576111</c:v>
              </c:pt>
              <c:pt idx="2">
                <c:v>0.9131367251400625</c:v>
              </c:pt>
              <c:pt idx="3">
                <c:v>0.33453030347289059</c:v>
              </c:pt>
              <c:pt idx="4">
                <c:v>-4.0104509286671627E-2</c:v>
              </c:pt>
              <c:pt idx="5">
                <c:v>-0.24704929089028399</c:v>
              </c:pt>
              <c:pt idx="6">
                <c:v>-0.37488776426169379</c:v>
              </c:pt>
              <c:pt idx="7">
                <c:v>-0.47151818064984269</c:v>
              </c:pt>
              <c:pt idx="8">
                <c:v>-0.1117288694492853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2-05E3-4FE5-99A9-4B4B125521F6}"/>
            </c:ext>
          </c:extLst>
        </c:ser>
        <c:ser>
          <c:idx val="2"/>
          <c:order val="3"/>
          <c:tx>
            <c:v>2017</c:v>
          </c:tx>
          <c:spPr>
            <a:ln w="28575" cap="rnd">
              <a:solidFill>
                <a:srgbClr val="619CFF"/>
              </a:solidFill>
              <a:round/>
            </a:ln>
            <a:effectLst/>
          </c:spPr>
          <c:marker>
            <c:symbol val="none"/>
          </c:marker>
          <c:cat>
            <c:strLit>
              <c:ptCount val="10"/>
              <c:pt idx="0">
                <c:v>1910-1919</c:v>
              </c:pt>
              <c:pt idx="1">
                <c:v>1920-1929</c:v>
              </c:pt>
              <c:pt idx="2">
                <c:v>1930-1939</c:v>
              </c:pt>
              <c:pt idx="3">
                <c:v>1940-1949</c:v>
              </c:pt>
              <c:pt idx="4">
                <c:v>1950-1959</c:v>
              </c:pt>
              <c:pt idx="5">
                <c:v>1960-1969</c:v>
              </c:pt>
              <c:pt idx="6">
                <c:v>1970-1979</c:v>
              </c:pt>
              <c:pt idx="7">
                <c:v>1980-1989</c:v>
              </c:pt>
              <c:pt idx="8">
                <c:v>1990-1999</c:v>
              </c:pt>
              <c:pt idx="9">
                <c:v>2000-2002</c:v>
              </c:pt>
            </c:strLit>
          </c:cat>
          <c:val>
            <c:numLit>
              <c:formatCode>General</c:formatCode>
              <c:ptCount val="10"/>
              <c:pt idx="2" formatCode="0.00">
                <c:v>1.1354117545330391</c:v>
              </c:pt>
              <c:pt idx="3" formatCode="0.00">
                <c:v>0.68820176272672196</c:v>
              </c:pt>
              <c:pt idx="4" formatCode="0.00">
                <c:v>0.29278337871795829</c:v>
              </c:pt>
              <c:pt idx="5" formatCode="0.00">
                <c:v>-5.2063063759524048E-2</c:v>
              </c:pt>
              <c:pt idx="6" formatCode="0.00">
                <c:v>-0.1443601153022146</c:v>
              </c:pt>
              <c:pt idx="7" formatCode="0.00">
                <c:v>-0.2799698521779187</c:v>
              </c:pt>
              <c:pt idx="8" formatCode="0.00">
                <c:v>-0.36037540518016892</c:v>
              </c:pt>
              <c:pt idx="9" formatCode="0.00">
                <c:v>-0.47069868637534312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3-05E3-4FE5-99A9-4B4B125521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2351496"/>
        <c:axId val="412355760"/>
      </c:lineChart>
      <c:catAx>
        <c:axId val="412351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 err="1"/>
                  <a:t>Geboortecohorten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8327712500769643"/>
              <c:y val="0.883732761102028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nl-NL"/>
          </a:p>
        </c:txPr>
        <c:crossAx val="412355760"/>
        <c:crosses val="autoZero"/>
        <c:auto val="1"/>
        <c:lblAlgn val="ctr"/>
        <c:lblOffset val="100"/>
        <c:noMultiLvlLbl val="0"/>
      </c:catAx>
      <c:valAx>
        <c:axId val="412355760"/>
        <c:scaling>
          <c:orientation val="minMax"/>
          <c:max val="2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 err="1"/>
                  <a:t>Culturele</a:t>
                </a:r>
                <a:r>
                  <a:rPr lang="en-US" dirty="0"/>
                  <a:t> </a:t>
                </a:r>
                <a:r>
                  <a:rPr lang="en-US" dirty="0" err="1"/>
                  <a:t>onzekerheid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nl-NL"/>
          </a:p>
        </c:txPr>
        <c:crossAx val="412351496"/>
        <c:crosses val="autoZero"/>
        <c:crossBetween val="between"/>
        <c:min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741282957167193"/>
          <c:y val="0.92206260881251689"/>
          <c:w val="0.6178672904955127"/>
          <c:h val="7.64227087221033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cs typeface="Times New Roman" panose="02020603050405020304" pitchFamily="18" charset="0"/>
        </a:defRPr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'Figure 1 - control'!$E$4</c:f>
              <c:strCache>
                <c:ptCount val="1"/>
                <c:pt idx="0">
                  <c:v>1999</c:v>
                </c:pt>
              </c:strCache>
            </c:strRef>
          </c:tx>
          <c:spPr>
            <a:ln w="28575" cap="rnd">
              <a:solidFill>
                <a:srgbClr val="F8766D"/>
              </a:solidFill>
              <a:round/>
            </a:ln>
            <a:effectLst/>
          </c:spPr>
          <c:marker>
            <c:symbol val="none"/>
          </c:marker>
          <c:cat>
            <c:strRef>
              <c:f>'Figure 1 - control'!$F$3:$O$3</c:f>
              <c:strCache>
                <c:ptCount val="10"/>
                <c:pt idx="0">
                  <c:v>1910-1919</c:v>
                </c:pt>
                <c:pt idx="1">
                  <c:v>1920-1929</c:v>
                </c:pt>
                <c:pt idx="2">
                  <c:v>1930-1939</c:v>
                </c:pt>
                <c:pt idx="3">
                  <c:v>1940-1949</c:v>
                </c:pt>
                <c:pt idx="4">
                  <c:v>1950-1959</c:v>
                </c:pt>
                <c:pt idx="5">
                  <c:v>1960-1969</c:v>
                </c:pt>
                <c:pt idx="6">
                  <c:v>1970-1979</c:v>
                </c:pt>
                <c:pt idx="7">
                  <c:v>1980-1989</c:v>
                </c:pt>
                <c:pt idx="8">
                  <c:v>1990-1999</c:v>
                </c:pt>
                <c:pt idx="9">
                  <c:v>2000-2002</c:v>
                </c:pt>
              </c:strCache>
            </c:strRef>
          </c:cat>
          <c:val>
            <c:numRef>
              <c:f>'Figure 1 - control'!$F$4:$O$4</c:f>
              <c:numCache>
                <c:formatCode>General</c:formatCode>
                <c:ptCount val="10"/>
                <c:pt idx="0">
                  <c:v>77.14800000000001</c:v>
                </c:pt>
                <c:pt idx="1">
                  <c:v>77.954999999999998</c:v>
                </c:pt>
                <c:pt idx="2">
                  <c:v>78.436000000000007</c:v>
                </c:pt>
                <c:pt idx="3">
                  <c:v>78.590999999999994</c:v>
                </c:pt>
                <c:pt idx="4">
                  <c:v>78.42</c:v>
                </c:pt>
                <c:pt idx="5">
                  <c:v>77.923000000000002</c:v>
                </c:pt>
                <c:pt idx="6">
                  <c:v>77.100000000000009</c:v>
                </c:pt>
                <c:pt idx="7">
                  <c:v>75.950999999999993</c:v>
                </c:pt>
                <c:pt idx="8">
                  <c:v>74.475999999999999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7B-4301-8281-9D24B80394B1}"/>
            </c:ext>
          </c:extLst>
        </c:ser>
        <c:ser>
          <c:idx val="1"/>
          <c:order val="1"/>
          <c:tx>
            <c:strRef>
              <c:f>'Figure 1 - control'!$E$5</c:f>
              <c:strCache>
                <c:ptCount val="1"/>
                <c:pt idx="0">
                  <c:v>2008</c:v>
                </c:pt>
              </c:strCache>
            </c:strRef>
          </c:tx>
          <c:spPr>
            <a:ln w="28575" cap="rnd">
              <a:solidFill>
                <a:srgbClr val="00BA38"/>
              </a:solidFill>
              <a:round/>
            </a:ln>
            <a:effectLst/>
          </c:spPr>
          <c:marker>
            <c:symbol val="none"/>
          </c:marker>
          <c:cat>
            <c:strRef>
              <c:f>'Figure 1 - control'!$F$3:$O$3</c:f>
              <c:strCache>
                <c:ptCount val="10"/>
                <c:pt idx="0">
                  <c:v>1910-1919</c:v>
                </c:pt>
                <c:pt idx="1">
                  <c:v>1920-1929</c:v>
                </c:pt>
                <c:pt idx="2">
                  <c:v>1930-1939</c:v>
                </c:pt>
                <c:pt idx="3">
                  <c:v>1940-1949</c:v>
                </c:pt>
                <c:pt idx="4">
                  <c:v>1950-1959</c:v>
                </c:pt>
                <c:pt idx="5">
                  <c:v>1960-1969</c:v>
                </c:pt>
                <c:pt idx="6">
                  <c:v>1970-1979</c:v>
                </c:pt>
                <c:pt idx="7">
                  <c:v>1980-1989</c:v>
                </c:pt>
                <c:pt idx="8">
                  <c:v>1990-1999</c:v>
                </c:pt>
                <c:pt idx="9">
                  <c:v>2000-2002</c:v>
                </c:pt>
              </c:strCache>
            </c:strRef>
          </c:cat>
          <c:val>
            <c:numRef>
              <c:f>'Figure 1 - control'!$F$5:$O$5</c:f>
              <c:numCache>
                <c:formatCode>General</c:formatCode>
                <c:ptCount val="10"/>
                <c:pt idx="0">
                  <c:v>74.529000000000011</c:v>
                </c:pt>
                <c:pt idx="1">
                  <c:v>75.335999999999999</c:v>
                </c:pt>
                <c:pt idx="2">
                  <c:v>75.817000000000007</c:v>
                </c:pt>
                <c:pt idx="3">
                  <c:v>75.971999999999994</c:v>
                </c:pt>
                <c:pt idx="4">
                  <c:v>75.801000000000002</c:v>
                </c:pt>
                <c:pt idx="5">
                  <c:v>75.304000000000002</c:v>
                </c:pt>
                <c:pt idx="6">
                  <c:v>74.481000000000009</c:v>
                </c:pt>
                <c:pt idx="7">
                  <c:v>73.331999999999994</c:v>
                </c:pt>
                <c:pt idx="8">
                  <c:v>71.856999999999999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7B-4301-8281-9D24B80394B1}"/>
            </c:ext>
          </c:extLst>
        </c:ser>
        <c:ser>
          <c:idx val="2"/>
          <c:order val="2"/>
          <c:tx>
            <c:strRef>
              <c:f>'Figure 1 - control'!$E$6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rgbClr val="619CFF"/>
              </a:solidFill>
              <a:round/>
            </a:ln>
            <a:effectLst/>
          </c:spPr>
          <c:marker>
            <c:symbol val="none"/>
          </c:marker>
          <c:cat>
            <c:strRef>
              <c:f>'Figure 1 - control'!$F$3:$O$3</c:f>
              <c:strCache>
                <c:ptCount val="10"/>
                <c:pt idx="0">
                  <c:v>1910-1919</c:v>
                </c:pt>
                <c:pt idx="1">
                  <c:v>1920-1929</c:v>
                </c:pt>
                <c:pt idx="2">
                  <c:v>1930-1939</c:v>
                </c:pt>
                <c:pt idx="3">
                  <c:v>1940-1949</c:v>
                </c:pt>
                <c:pt idx="4">
                  <c:v>1950-1959</c:v>
                </c:pt>
                <c:pt idx="5">
                  <c:v>1960-1969</c:v>
                </c:pt>
                <c:pt idx="6">
                  <c:v>1970-1979</c:v>
                </c:pt>
                <c:pt idx="7">
                  <c:v>1980-1989</c:v>
                </c:pt>
                <c:pt idx="8">
                  <c:v>1990-1999</c:v>
                </c:pt>
                <c:pt idx="9">
                  <c:v>2000-2002</c:v>
                </c:pt>
              </c:strCache>
            </c:strRef>
          </c:cat>
          <c:val>
            <c:numRef>
              <c:f>'Figure 1 - control'!$F$6:$O$6</c:f>
              <c:numCache>
                <c:formatCode>General</c:formatCode>
                <c:ptCount val="10"/>
                <c:pt idx="2">
                  <c:v>77.091000000000008</c:v>
                </c:pt>
                <c:pt idx="3">
                  <c:v>77.245999999999995</c:v>
                </c:pt>
                <c:pt idx="4">
                  <c:v>77.075000000000003</c:v>
                </c:pt>
                <c:pt idx="5">
                  <c:v>76.578000000000003</c:v>
                </c:pt>
                <c:pt idx="6">
                  <c:v>75.75500000000001</c:v>
                </c:pt>
                <c:pt idx="7">
                  <c:v>74.605999999999995</c:v>
                </c:pt>
                <c:pt idx="8">
                  <c:v>73.131</c:v>
                </c:pt>
                <c:pt idx="9">
                  <c:v>71.33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B7B-4301-8281-9D24B80394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18428000"/>
        <c:axId val="1318437600"/>
      </c:lineChart>
      <c:catAx>
        <c:axId val="1318428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nl-NL"/>
                  <a:t>Geboorte cohort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nl-NL"/>
          </a:p>
        </c:txPr>
        <c:crossAx val="1318437600"/>
        <c:crosses val="autoZero"/>
        <c:auto val="1"/>
        <c:lblAlgn val="ctr"/>
        <c:lblOffset val="100"/>
        <c:noMultiLvlLbl val="0"/>
      </c:catAx>
      <c:valAx>
        <c:axId val="1318437600"/>
        <c:scaling>
          <c:orientation val="minMax"/>
          <c:max val="80"/>
          <c:min val="6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nl-NL" dirty="0"/>
                  <a:t>Democratische waarden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nl-NL"/>
          </a:p>
        </c:txPr>
        <c:crossAx val="1318428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cs typeface="Times New Roman" panose="02020603050405020304" pitchFamily="18" charset="0"/>
        </a:defRPr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'Figure 5'!$G$5</c:f>
              <c:strCache>
                <c:ptCount val="1"/>
                <c:pt idx="0">
                  <c:v>1910-1919</c:v>
                </c:pt>
              </c:strCache>
            </c:strRef>
          </c:tx>
          <c:spPr>
            <a:ln w="28575" cap="rnd">
              <a:solidFill>
                <a:srgbClr val="9148C8"/>
              </a:solidFill>
              <a:round/>
            </a:ln>
            <a:effectLst/>
          </c:spPr>
          <c:marker>
            <c:symbol val="none"/>
          </c:marker>
          <c:cat>
            <c:numRef>
              <c:f>'Figure 5'!$F$6:$F$17</c:f>
              <c:numCache>
                <c:formatCode>0.00</c:formatCode>
                <c:ptCount val="12"/>
                <c:pt idx="0">
                  <c:v>-15</c:v>
                </c:pt>
                <c:pt idx="1">
                  <c:v>-12.5</c:v>
                </c:pt>
                <c:pt idx="2">
                  <c:v>-10</c:v>
                </c:pt>
                <c:pt idx="3">
                  <c:v>-7.5</c:v>
                </c:pt>
                <c:pt idx="4">
                  <c:v>-5</c:v>
                </c:pt>
                <c:pt idx="5">
                  <c:v>-2.5</c:v>
                </c:pt>
                <c:pt idx="6">
                  <c:v>0</c:v>
                </c:pt>
                <c:pt idx="7">
                  <c:v>2.5</c:v>
                </c:pt>
                <c:pt idx="8">
                  <c:v>5</c:v>
                </c:pt>
                <c:pt idx="9">
                  <c:v>7.5</c:v>
                </c:pt>
                <c:pt idx="10">
                  <c:v>10</c:v>
                </c:pt>
                <c:pt idx="11">
                  <c:v>12.5</c:v>
                </c:pt>
              </c:numCache>
            </c:numRef>
          </c:cat>
          <c:val>
            <c:numRef>
              <c:f>'Figure 5'!$G$6:$G$17</c:f>
              <c:numCache>
                <c:formatCode>General</c:formatCode>
                <c:ptCount val="12"/>
                <c:pt idx="0">
                  <c:v>75.716550224500011</c:v>
                </c:pt>
                <c:pt idx="1">
                  <c:v>75.656410224499993</c:v>
                </c:pt>
                <c:pt idx="2">
                  <c:v>75.596270224500003</c:v>
                </c:pt>
                <c:pt idx="3">
                  <c:v>75.536130224500013</c:v>
                </c:pt>
                <c:pt idx="4">
                  <c:v>75.475990224499995</c:v>
                </c:pt>
                <c:pt idx="5">
                  <c:v>75.415850224500005</c:v>
                </c:pt>
                <c:pt idx="6">
                  <c:v>75.355710224500001</c:v>
                </c:pt>
                <c:pt idx="7">
                  <c:v>75.295570224499997</c:v>
                </c:pt>
                <c:pt idx="8">
                  <c:v>75.235430224500007</c:v>
                </c:pt>
                <c:pt idx="9">
                  <c:v>75.175290224499989</c:v>
                </c:pt>
                <c:pt idx="10">
                  <c:v>75.115150224499999</c:v>
                </c:pt>
                <c:pt idx="11">
                  <c:v>75.055010224500009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69-4925-AB3B-7E1BEE205C00}"/>
            </c:ext>
          </c:extLst>
        </c:ser>
        <c:ser>
          <c:idx val="1"/>
          <c:order val="1"/>
          <c:tx>
            <c:strRef>
              <c:f>'Figure 5'!$H$5</c:f>
              <c:strCache>
                <c:ptCount val="1"/>
                <c:pt idx="0">
                  <c:v>1920-1929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'Figure 5'!$F$6:$F$17</c:f>
              <c:numCache>
                <c:formatCode>0.00</c:formatCode>
                <c:ptCount val="12"/>
                <c:pt idx="0">
                  <c:v>-15</c:v>
                </c:pt>
                <c:pt idx="1">
                  <c:v>-12.5</c:v>
                </c:pt>
                <c:pt idx="2">
                  <c:v>-10</c:v>
                </c:pt>
                <c:pt idx="3">
                  <c:v>-7.5</c:v>
                </c:pt>
                <c:pt idx="4">
                  <c:v>-5</c:v>
                </c:pt>
                <c:pt idx="5">
                  <c:v>-2.5</c:v>
                </c:pt>
                <c:pt idx="6">
                  <c:v>0</c:v>
                </c:pt>
                <c:pt idx="7">
                  <c:v>2.5</c:v>
                </c:pt>
                <c:pt idx="8">
                  <c:v>5</c:v>
                </c:pt>
                <c:pt idx="9">
                  <c:v>7.5</c:v>
                </c:pt>
                <c:pt idx="10">
                  <c:v>10</c:v>
                </c:pt>
                <c:pt idx="11">
                  <c:v>12.5</c:v>
                </c:pt>
              </c:numCache>
            </c:numRef>
          </c:cat>
          <c:val>
            <c:numRef>
              <c:f>'Figure 5'!$H$6:$H$17</c:f>
              <c:numCache>
                <c:formatCode>General</c:formatCode>
                <c:ptCount val="12"/>
                <c:pt idx="0">
                  <c:v>75.031295224499999</c:v>
                </c:pt>
                <c:pt idx="1">
                  <c:v>75.134497724500008</c:v>
                </c:pt>
                <c:pt idx="2">
                  <c:v>75.237700224500003</c:v>
                </c:pt>
                <c:pt idx="3">
                  <c:v>75.340902724499998</c:v>
                </c:pt>
                <c:pt idx="4">
                  <c:v>75.444105224500007</c:v>
                </c:pt>
                <c:pt idx="5">
                  <c:v>75.547307724500001</c:v>
                </c:pt>
                <c:pt idx="6">
                  <c:v>75.650510224499996</c:v>
                </c:pt>
                <c:pt idx="7">
                  <c:v>75.753712724500005</c:v>
                </c:pt>
                <c:pt idx="8">
                  <c:v>75.856915224500014</c:v>
                </c:pt>
                <c:pt idx="9">
                  <c:v>75.960117724499995</c:v>
                </c:pt>
                <c:pt idx="10">
                  <c:v>76.063320224500004</c:v>
                </c:pt>
                <c:pt idx="11">
                  <c:v>76.166522724500012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69-4925-AB3B-7E1BEE205C00}"/>
            </c:ext>
          </c:extLst>
        </c:ser>
        <c:ser>
          <c:idx val="2"/>
          <c:order val="2"/>
          <c:tx>
            <c:strRef>
              <c:f>'Figure 5'!$I$5</c:f>
              <c:strCache>
                <c:ptCount val="1"/>
                <c:pt idx="0">
                  <c:v>1930-1939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'Figure 5'!$F$6:$F$17</c:f>
              <c:numCache>
                <c:formatCode>0.00</c:formatCode>
                <c:ptCount val="12"/>
                <c:pt idx="0">
                  <c:v>-15</c:v>
                </c:pt>
                <c:pt idx="1">
                  <c:v>-12.5</c:v>
                </c:pt>
                <c:pt idx="2">
                  <c:v>-10</c:v>
                </c:pt>
                <c:pt idx="3">
                  <c:v>-7.5</c:v>
                </c:pt>
                <c:pt idx="4">
                  <c:v>-5</c:v>
                </c:pt>
                <c:pt idx="5">
                  <c:v>-2.5</c:v>
                </c:pt>
                <c:pt idx="6">
                  <c:v>0</c:v>
                </c:pt>
                <c:pt idx="7">
                  <c:v>2.5</c:v>
                </c:pt>
                <c:pt idx="8">
                  <c:v>5</c:v>
                </c:pt>
                <c:pt idx="9">
                  <c:v>7.5</c:v>
                </c:pt>
                <c:pt idx="10">
                  <c:v>10</c:v>
                </c:pt>
                <c:pt idx="11">
                  <c:v>12.5</c:v>
                </c:pt>
              </c:numCache>
            </c:numRef>
          </c:cat>
          <c:val>
            <c:numRef>
              <c:f>'Figure 5'!$I$6:$I$17</c:f>
              <c:numCache>
                <c:formatCode>General</c:formatCode>
                <c:ptCount val="12"/>
                <c:pt idx="0">
                  <c:v>74.334900224500004</c:v>
                </c:pt>
                <c:pt idx="1">
                  <c:v>74.562350224500008</c:v>
                </c:pt>
                <c:pt idx="2">
                  <c:v>74.789800224500013</c:v>
                </c:pt>
                <c:pt idx="3">
                  <c:v>75.017250224500003</c:v>
                </c:pt>
                <c:pt idx="4">
                  <c:v>75.244700224499994</c:v>
                </c:pt>
                <c:pt idx="5">
                  <c:v>75.472150224499998</c:v>
                </c:pt>
                <c:pt idx="6">
                  <c:v>75.699600224500003</c:v>
                </c:pt>
                <c:pt idx="7">
                  <c:v>75.927050224500007</c:v>
                </c:pt>
                <c:pt idx="8">
                  <c:v>76.154500224500012</c:v>
                </c:pt>
                <c:pt idx="9">
                  <c:v>76.381950224500002</c:v>
                </c:pt>
                <c:pt idx="10">
                  <c:v>76.609400224499993</c:v>
                </c:pt>
                <c:pt idx="11">
                  <c:v>76.836850224499997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C69-4925-AB3B-7E1BEE205C00}"/>
            </c:ext>
          </c:extLst>
        </c:ser>
        <c:ser>
          <c:idx val="3"/>
          <c:order val="3"/>
          <c:tx>
            <c:strRef>
              <c:f>'Figure 5'!$J$5</c:f>
              <c:strCache>
                <c:ptCount val="1"/>
                <c:pt idx="0">
                  <c:v>1940-1949</c:v>
                </c:pt>
              </c:strCache>
            </c:strRef>
          </c:tx>
          <c:spPr>
            <a:ln w="28575" cap="rnd">
              <a:solidFill>
                <a:srgbClr val="009296"/>
              </a:solidFill>
              <a:round/>
            </a:ln>
            <a:effectLst/>
          </c:spPr>
          <c:marker>
            <c:symbol val="none"/>
          </c:marker>
          <c:cat>
            <c:numRef>
              <c:f>'Figure 5'!$F$6:$F$17</c:f>
              <c:numCache>
                <c:formatCode>0.00</c:formatCode>
                <c:ptCount val="12"/>
                <c:pt idx="0">
                  <c:v>-15</c:v>
                </c:pt>
                <c:pt idx="1">
                  <c:v>-12.5</c:v>
                </c:pt>
                <c:pt idx="2">
                  <c:v>-10</c:v>
                </c:pt>
                <c:pt idx="3">
                  <c:v>-7.5</c:v>
                </c:pt>
                <c:pt idx="4">
                  <c:v>-5</c:v>
                </c:pt>
                <c:pt idx="5">
                  <c:v>-2.5</c:v>
                </c:pt>
                <c:pt idx="6">
                  <c:v>0</c:v>
                </c:pt>
                <c:pt idx="7">
                  <c:v>2.5</c:v>
                </c:pt>
                <c:pt idx="8">
                  <c:v>5</c:v>
                </c:pt>
                <c:pt idx="9">
                  <c:v>7.5</c:v>
                </c:pt>
                <c:pt idx="10">
                  <c:v>10</c:v>
                </c:pt>
                <c:pt idx="11">
                  <c:v>12.5</c:v>
                </c:pt>
              </c:numCache>
            </c:numRef>
          </c:cat>
          <c:val>
            <c:numRef>
              <c:f>'Figure 5'!$J$6:$J$17</c:f>
              <c:numCache>
                <c:formatCode>General</c:formatCode>
                <c:ptCount val="12"/>
                <c:pt idx="0">
                  <c:v>73.627365224499997</c:v>
                </c:pt>
                <c:pt idx="1">
                  <c:v>73.939967724499994</c:v>
                </c:pt>
                <c:pt idx="2">
                  <c:v>74.252570224499991</c:v>
                </c:pt>
                <c:pt idx="3">
                  <c:v>74.565172724500002</c:v>
                </c:pt>
                <c:pt idx="4">
                  <c:v>74.877775224500013</c:v>
                </c:pt>
                <c:pt idx="5">
                  <c:v>75.19037772450001</c:v>
                </c:pt>
                <c:pt idx="6">
                  <c:v>75.502980224500007</c:v>
                </c:pt>
                <c:pt idx="7">
                  <c:v>75.815582724500004</c:v>
                </c:pt>
                <c:pt idx="8">
                  <c:v>76.128185224500001</c:v>
                </c:pt>
                <c:pt idx="9">
                  <c:v>76.440787724499998</c:v>
                </c:pt>
                <c:pt idx="10">
                  <c:v>76.753390224499995</c:v>
                </c:pt>
                <c:pt idx="11">
                  <c:v>77.065992724500006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C69-4925-AB3B-7E1BEE205C00}"/>
            </c:ext>
          </c:extLst>
        </c:ser>
        <c:ser>
          <c:idx val="4"/>
          <c:order val="4"/>
          <c:tx>
            <c:strRef>
              <c:f>'Figure 5'!$K$5</c:f>
              <c:strCache>
                <c:ptCount val="1"/>
                <c:pt idx="0">
                  <c:v>1950-1959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'Figure 5'!$F$6:$F$17</c:f>
              <c:numCache>
                <c:formatCode>0.00</c:formatCode>
                <c:ptCount val="12"/>
                <c:pt idx="0">
                  <c:v>-15</c:v>
                </c:pt>
                <c:pt idx="1">
                  <c:v>-12.5</c:v>
                </c:pt>
                <c:pt idx="2">
                  <c:v>-10</c:v>
                </c:pt>
                <c:pt idx="3">
                  <c:v>-7.5</c:v>
                </c:pt>
                <c:pt idx="4">
                  <c:v>-5</c:v>
                </c:pt>
                <c:pt idx="5">
                  <c:v>-2.5</c:v>
                </c:pt>
                <c:pt idx="6">
                  <c:v>0</c:v>
                </c:pt>
                <c:pt idx="7">
                  <c:v>2.5</c:v>
                </c:pt>
                <c:pt idx="8">
                  <c:v>5</c:v>
                </c:pt>
                <c:pt idx="9">
                  <c:v>7.5</c:v>
                </c:pt>
                <c:pt idx="10">
                  <c:v>10</c:v>
                </c:pt>
                <c:pt idx="11">
                  <c:v>12.5</c:v>
                </c:pt>
              </c:numCache>
            </c:numRef>
          </c:cat>
          <c:val>
            <c:numRef>
              <c:f>'Figure 5'!$K$6:$K$17</c:f>
              <c:numCache>
                <c:formatCode>General</c:formatCode>
                <c:ptCount val="12"/>
                <c:pt idx="0">
                  <c:v>72.908690224500006</c:v>
                </c:pt>
                <c:pt idx="1">
                  <c:v>73.267350224500007</c:v>
                </c:pt>
                <c:pt idx="2">
                  <c:v>73.626010224500007</c:v>
                </c:pt>
                <c:pt idx="3">
                  <c:v>73.984670224500007</c:v>
                </c:pt>
                <c:pt idx="4">
                  <c:v>74.343330224500008</c:v>
                </c:pt>
                <c:pt idx="5">
                  <c:v>74.701990224499994</c:v>
                </c:pt>
                <c:pt idx="6">
                  <c:v>75.060650224500009</c:v>
                </c:pt>
                <c:pt idx="7">
                  <c:v>75.419310224499995</c:v>
                </c:pt>
                <c:pt idx="8">
                  <c:v>75.77797022450001</c:v>
                </c:pt>
                <c:pt idx="9">
                  <c:v>76.136630224499996</c:v>
                </c:pt>
                <c:pt idx="10">
                  <c:v>76.49529022450001</c:v>
                </c:pt>
                <c:pt idx="11">
                  <c:v>76.853950224499997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C69-4925-AB3B-7E1BEE205C00}"/>
            </c:ext>
          </c:extLst>
        </c:ser>
        <c:ser>
          <c:idx val="5"/>
          <c:order val="5"/>
          <c:tx>
            <c:strRef>
              <c:f>'Figure 5'!$L$5</c:f>
              <c:strCache>
                <c:ptCount val="1"/>
                <c:pt idx="0">
                  <c:v>1960-1969</c:v>
                </c:pt>
              </c:strCache>
            </c:strRef>
          </c:tx>
          <c:spPr>
            <a:ln w="28575" cap="rnd">
              <a:solidFill>
                <a:srgbClr val="C77CFF"/>
              </a:solidFill>
              <a:round/>
            </a:ln>
            <a:effectLst/>
          </c:spPr>
          <c:marker>
            <c:symbol val="none"/>
          </c:marker>
          <c:cat>
            <c:numRef>
              <c:f>'Figure 5'!$F$6:$F$17</c:f>
              <c:numCache>
                <c:formatCode>0.00</c:formatCode>
                <c:ptCount val="12"/>
                <c:pt idx="0">
                  <c:v>-15</c:v>
                </c:pt>
                <c:pt idx="1">
                  <c:v>-12.5</c:v>
                </c:pt>
                <c:pt idx="2">
                  <c:v>-10</c:v>
                </c:pt>
                <c:pt idx="3">
                  <c:v>-7.5</c:v>
                </c:pt>
                <c:pt idx="4">
                  <c:v>-5</c:v>
                </c:pt>
                <c:pt idx="5">
                  <c:v>-2.5</c:v>
                </c:pt>
                <c:pt idx="6">
                  <c:v>0</c:v>
                </c:pt>
                <c:pt idx="7">
                  <c:v>2.5</c:v>
                </c:pt>
                <c:pt idx="8">
                  <c:v>5</c:v>
                </c:pt>
                <c:pt idx="9">
                  <c:v>7.5</c:v>
                </c:pt>
                <c:pt idx="10">
                  <c:v>10</c:v>
                </c:pt>
                <c:pt idx="11">
                  <c:v>12.5</c:v>
                </c:pt>
              </c:numCache>
            </c:numRef>
          </c:cat>
          <c:val>
            <c:numRef>
              <c:f>'Figure 5'!$L$6:$L$17</c:f>
              <c:numCache>
                <c:formatCode>General</c:formatCode>
                <c:ptCount val="12"/>
                <c:pt idx="0">
                  <c:v>72.178875224500004</c:v>
                </c:pt>
                <c:pt idx="1">
                  <c:v>72.544497724500005</c:v>
                </c:pt>
                <c:pt idx="2">
                  <c:v>72.910120224500005</c:v>
                </c:pt>
                <c:pt idx="3">
                  <c:v>73.275742724500006</c:v>
                </c:pt>
                <c:pt idx="4">
                  <c:v>73.641365224500007</c:v>
                </c:pt>
                <c:pt idx="5">
                  <c:v>74.006987724500007</c:v>
                </c:pt>
                <c:pt idx="6">
                  <c:v>74.372610224500008</c:v>
                </c:pt>
                <c:pt idx="7">
                  <c:v>74.738232724500008</c:v>
                </c:pt>
                <c:pt idx="8">
                  <c:v>75.103855224500009</c:v>
                </c:pt>
                <c:pt idx="9">
                  <c:v>75.46947772450001</c:v>
                </c:pt>
                <c:pt idx="10">
                  <c:v>75.83510022450001</c:v>
                </c:pt>
                <c:pt idx="11">
                  <c:v>76.200722724500011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69-4925-AB3B-7E1BEE205C00}"/>
            </c:ext>
          </c:extLst>
        </c:ser>
        <c:ser>
          <c:idx val="6"/>
          <c:order val="6"/>
          <c:tx>
            <c:strRef>
              <c:f>'Figure 5'!$M$5</c:f>
              <c:strCache>
                <c:ptCount val="1"/>
                <c:pt idx="0">
                  <c:v>1970-1979</c:v>
                </c:pt>
              </c:strCache>
            </c:strRef>
          </c:tx>
          <c:spPr>
            <a:ln w="28575" cap="rnd">
              <a:solidFill>
                <a:srgbClr val="7CAE00"/>
              </a:solidFill>
              <a:round/>
            </a:ln>
            <a:effectLst/>
          </c:spPr>
          <c:marker>
            <c:symbol val="none"/>
          </c:marker>
          <c:cat>
            <c:numRef>
              <c:f>'Figure 5'!$F$6:$F$17</c:f>
              <c:numCache>
                <c:formatCode>0.00</c:formatCode>
                <c:ptCount val="12"/>
                <c:pt idx="0">
                  <c:v>-15</c:v>
                </c:pt>
                <c:pt idx="1">
                  <c:v>-12.5</c:v>
                </c:pt>
                <c:pt idx="2">
                  <c:v>-10</c:v>
                </c:pt>
                <c:pt idx="3">
                  <c:v>-7.5</c:v>
                </c:pt>
                <c:pt idx="4">
                  <c:v>-5</c:v>
                </c:pt>
                <c:pt idx="5">
                  <c:v>-2.5</c:v>
                </c:pt>
                <c:pt idx="6">
                  <c:v>0</c:v>
                </c:pt>
                <c:pt idx="7">
                  <c:v>2.5</c:v>
                </c:pt>
                <c:pt idx="8">
                  <c:v>5</c:v>
                </c:pt>
                <c:pt idx="9">
                  <c:v>7.5</c:v>
                </c:pt>
                <c:pt idx="10">
                  <c:v>10</c:v>
                </c:pt>
                <c:pt idx="11">
                  <c:v>12.5</c:v>
                </c:pt>
              </c:numCache>
            </c:numRef>
          </c:cat>
          <c:val>
            <c:numRef>
              <c:f>'Figure 5'!$M$6:$M$17</c:f>
              <c:numCache>
                <c:formatCode>General</c:formatCode>
                <c:ptCount val="12"/>
                <c:pt idx="0">
                  <c:v>71.437920224500019</c:v>
                </c:pt>
                <c:pt idx="1">
                  <c:v>71.771410224500002</c:v>
                </c:pt>
                <c:pt idx="2">
                  <c:v>72.104900224500014</c:v>
                </c:pt>
                <c:pt idx="3">
                  <c:v>72.438390224499997</c:v>
                </c:pt>
                <c:pt idx="4">
                  <c:v>72.771880224500009</c:v>
                </c:pt>
                <c:pt idx="5">
                  <c:v>73.105370224499993</c:v>
                </c:pt>
                <c:pt idx="6">
                  <c:v>73.438860224500004</c:v>
                </c:pt>
                <c:pt idx="7">
                  <c:v>73.772350224500016</c:v>
                </c:pt>
                <c:pt idx="8">
                  <c:v>74.1058402245</c:v>
                </c:pt>
                <c:pt idx="9">
                  <c:v>74.439330224500011</c:v>
                </c:pt>
                <c:pt idx="10">
                  <c:v>74.772820224499995</c:v>
                </c:pt>
                <c:pt idx="11">
                  <c:v>75.106310224500007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C69-4925-AB3B-7E1BEE205C00}"/>
            </c:ext>
          </c:extLst>
        </c:ser>
        <c:ser>
          <c:idx val="7"/>
          <c:order val="7"/>
          <c:tx>
            <c:strRef>
              <c:f>'Figure 5'!$N$5</c:f>
              <c:strCache>
                <c:ptCount val="1"/>
                <c:pt idx="0">
                  <c:v>1980-1989</c:v>
                </c:pt>
              </c:strCache>
            </c:strRef>
          </c:tx>
          <c:spPr>
            <a:ln w="28575" cap="rnd">
              <a:solidFill>
                <a:srgbClr val="619CFF"/>
              </a:solidFill>
              <a:round/>
            </a:ln>
            <a:effectLst/>
          </c:spPr>
          <c:marker>
            <c:symbol val="none"/>
          </c:marker>
          <c:cat>
            <c:numRef>
              <c:f>'Figure 5'!$F$6:$F$17</c:f>
              <c:numCache>
                <c:formatCode>0.00</c:formatCode>
                <c:ptCount val="12"/>
                <c:pt idx="0">
                  <c:v>-15</c:v>
                </c:pt>
                <c:pt idx="1">
                  <c:v>-12.5</c:v>
                </c:pt>
                <c:pt idx="2">
                  <c:v>-10</c:v>
                </c:pt>
                <c:pt idx="3">
                  <c:v>-7.5</c:v>
                </c:pt>
                <c:pt idx="4">
                  <c:v>-5</c:v>
                </c:pt>
                <c:pt idx="5">
                  <c:v>-2.5</c:v>
                </c:pt>
                <c:pt idx="6">
                  <c:v>0</c:v>
                </c:pt>
                <c:pt idx="7">
                  <c:v>2.5</c:v>
                </c:pt>
                <c:pt idx="8">
                  <c:v>5</c:v>
                </c:pt>
                <c:pt idx="9">
                  <c:v>7.5</c:v>
                </c:pt>
                <c:pt idx="10">
                  <c:v>10</c:v>
                </c:pt>
                <c:pt idx="11">
                  <c:v>12.5</c:v>
                </c:pt>
              </c:numCache>
            </c:numRef>
          </c:cat>
          <c:val>
            <c:numRef>
              <c:f>'Figure 5'!$N$6:$N$17</c:f>
              <c:numCache>
                <c:formatCode>General</c:formatCode>
                <c:ptCount val="12"/>
                <c:pt idx="0">
                  <c:v>70.685825224499993</c:v>
                </c:pt>
                <c:pt idx="1">
                  <c:v>70.948087724499999</c:v>
                </c:pt>
                <c:pt idx="2">
                  <c:v>71.210350224500004</c:v>
                </c:pt>
                <c:pt idx="3">
                  <c:v>71.472612724499996</c:v>
                </c:pt>
                <c:pt idx="4">
                  <c:v>71.734875224500001</c:v>
                </c:pt>
                <c:pt idx="5">
                  <c:v>71.997137724500007</c:v>
                </c:pt>
                <c:pt idx="6">
                  <c:v>72.259400224499998</c:v>
                </c:pt>
                <c:pt idx="7">
                  <c:v>72.521662724500004</c:v>
                </c:pt>
                <c:pt idx="8">
                  <c:v>72.78392522450001</c:v>
                </c:pt>
                <c:pt idx="9">
                  <c:v>73.046187724500001</c:v>
                </c:pt>
                <c:pt idx="10">
                  <c:v>73.308450224499992</c:v>
                </c:pt>
                <c:pt idx="11">
                  <c:v>73.570712724500012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C69-4925-AB3B-7E1BEE205C00}"/>
            </c:ext>
          </c:extLst>
        </c:ser>
        <c:ser>
          <c:idx val="8"/>
          <c:order val="8"/>
          <c:tx>
            <c:strRef>
              <c:f>'Figure 5'!$O$5</c:f>
              <c:strCache>
                <c:ptCount val="1"/>
                <c:pt idx="0">
                  <c:v>1990-1999</c:v>
                </c:pt>
              </c:strCache>
            </c:strRef>
          </c:tx>
          <c:spPr>
            <a:ln w="28575" cap="rnd">
              <a:solidFill>
                <a:srgbClr val="00BA38"/>
              </a:solidFill>
              <a:round/>
            </a:ln>
            <a:effectLst/>
          </c:spPr>
          <c:marker>
            <c:symbol val="none"/>
          </c:marker>
          <c:cat>
            <c:numRef>
              <c:f>'Figure 5'!$F$6:$F$17</c:f>
              <c:numCache>
                <c:formatCode>0.00</c:formatCode>
                <c:ptCount val="12"/>
                <c:pt idx="0">
                  <c:v>-15</c:v>
                </c:pt>
                <c:pt idx="1">
                  <c:v>-12.5</c:v>
                </c:pt>
                <c:pt idx="2">
                  <c:v>-10</c:v>
                </c:pt>
                <c:pt idx="3">
                  <c:v>-7.5</c:v>
                </c:pt>
                <c:pt idx="4">
                  <c:v>-5</c:v>
                </c:pt>
                <c:pt idx="5">
                  <c:v>-2.5</c:v>
                </c:pt>
                <c:pt idx="6">
                  <c:v>0</c:v>
                </c:pt>
                <c:pt idx="7">
                  <c:v>2.5</c:v>
                </c:pt>
                <c:pt idx="8">
                  <c:v>5</c:v>
                </c:pt>
                <c:pt idx="9">
                  <c:v>7.5</c:v>
                </c:pt>
                <c:pt idx="10">
                  <c:v>10</c:v>
                </c:pt>
                <c:pt idx="11">
                  <c:v>12.5</c:v>
                </c:pt>
              </c:numCache>
            </c:numRef>
          </c:cat>
          <c:val>
            <c:numRef>
              <c:f>'Figure 5'!$O$6:$O$17</c:f>
              <c:numCache>
                <c:formatCode>General</c:formatCode>
                <c:ptCount val="12"/>
                <c:pt idx="0">
                  <c:v>69.922590224500013</c:v>
                </c:pt>
                <c:pt idx="1">
                  <c:v>70.074530224500009</c:v>
                </c:pt>
                <c:pt idx="2">
                  <c:v>70.226470224500005</c:v>
                </c:pt>
                <c:pt idx="3">
                  <c:v>70.378410224500001</c:v>
                </c:pt>
                <c:pt idx="4">
                  <c:v>70.530350224499998</c:v>
                </c:pt>
                <c:pt idx="5">
                  <c:v>70.682290224499994</c:v>
                </c:pt>
                <c:pt idx="6">
                  <c:v>70.83423022449999</c:v>
                </c:pt>
                <c:pt idx="7">
                  <c:v>70.986170224500015</c:v>
                </c:pt>
                <c:pt idx="8">
                  <c:v>71.138110224500011</c:v>
                </c:pt>
                <c:pt idx="9">
                  <c:v>71.290050224500007</c:v>
                </c:pt>
                <c:pt idx="10">
                  <c:v>71.441990224500003</c:v>
                </c:pt>
                <c:pt idx="11">
                  <c:v>71.593930224499999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C69-4925-AB3B-7E1BEE205C00}"/>
            </c:ext>
          </c:extLst>
        </c:ser>
        <c:ser>
          <c:idx val="9"/>
          <c:order val="9"/>
          <c:tx>
            <c:strRef>
              <c:f>'Figure 5'!$P$5</c:f>
              <c:strCache>
                <c:ptCount val="1"/>
                <c:pt idx="0">
                  <c:v>2000-2002</c:v>
                </c:pt>
              </c:strCache>
            </c:strRef>
          </c:tx>
          <c:spPr>
            <a:ln w="28575" cap="rnd">
              <a:solidFill>
                <a:srgbClr val="F8766D"/>
              </a:solidFill>
              <a:round/>
            </a:ln>
            <a:effectLst/>
          </c:spPr>
          <c:marker>
            <c:symbol val="none"/>
          </c:marker>
          <c:cat>
            <c:numRef>
              <c:f>'Figure 5'!$F$6:$F$17</c:f>
              <c:numCache>
                <c:formatCode>0.00</c:formatCode>
                <c:ptCount val="12"/>
                <c:pt idx="0">
                  <c:v>-15</c:v>
                </c:pt>
                <c:pt idx="1">
                  <c:v>-12.5</c:v>
                </c:pt>
                <c:pt idx="2">
                  <c:v>-10</c:v>
                </c:pt>
                <c:pt idx="3">
                  <c:v>-7.5</c:v>
                </c:pt>
                <c:pt idx="4">
                  <c:v>-5</c:v>
                </c:pt>
                <c:pt idx="5">
                  <c:v>-2.5</c:v>
                </c:pt>
                <c:pt idx="6">
                  <c:v>0</c:v>
                </c:pt>
                <c:pt idx="7">
                  <c:v>2.5</c:v>
                </c:pt>
                <c:pt idx="8">
                  <c:v>5</c:v>
                </c:pt>
                <c:pt idx="9">
                  <c:v>7.5</c:v>
                </c:pt>
                <c:pt idx="10">
                  <c:v>10</c:v>
                </c:pt>
                <c:pt idx="11">
                  <c:v>12.5</c:v>
                </c:pt>
              </c:numCache>
            </c:numRef>
          </c:cat>
          <c:val>
            <c:numRef>
              <c:f>'Figure 5'!$P$6:$P$17</c:f>
              <c:numCache>
                <c:formatCode>General</c:formatCode>
                <c:ptCount val="12"/>
                <c:pt idx="0">
                  <c:v>69.148215224500007</c:v>
                </c:pt>
                <c:pt idx="1">
                  <c:v>69.150737724500004</c:v>
                </c:pt>
                <c:pt idx="2">
                  <c:v>69.153260224500016</c:v>
                </c:pt>
                <c:pt idx="3">
                  <c:v>69.155782724500014</c:v>
                </c:pt>
                <c:pt idx="4">
                  <c:v>69.158305224500012</c:v>
                </c:pt>
                <c:pt idx="5">
                  <c:v>69.16082772450001</c:v>
                </c:pt>
                <c:pt idx="6">
                  <c:v>69.163350224500007</c:v>
                </c:pt>
                <c:pt idx="7">
                  <c:v>69.165872724500005</c:v>
                </c:pt>
                <c:pt idx="8">
                  <c:v>69.168395224500003</c:v>
                </c:pt>
                <c:pt idx="9">
                  <c:v>69.170917724500001</c:v>
                </c:pt>
                <c:pt idx="10">
                  <c:v>69.173440224499998</c:v>
                </c:pt>
                <c:pt idx="11">
                  <c:v>69.17596272450001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C69-4925-AB3B-7E1BEE205C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41040287"/>
        <c:axId val="1141040703"/>
      </c:lineChart>
      <c:catAx>
        <c:axId val="11410402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nl-NL" dirty="0"/>
                  <a:t>Veranderingen in cultureel liberalisme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nl-NL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nl-NL"/>
          </a:p>
        </c:txPr>
        <c:crossAx val="1141040703"/>
        <c:crosses val="autoZero"/>
        <c:auto val="1"/>
        <c:lblAlgn val="ctr"/>
        <c:lblOffset val="100"/>
        <c:noMultiLvlLbl val="0"/>
      </c:catAx>
      <c:valAx>
        <c:axId val="1141040703"/>
        <c:scaling>
          <c:orientation val="minMax"/>
          <c:max val="8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nl-NL" dirty="0"/>
                  <a:t>Democratische waarden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nl-NL"/>
          </a:p>
        </c:txPr>
        <c:crossAx val="1141040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cs typeface="Times New Roman" panose="02020603050405020304" pitchFamily="18" charset="0"/>
        </a:defRPr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'Figure 6'!$G$5</c:f>
              <c:strCache>
                <c:ptCount val="1"/>
                <c:pt idx="0">
                  <c:v>1910-1919</c:v>
                </c:pt>
              </c:strCache>
            </c:strRef>
          </c:tx>
          <c:spPr>
            <a:ln w="28575" cap="rnd">
              <a:solidFill>
                <a:srgbClr val="9148C8"/>
              </a:solidFill>
              <a:round/>
            </a:ln>
            <a:effectLst/>
          </c:spPr>
          <c:marker>
            <c:symbol val="none"/>
          </c:marker>
          <c:cat>
            <c:numRef>
              <c:f>'Figure 6'!$F$6:$F$18</c:f>
              <c:numCache>
                <c:formatCode>0.00</c:formatCode>
                <c:ptCount val="13"/>
                <c:pt idx="0">
                  <c:v>-17.5</c:v>
                </c:pt>
                <c:pt idx="1">
                  <c:v>-15</c:v>
                </c:pt>
                <c:pt idx="2">
                  <c:v>-12.5</c:v>
                </c:pt>
                <c:pt idx="3">
                  <c:v>-10</c:v>
                </c:pt>
                <c:pt idx="4">
                  <c:v>-7.5</c:v>
                </c:pt>
                <c:pt idx="5">
                  <c:v>-5</c:v>
                </c:pt>
                <c:pt idx="6">
                  <c:v>-2.5</c:v>
                </c:pt>
                <c:pt idx="7">
                  <c:v>0</c:v>
                </c:pt>
                <c:pt idx="8">
                  <c:v>2.5</c:v>
                </c:pt>
                <c:pt idx="9">
                  <c:v>5</c:v>
                </c:pt>
                <c:pt idx="10">
                  <c:v>7.5</c:v>
                </c:pt>
                <c:pt idx="11">
                  <c:v>10</c:v>
                </c:pt>
                <c:pt idx="12">
                  <c:v>12.5</c:v>
                </c:pt>
              </c:numCache>
            </c:numRef>
          </c:cat>
          <c:val>
            <c:numRef>
              <c:f>'Figure 6'!$G$6:$G$18</c:f>
              <c:numCache>
                <c:formatCode>General</c:formatCode>
                <c:ptCount val="13"/>
                <c:pt idx="0">
                  <c:v>76.317651626200004</c:v>
                </c:pt>
                <c:pt idx="1">
                  <c:v>76.176874126200005</c:v>
                </c:pt>
                <c:pt idx="2">
                  <c:v>76.036096626200006</c:v>
                </c:pt>
                <c:pt idx="3">
                  <c:v>75.895319126200008</c:v>
                </c:pt>
                <c:pt idx="4">
                  <c:v>75.754541626200009</c:v>
                </c:pt>
                <c:pt idx="5">
                  <c:v>75.613764126199996</c:v>
                </c:pt>
                <c:pt idx="6">
                  <c:v>75.472986626200012</c:v>
                </c:pt>
                <c:pt idx="7">
                  <c:v>75.332209126199999</c:v>
                </c:pt>
                <c:pt idx="8">
                  <c:v>75.1914316262</c:v>
                </c:pt>
                <c:pt idx="9">
                  <c:v>75.050654126200001</c:v>
                </c:pt>
                <c:pt idx="10">
                  <c:v>74.909876626200003</c:v>
                </c:pt>
                <c:pt idx="11">
                  <c:v>74.769099126200004</c:v>
                </c:pt>
                <c:pt idx="12">
                  <c:v>74.628321626200005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43-477B-A476-3BEBBACCAEDC}"/>
            </c:ext>
          </c:extLst>
        </c:ser>
        <c:ser>
          <c:idx val="1"/>
          <c:order val="1"/>
          <c:tx>
            <c:strRef>
              <c:f>'Figure 6'!$H$5</c:f>
              <c:strCache>
                <c:ptCount val="1"/>
                <c:pt idx="0">
                  <c:v>1920-1929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'Figure 6'!$F$6:$F$18</c:f>
              <c:numCache>
                <c:formatCode>0.00</c:formatCode>
                <c:ptCount val="13"/>
                <c:pt idx="0">
                  <c:v>-17.5</c:v>
                </c:pt>
                <c:pt idx="1">
                  <c:v>-15</c:v>
                </c:pt>
                <c:pt idx="2">
                  <c:v>-12.5</c:v>
                </c:pt>
                <c:pt idx="3">
                  <c:v>-10</c:v>
                </c:pt>
                <c:pt idx="4">
                  <c:v>-7.5</c:v>
                </c:pt>
                <c:pt idx="5">
                  <c:v>-5</c:v>
                </c:pt>
                <c:pt idx="6">
                  <c:v>-2.5</c:v>
                </c:pt>
                <c:pt idx="7">
                  <c:v>0</c:v>
                </c:pt>
                <c:pt idx="8">
                  <c:v>2.5</c:v>
                </c:pt>
                <c:pt idx="9">
                  <c:v>5</c:v>
                </c:pt>
                <c:pt idx="10">
                  <c:v>7.5</c:v>
                </c:pt>
                <c:pt idx="11">
                  <c:v>10</c:v>
                </c:pt>
                <c:pt idx="12">
                  <c:v>12.5</c:v>
                </c:pt>
              </c:numCache>
            </c:numRef>
          </c:cat>
          <c:val>
            <c:numRef>
              <c:f>'Figure 6'!$H$6:$H$18</c:f>
              <c:numCache>
                <c:formatCode>General</c:formatCode>
                <c:ptCount val="13"/>
                <c:pt idx="0">
                  <c:v>76.034235626200001</c:v>
                </c:pt>
                <c:pt idx="1">
                  <c:v>75.971053126200005</c:v>
                </c:pt>
                <c:pt idx="2">
                  <c:v>75.907870626199994</c:v>
                </c:pt>
                <c:pt idx="3">
                  <c:v>75.844688126199998</c:v>
                </c:pt>
                <c:pt idx="4">
                  <c:v>75.781505626200001</c:v>
                </c:pt>
                <c:pt idx="5">
                  <c:v>75.718323126200005</c:v>
                </c:pt>
                <c:pt idx="6">
                  <c:v>75.655140626200009</c:v>
                </c:pt>
                <c:pt idx="7">
                  <c:v>75.591958126199998</c:v>
                </c:pt>
                <c:pt idx="8">
                  <c:v>75.528775626200002</c:v>
                </c:pt>
                <c:pt idx="9">
                  <c:v>75.465593126200005</c:v>
                </c:pt>
                <c:pt idx="10">
                  <c:v>75.402410626199995</c:v>
                </c:pt>
                <c:pt idx="11">
                  <c:v>75.339228126199998</c:v>
                </c:pt>
                <c:pt idx="12">
                  <c:v>75.276045626200002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43-477B-A476-3BEBBACCAEDC}"/>
            </c:ext>
          </c:extLst>
        </c:ser>
        <c:ser>
          <c:idx val="2"/>
          <c:order val="2"/>
          <c:tx>
            <c:strRef>
              <c:f>'Figure 6'!$I$5</c:f>
              <c:strCache>
                <c:ptCount val="1"/>
                <c:pt idx="0">
                  <c:v>1930-1939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'Figure 6'!$F$6:$F$18</c:f>
              <c:numCache>
                <c:formatCode>0.00</c:formatCode>
                <c:ptCount val="13"/>
                <c:pt idx="0">
                  <c:v>-17.5</c:v>
                </c:pt>
                <c:pt idx="1">
                  <c:v>-15</c:v>
                </c:pt>
                <c:pt idx="2">
                  <c:v>-12.5</c:v>
                </c:pt>
                <c:pt idx="3">
                  <c:v>-10</c:v>
                </c:pt>
                <c:pt idx="4">
                  <c:v>-7.5</c:v>
                </c:pt>
                <c:pt idx="5">
                  <c:v>-5</c:v>
                </c:pt>
                <c:pt idx="6">
                  <c:v>-2.5</c:v>
                </c:pt>
                <c:pt idx="7">
                  <c:v>0</c:v>
                </c:pt>
                <c:pt idx="8">
                  <c:v>2.5</c:v>
                </c:pt>
                <c:pt idx="9">
                  <c:v>5</c:v>
                </c:pt>
                <c:pt idx="10">
                  <c:v>7.5</c:v>
                </c:pt>
                <c:pt idx="11">
                  <c:v>10</c:v>
                </c:pt>
                <c:pt idx="12">
                  <c:v>12.5</c:v>
                </c:pt>
              </c:numCache>
            </c:numRef>
          </c:cat>
          <c:val>
            <c:numRef>
              <c:f>'Figure 6'!$I$6:$I$18</c:f>
              <c:numCache>
                <c:formatCode>General</c:formatCode>
                <c:ptCount val="13"/>
                <c:pt idx="0">
                  <c:v>75.759649626200002</c:v>
                </c:pt>
                <c:pt idx="1">
                  <c:v>75.738692126200007</c:v>
                </c:pt>
                <c:pt idx="2">
                  <c:v>75.717734626199999</c:v>
                </c:pt>
                <c:pt idx="3">
                  <c:v>75.696777126200004</c:v>
                </c:pt>
                <c:pt idx="4">
                  <c:v>75.67581962620001</c:v>
                </c:pt>
                <c:pt idx="5">
                  <c:v>75.654862126200001</c:v>
                </c:pt>
                <c:pt idx="6">
                  <c:v>75.633904626200007</c:v>
                </c:pt>
                <c:pt idx="7">
                  <c:v>75.612947126199998</c:v>
                </c:pt>
                <c:pt idx="8">
                  <c:v>75.591989626200004</c:v>
                </c:pt>
                <c:pt idx="9">
                  <c:v>75.571032126199995</c:v>
                </c:pt>
                <c:pt idx="10">
                  <c:v>75.550074626200001</c:v>
                </c:pt>
                <c:pt idx="11">
                  <c:v>75.529117126200006</c:v>
                </c:pt>
                <c:pt idx="12">
                  <c:v>75.508159626199998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43-477B-A476-3BEBBACCAEDC}"/>
            </c:ext>
          </c:extLst>
        </c:ser>
        <c:ser>
          <c:idx val="3"/>
          <c:order val="3"/>
          <c:tx>
            <c:strRef>
              <c:f>'Figure 6'!$J$5</c:f>
              <c:strCache>
                <c:ptCount val="1"/>
                <c:pt idx="0">
                  <c:v>1940-1949</c:v>
                </c:pt>
              </c:strCache>
            </c:strRef>
          </c:tx>
          <c:spPr>
            <a:ln w="28575" cap="rnd">
              <a:solidFill>
                <a:srgbClr val="009296"/>
              </a:solidFill>
              <a:round/>
            </a:ln>
            <a:effectLst/>
          </c:spPr>
          <c:marker>
            <c:symbol val="none"/>
          </c:marker>
          <c:cat>
            <c:numRef>
              <c:f>'Figure 6'!$F$6:$F$18</c:f>
              <c:numCache>
                <c:formatCode>0.00</c:formatCode>
                <c:ptCount val="13"/>
                <c:pt idx="0">
                  <c:v>-17.5</c:v>
                </c:pt>
                <c:pt idx="1">
                  <c:v>-15</c:v>
                </c:pt>
                <c:pt idx="2">
                  <c:v>-12.5</c:v>
                </c:pt>
                <c:pt idx="3">
                  <c:v>-10</c:v>
                </c:pt>
                <c:pt idx="4">
                  <c:v>-7.5</c:v>
                </c:pt>
                <c:pt idx="5">
                  <c:v>-5</c:v>
                </c:pt>
                <c:pt idx="6">
                  <c:v>-2.5</c:v>
                </c:pt>
                <c:pt idx="7">
                  <c:v>0</c:v>
                </c:pt>
                <c:pt idx="8">
                  <c:v>2.5</c:v>
                </c:pt>
                <c:pt idx="9">
                  <c:v>5</c:v>
                </c:pt>
                <c:pt idx="10">
                  <c:v>7.5</c:v>
                </c:pt>
                <c:pt idx="11">
                  <c:v>10</c:v>
                </c:pt>
                <c:pt idx="12">
                  <c:v>12.5</c:v>
                </c:pt>
              </c:numCache>
            </c:numRef>
          </c:cat>
          <c:val>
            <c:numRef>
              <c:f>'Figure 6'!$J$6:$J$18</c:f>
              <c:numCache>
                <c:formatCode>General</c:formatCode>
                <c:ptCount val="13"/>
                <c:pt idx="0">
                  <c:v>75.493893626200006</c:v>
                </c:pt>
                <c:pt idx="1">
                  <c:v>75.479791126199999</c:v>
                </c:pt>
                <c:pt idx="2">
                  <c:v>75.465688626199992</c:v>
                </c:pt>
                <c:pt idx="3">
                  <c:v>75.451586126199999</c:v>
                </c:pt>
                <c:pt idx="4">
                  <c:v>75.437483626200006</c:v>
                </c:pt>
                <c:pt idx="5">
                  <c:v>75.423381126199999</c:v>
                </c:pt>
                <c:pt idx="6">
                  <c:v>75.409278626199992</c:v>
                </c:pt>
                <c:pt idx="7">
                  <c:v>75.395176126199999</c:v>
                </c:pt>
                <c:pt idx="8">
                  <c:v>75.381073626200006</c:v>
                </c:pt>
                <c:pt idx="9">
                  <c:v>75.366971126199999</c:v>
                </c:pt>
                <c:pt idx="10">
                  <c:v>75.352868626199992</c:v>
                </c:pt>
                <c:pt idx="11">
                  <c:v>75.338766126199999</c:v>
                </c:pt>
                <c:pt idx="12">
                  <c:v>75.324663626200007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43-477B-A476-3BEBBACCAEDC}"/>
            </c:ext>
          </c:extLst>
        </c:ser>
        <c:ser>
          <c:idx val="4"/>
          <c:order val="4"/>
          <c:tx>
            <c:strRef>
              <c:f>'Figure 6'!$K$5</c:f>
              <c:strCache>
                <c:ptCount val="1"/>
                <c:pt idx="0">
                  <c:v>1950-1959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'Figure 6'!$F$6:$F$18</c:f>
              <c:numCache>
                <c:formatCode>0.00</c:formatCode>
                <c:ptCount val="13"/>
                <c:pt idx="0">
                  <c:v>-17.5</c:v>
                </c:pt>
                <c:pt idx="1">
                  <c:v>-15</c:v>
                </c:pt>
                <c:pt idx="2">
                  <c:v>-12.5</c:v>
                </c:pt>
                <c:pt idx="3">
                  <c:v>-10</c:v>
                </c:pt>
                <c:pt idx="4">
                  <c:v>-7.5</c:v>
                </c:pt>
                <c:pt idx="5">
                  <c:v>-5</c:v>
                </c:pt>
                <c:pt idx="6">
                  <c:v>-2.5</c:v>
                </c:pt>
                <c:pt idx="7">
                  <c:v>0</c:v>
                </c:pt>
                <c:pt idx="8">
                  <c:v>2.5</c:v>
                </c:pt>
                <c:pt idx="9">
                  <c:v>5</c:v>
                </c:pt>
                <c:pt idx="10">
                  <c:v>7.5</c:v>
                </c:pt>
                <c:pt idx="11">
                  <c:v>10</c:v>
                </c:pt>
                <c:pt idx="12">
                  <c:v>12.5</c:v>
                </c:pt>
              </c:numCache>
            </c:numRef>
          </c:cat>
          <c:val>
            <c:numRef>
              <c:f>'Figure 6'!$K$6:$K$18</c:f>
              <c:numCache>
                <c:formatCode>General</c:formatCode>
                <c:ptCount val="13"/>
                <c:pt idx="0">
                  <c:v>75.236967626199998</c:v>
                </c:pt>
                <c:pt idx="1">
                  <c:v>75.194350126200007</c:v>
                </c:pt>
                <c:pt idx="2">
                  <c:v>75.151732626200001</c:v>
                </c:pt>
                <c:pt idx="3">
                  <c:v>75.109115126199995</c:v>
                </c:pt>
                <c:pt idx="4">
                  <c:v>75.066497626200004</c:v>
                </c:pt>
                <c:pt idx="5">
                  <c:v>75.023880126199998</c:v>
                </c:pt>
                <c:pt idx="6">
                  <c:v>74.981262626200007</c:v>
                </c:pt>
                <c:pt idx="7">
                  <c:v>74.938645126200001</c:v>
                </c:pt>
                <c:pt idx="8">
                  <c:v>74.896027626199995</c:v>
                </c:pt>
                <c:pt idx="9">
                  <c:v>74.853410126200004</c:v>
                </c:pt>
                <c:pt idx="10">
                  <c:v>74.810792626199998</c:v>
                </c:pt>
                <c:pt idx="11">
                  <c:v>74.768175126200006</c:v>
                </c:pt>
                <c:pt idx="12">
                  <c:v>74.725557626200001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243-477B-A476-3BEBBACCAEDC}"/>
            </c:ext>
          </c:extLst>
        </c:ser>
        <c:ser>
          <c:idx val="5"/>
          <c:order val="5"/>
          <c:tx>
            <c:strRef>
              <c:f>'Figure 6'!$L$5</c:f>
              <c:strCache>
                <c:ptCount val="1"/>
                <c:pt idx="0">
                  <c:v>1960-1969</c:v>
                </c:pt>
              </c:strCache>
            </c:strRef>
          </c:tx>
          <c:spPr>
            <a:ln w="28575" cap="rnd">
              <a:solidFill>
                <a:srgbClr val="C77CFF"/>
              </a:solidFill>
              <a:round/>
            </a:ln>
            <a:effectLst/>
          </c:spPr>
          <c:marker>
            <c:symbol val="none"/>
          </c:marker>
          <c:cat>
            <c:numRef>
              <c:f>'Figure 6'!$F$6:$F$18</c:f>
              <c:numCache>
                <c:formatCode>0.00</c:formatCode>
                <c:ptCount val="13"/>
                <c:pt idx="0">
                  <c:v>-17.5</c:v>
                </c:pt>
                <c:pt idx="1">
                  <c:v>-15</c:v>
                </c:pt>
                <c:pt idx="2">
                  <c:v>-12.5</c:v>
                </c:pt>
                <c:pt idx="3">
                  <c:v>-10</c:v>
                </c:pt>
                <c:pt idx="4">
                  <c:v>-7.5</c:v>
                </c:pt>
                <c:pt idx="5">
                  <c:v>-5</c:v>
                </c:pt>
                <c:pt idx="6">
                  <c:v>-2.5</c:v>
                </c:pt>
                <c:pt idx="7">
                  <c:v>0</c:v>
                </c:pt>
                <c:pt idx="8">
                  <c:v>2.5</c:v>
                </c:pt>
                <c:pt idx="9">
                  <c:v>5</c:v>
                </c:pt>
                <c:pt idx="10">
                  <c:v>7.5</c:v>
                </c:pt>
                <c:pt idx="11">
                  <c:v>10</c:v>
                </c:pt>
                <c:pt idx="12">
                  <c:v>12.5</c:v>
                </c:pt>
              </c:numCache>
            </c:numRef>
          </c:cat>
          <c:val>
            <c:numRef>
              <c:f>'Figure 6'!$L$6:$L$18</c:f>
              <c:numCache>
                <c:formatCode>General</c:formatCode>
                <c:ptCount val="13"/>
                <c:pt idx="0">
                  <c:v>74.988871626199995</c:v>
                </c:pt>
                <c:pt idx="1">
                  <c:v>74.882369126200004</c:v>
                </c:pt>
                <c:pt idx="2">
                  <c:v>74.775866626199999</c:v>
                </c:pt>
                <c:pt idx="3">
                  <c:v>74.669364126199994</c:v>
                </c:pt>
                <c:pt idx="4">
                  <c:v>74.562861626200004</c:v>
                </c:pt>
                <c:pt idx="5">
                  <c:v>74.456359126199999</c:v>
                </c:pt>
                <c:pt idx="6">
                  <c:v>74.349856626200008</c:v>
                </c:pt>
                <c:pt idx="7">
                  <c:v>74.243354126200003</c:v>
                </c:pt>
                <c:pt idx="8">
                  <c:v>74.136851626199999</c:v>
                </c:pt>
                <c:pt idx="9">
                  <c:v>74.030349126199994</c:v>
                </c:pt>
                <c:pt idx="10">
                  <c:v>73.923846626200003</c:v>
                </c:pt>
                <c:pt idx="11">
                  <c:v>73.817344126199998</c:v>
                </c:pt>
                <c:pt idx="12">
                  <c:v>73.710841626200008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43-477B-A476-3BEBBACCAEDC}"/>
            </c:ext>
          </c:extLst>
        </c:ser>
        <c:ser>
          <c:idx val="6"/>
          <c:order val="6"/>
          <c:tx>
            <c:strRef>
              <c:f>'Figure 6'!$M$5</c:f>
              <c:strCache>
                <c:ptCount val="1"/>
                <c:pt idx="0">
                  <c:v>1970-1979</c:v>
                </c:pt>
              </c:strCache>
            </c:strRef>
          </c:tx>
          <c:spPr>
            <a:ln w="28575" cap="rnd">
              <a:solidFill>
                <a:srgbClr val="7CAE00"/>
              </a:solidFill>
              <a:round/>
            </a:ln>
            <a:effectLst/>
          </c:spPr>
          <c:marker>
            <c:symbol val="none"/>
          </c:marker>
          <c:cat>
            <c:numRef>
              <c:f>'Figure 6'!$F$6:$F$18</c:f>
              <c:numCache>
                <c:formatCode>0.00</c:formatCode>
                <c:ptCount val="13"/>
                <c:pt idx="0">
                  <c:v>-17.5</c:v>
                </c:pt>
                <c:pt idx="1">
                  <c:v>-15</c:v>
                </c:pt>
                <c:pt idx="2">
                  <c:v>-12.5</c:v>
                </c:pt>
                <c:pt idx="3">
                  <c:v>-10</c:v>
                </c:pt>
                <c:pt idx="4">
                  <c:v>-7.5</c:v>
                </c:pt>
                <c:pt idx="5">
                  <c:v>-5</c:v>
                </c:pt>
                <c:pt idx="6">
                  <c:v>-2.5</c:v>
                </c:pt>
                <c:pt idx="7">
                  <c:v>0</c:v>
                </c:pt>
                <c:pt idx="8">
                  <c:v>2.5</c:v>
                </c:pt>
                <c:pt idx="9">
                  <c:v>5</c:v>
                </c:pt>
                <c:pt idx="10">
                  <c:v>7.5</c:v>
                </c:pt>
                <c:pt idx="11">
                  <c:v>10</c:v>
                </c:pt>
                <c:pt idx="12">
                  <c:v>12.5</c:v>
                </c:pt>
              </c:numCache>
            </c:numRef>
          </c:cat>
          <c:val>
            <c:numRef>
              <c:f>'Figure 6'!$M$6:$M$18</c:f>
              <c:numCache>
                <c:formatCode>General</c:formatCode>
                <c:ptCount val="13"/>
                <c:pt idx="0">
                  <c:v>74.749605626199994</c:v>
                </c:pt>
                <c:pt idx="1">
                  <c:v>74.543848126200004</c:v>
                </c:pt>
                <c:pt idx="2">
                  <c:v>74.3380906262</c:v>
                </c:pt>
                <c:pt idx="3">
                  <c:v>74.132333126199995</c:v>
                </c:pt>
                <c:pt idx="4">
                  <c:v>73.926575626200005</c:v>
                </c:pt>
                <c:pt idx="5">
                  <c:v>73.720818126200001</c:v>
                </c:pt>
                <c:pt idx="6">
                  <c:v>73.515060626199997</c:v>
                </c:pt>
                <c:pt idx="7">
                  <c:v>73.309303126199993</c:v>
                </c:pt>
                <c:pt idx="8">
                  <c:v>73.103545626199988</c:v>
                </c:pt>
                <c:pt idx="9">
                  <c:v>72.897788126199998</c:v>
                </c:pt>
                <c:pt idx="10">
                  <c:v>72.692030626199994</c:v>
                </c:pt>
                <c:pt idx="11">
                  <c:v>72.486273126200004</c:v>
                </c:pt>
                <c:pt idx="12">
                  <c:v>72.2805156262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243-477B-A476-3BEBBACCAEDC}"/>
            </c:ext>
          </c:extLst>
        </c:ser>
        <c:ser>
          <c:idx val="7"/>
          <c:order val="7"/>
          <c:tx>
            <c:strRef>
              <c:f>'Figure 6'!$N$5</c:f>
              <c:strCache>
                <c:ptCount val="1"/>
                <c:pt idx="0">
                  <c:v>1980-1989</c:v>
                </c:pt>
              </c:strCache>
            </c:strRef>
          </c:tx>
          <c:spPr>
            <a:ln w="28575" cap="rnd">
              <a:solidFill>
                <a:srgbClr val="619CFF"/>
              </a:solidFill>
              <a:round/>
            </a:ln>
            <a:effectLst/>
          </c:spPr>
          <c:marker>
            <c:symbol val="none"/>
          </c:marker>
          <c:cat>
            <c:numRef>
              <c:f>'Figure 6'!$F$6:$F$18</c:f>
              <c:numCache>
                <c:formatCode>0.00</c:formatCode>
                <c:ptCount val="13"/>
                <c:pt idx="0">
                  <c:v>-17.5</c:v>
                </c:pt>
                <c:pt idx="1">
                  <c:v>-15</c:v>
                </c:pt>
                <c:pt idx="2">
                  <c:v>-12.5</c:v>
                </c:pt>
                <c:pt idx="3">
                  <c:v>-10</c:v>
                </c:pt>
                <c:pt idx="4">
                  <c:v>-7.5</c:v>
                </c:pt>
                <c:pt idx="5">
                  <c:v>-5</c:v>
                </c:pt>
                <c:pt idx="6">
                  <c:v>-2.5</c:v>
                </c:pt>
                <c:pt idx="7">
                  <c:v>0</c:v>
                </c:pt>
                <c:pt idx="8">
                  <c:v>2.5</c:v>
                </c:pt>
                <c:pt idx="9">
                  <c:v>5</c:v>
                </c:pt>
                <c:pt idx="10">
                  <c:v>7.5</c:v>
                </c:pt>
                <c:pt idx="11">
                  <c:v>10</c:v>
                </c:pt>
                <c:pt idx="12">
                  <c:v>12.5</c:v>
                </c:pt>
              </c:numCache>
            </c:numRef>
          </c:cat>
          <c:val>
            <c:numRef>
              <c:f>'Figure 6'!$N$6:$N$18</c:f>
              <c:numCache>
                <c:formatCode>General</c:formatCode>
                <c:ptCount val="13"/>
                <c:pt idx="0">
                  <c:v>74.519169626199997</c:v>
                </c:pt>
                <c:pt idx="1">
                  <c:v>74.178787126199992</c:v>
                </c:pt>
                <c:pt idx="2">
                  <c:v>73.838404626200003</c:v>
                </c:pt>
                <c:pt idx="3">
                  <c:v>73.498022126200013</c:v>
                </c:pt>
                <c:pt idx="4">
                  <c:v>73.157639626200009</c:v>
                </c:pt>
                <c:pt idx="5">
                  <c:v>72.817257126200005</c:v>
                </c:pt>
                <c:pt idx="6">
                  <c:v>72.476874626200001</c:v>
                </c:pt>
                <c:pt idx="7">
                  <c:v>72.136492126199997</c:v>
                </c:pt>
                <c:pt idx="8">
                  <c:v>71.796109626199993</c:v>
                </c:pt>
                <c:pt idx="9">
                  <c:v>71.455727126200003</c:v>
                </c:pt>
                <c:pt idx="10">
                  <c:v>71.115344626199999</c:v>
                </c:pt>
                <c:pt idx="11">
                  <c:v>70.774962126199995</c:v>
                </c:pt>
                <c:pt idx="12">
                  <c:v>70.434579626200005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243-477B-A476-3BEBBACCAEDC}"/>
            </c:ext>
          </c:extLst>
        </c:ser>
        <c:ser>
          <c:idx val="8"/>
          <c:order val="8"/>
          <c:tx>
            <c:strRef>
              <c:f>'Figure 6'!$O$5</c:f>
              <c:strCache>
                <c:ptCount val="1"/>
                <c:pt idx="0">
                  <c:v>1990-1999</c:v>
                </c:pt>
              </c:strCache>
            </c:strRef>
          </c:tx>
          <c:spPr>
            <a:ln w="28575" cap="rnd">
              <a:solidFill>
                <a:srgbClr val="00BA38"/>
              </a:solidFill>
              <a:round/>
            </a:ln>
            <a:effectLst/>
          </c:spPr>
          <c:marker>
            <c:symbol val="none"/>
          </c:marker>
          <c:cat>
            <c:numRef>
              <c:f>'Figure 6'!$F$6:$F$18</c:f>
              <c:numCache>
                <c:formatCode>0.00</c:formatCode>
                <c:ptCount val="13"/>
                <c:pt idx="0">
                  <c:v>-17.5</c:v>
                </c:pt>
                <c:pt idx="1">
                  <c:v>-15</c:v>
                </c:pt>
                <c:pt idx="2">
                  <c:v>-12.5</c:v>
                </c:pt>
                <c:pt idx="3">
                  <c:v>-10</c:v>
                </c:pt>
                <c:pt idx="4">
                  <c:v>-7.5</c:v>
                </c:pt>
                <c:pt idx="5">
                  <c:v>-5</c:v>
                </c:pt>
                <c:pt idx="6">
                  <c:v>-2.5</c:v>
                </c:pt>
                <c:pt idx="7">
                  <c:v>0</c:v>
                </c:pt>
                <c:pt idx="8">
                  <c:v>2.5</c:v>
                </c:pt>
                <c:pt idx="9">
                  <c:v>5</c:v>
                </c:pt>
                <c:pt idx="10">
                  <c:v>7.5</c:v>
                </c:pt>
                <c:pt idx="11">
                  <c:v>10</c:v>
                </c:pt>
                <c:pt idx="12">
                  <c:v>12.5</c:v>
                </c:pt>
              </c:numCache>
            </c:numRef>
          </c:cat>
          <c:val>
            <c:numRef>
              <c:f>'Figure 6'!$O$6:$O$18</c:f>
              <c:numCache>
                <c:formatCode>General</c:formatCode>
                <c:ptCount val="13"/>
                <c:pt idx="0">
                  <c:v>74.297563626199988</c:v>
                </c:pt>
                <c:pt idx="1">
                  <c:v>73.787186126199998</c:v>
                </c:pt>
                <c:pt idx="2">
                  <c:v>73.276808626199994</c:v>
                </c:pt>
                <c:pt idx="3">
                  <c:v>72.766431126200004</c:v>
                </c:pt>
                <c:pt idx="4">
                  <c:v>72.2560536262</c:v>
                </c:pt>
                <c:pt idx="5">
                  <c:v>71.745676126199996</c:v>
                </c:pt>
                <c:pt idx="6">
                  <c:v>71.235298626199992</c:v>
                </c:pt>
                <c:pt idx="7">
                  <c:v>70.724921126200002</c:v>
                </c:pt>
                <c:pt idx="8">
                  <c:v>70.214543626199998</c:v>
                </c:pt>
                <c:pt idx="9">
                  <c:v>69.704166126200008</c:v>
                </c:pt>
                <c:pt idx="10">
                  <c:v>69.193788626200003</c:v>
                </c:pt>
                <c:pt idx="11">
                  <c:v>68.683411126199999</c:v>
                </c:pt>
                <c:pt idx="12">
                  <c:v>68.173033626199995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243-477B-A476-3BEBBACCAEDC}"/>
            </c:ext>
          </c:extLst>
        </c:ser>
        <c:ser>
          <c:idx val="9"/>
          <c:order val="9"/>
          <c:tx>
            <c:strRef>
              <c:f>'Figure 6'!$P$5</c:f>
              <c:strCache>
                <c:ptCount val="1"/>
                <c:pt idx="0">
                  <c:v>2000-2002</c:v>
                </c:pt>
              </c:strCache>
            </c:strRef>
          </c:tx>
          <c:spPr>
            <a:ln w="28575" cap="rnd">
              <a:solidFill>
                <a:srgbClr val="F8766D"/>
              </a:solidFill>
              <a:round/>
            </a:ln>
            <a:effectLst/>
          </c:spPr>
          <c:marker>
            <c:symbol val="none"/>
          </c:marker>
          <c:cat>
            <c:numRef>
              <c:f>'Figure 6'!$F$6:$F$18</c:f>
              <c:numCache>
                <c:formatCode>0.00</c:formatCode>
                <c:ptCount val="13"/>
                <c:pt idx="0">
                  <c:v>-17.5</c:v>
                </c:pt>
                <c:pt idx="1">
                  <c:v>-15</c:v>
                </c:pt>
                <c:pt idx="2">
                  <c:v>-12.5</c:v>
                </c:pt>
                <c:pt idx="3">
                  <c:v>-10</c:v>
                </c:pt>
                <c:pt idx="4">
                  <c:v>-7.5</c:v>
                </c:pt>
                <c:pt idx="5">
                  <c:v>-5</c:v>
                </c:pt>
                <c:pt idx="6">
                  <c:v>-2.5</c:v>
                </c:pt>
                <c:pt idx="7">
                  <c:v>0</c:v>
                </c:pt>
                <c:pt idx="8">
                  <c:v>2.5</c:v>
                </c:pt>
                <c:pt idx="9">
                  <c:v>5</c:v>
                </c:pt>
                <c:pt idx="10">
                  <c:v>7.5</c:v>
                </c:pt>
                <c:pt idx="11">
                  <c:v>10</c:v>
                </c:pt>
                <c:pt idx="12">
                  <c:v>12.5</c:v>
                </c:pt>
              </c:numCache>
            </c:numRef>
          </c:cat>
          <c:val>
            <c:numRef>
              <c:f>'Figure 6'!$P$6:$P$18</c:f>
              <c:numCache>
                <c:formatCode>General</c:formatCode>
                <c:ptCount val="13"/>
                <c:pt idx="0">
                  <c:v>74.084787626199997</c:v>
                </c:pt>
                <c:pt idx="1">
                  <c:v>73.369045126200007</c:v>
                </c:pt>
                <c:pt idx="2">
                  <c:v>72.653302626200002</c:v>
                </c:pt>
                <c:pt idx="3">
                  <c:v>71.937560126199998</c:v>
                </c:pt>
                <c:pt idx="4">
                  <c:v>71.221817626200007</c:v>
                </c:pt>
                <c:pt idx="5">
                  <c:v>70.506075126200003</c:v>
                </c:pt>
                <c:pt idx="6">
                  <c:v>69.790332626199998</c:v>
                </c:pt>
                <c:pt idx="7">
                  <c:v>69.074590126199993</c:v>
                </c:pt>
                <c:pt idx="8">
                  <c:v>68.358847626200003</c:v>
                </c:pt>
                <c:pt idx="9">
                  <c:v>67.643105126199998</c:v>
                </c:pt>
                <c:pt idx="10">
                  <c:v>66.927362626200008</c:v>
                </c:pt>
                <c:pt idx="11">
                  <c:v>66.211620126200003</c:v>
                </c:pt>
                <c:pt idx="12">
                  <c:v>65.495877626199999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243-477B-A476-3BEBBACCAE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37086447"/>
        <c:axId val="1137076879"/>
      </c:lineChart>
      <c:catAx>
        <c:axId val="113708644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nl-NL"/>
                  <a:t>Veranderingen in economisch neoliberalisme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nl-NL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nl-NL"/>
          </a:p>
        </c:txPr>
        <c:crossAx val="1137076879"/>
        <c:crosses val="autoZero"/>
        <c:auto val="1"/>
        <c:lblAlgn val="ctr"/>
        <c:lblOffset val="100"/>
        <c:noMultiLvlLbl val="0"/>
      </c:catAx>
      <c:valAx>
        <c:axId val="1137076879"/>
        <c:scaling>
          <c:orientation val="minMax"/>
          <c:max val="8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nl-NL"/>
                  <a:t>Democratische waarden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nl-NL"/>
          </a:p>
        </c:txPr>
        <c:crossAx val="11370864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cs typeface="Times New Roman" panose="02020603050405020304" pitchFamily="18" charset="0"/>
        </a:defRPr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8T16:52:07.7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1491 1 24575,'43'0'0,"82"2"0,-104 0 0,0 1 0,0 0 0,40 14 0,-21-2 0,-2 3 0,0 1 0,43 28 0,102 85 0,48 77 0,-18 16 0,24 23 0,231 209 0,-349-331 0,65 61 0,-20-28 0,-133-123 0,-1 1 0,44 73 0,49 90 0,-96-150 0,2 0 0,3-2 0,53 64 0,-50-75 0,-10-11 0,37 51 0,-56-68 0,0 1 0,0 0 0,-1 0 0,0 1 0,-1-1 0,0 1 0,-1 0 0,0 0 0,2 20 0,-2 17 0,-3 0 0,-1 0 0,-12 69 0,9-97 0,-1 0 0,-1 0 0,0 0 0,-2-1 0,0 0 0,-1 0 0,-1-1 0,-1 0 0,0-1 0,-2 0 0,-25 28 0,-9 0 0,-1-2 0,-76 51 0,84-65 0,-94 63 0,-4-6 0,-3-6 0,-155 61 0,-141 20-38,353-133-80,-336 105-241,-359 133-65,594-191 532,-246 106 567,285-119-523,-85 41-114,189-82-47,2 3 1,1 1 0,-53 43-1,73-52 9,4-4 0,0 1 0,1 0 0,0 1 0,1 0 0,1 1 0,-17 26 0,-10 33 0,3 1 0,-31 91 0,9 30 0,53-172 0,1 1 0,2 0 0,0 0 0,1 0 0,2 0 0,4 30 0,-5-52 0,5 29 0,9 36 0,-10-57 0,-1 0 0,2-1 0,-1 1 0,2-1 0,-1 0 0,14 18 0,109 120 0,-69-82 0,-35-40 0,1-2 0,2 0 0,50 35 0,96 46 0,-160-98 0,44 24 0,1-3 0,2-2 0,1-3 0,0-2 0,102 19 0,594 72-100,130-70-449,3-38 637,-706-5-127,-128 1 39,628 20 0,-225 65-10,-98-12 120,-279-62-18,162 27 183,-5 20-142,11 16-133,-214-61 0,53 25 0,-56-22 0,1-2 0,44 13 0,24-1 0,87 24 0,1446 507-1267,-1353-450 113,-198-71-4616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8T16:53:19.75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8T16:53:19.75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9T07:32:30.33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5271 0 24575,'10'4'0,"-1"1"0,0-1 0,0 2 0,0-1 0,-1 1 0,0 1 0,12 10 0,49 59 0,-51-54 0,34 45 0,-2 3 0,-4 2 0,43 93 0,30 81 0,51 93 0,-72-141 0,2 1 0,-86-172 0,-8-15 0,0-1 0,0 1 0,1-1 0,0-1 0,1 0 0,0 0 0,1 0 0,0-1 0,1 0 0,15 11 0,17 3 0,1-2 0,74 24 0,55 26 0,-142-55 0,0 1 0,-2 2 0,0 0 0,37 35 0,-49-38 0,0 0 0,-2 2 0,1 0 0,-2 0 0,-1 1 0,0 1 0,14 32 0,-10-13 0,-2 1 0,-1 0 0,-2 1 0,-2 0 0,-2 1 0,-2-1 0,1 62 0,-6-90 0,0 23 0,-1 1 0,-7 41 0,5-66 0,1 0 0,-2 0 0,0 0 0,0 0 0,-1 0 0,0-1 0,-1 0 0,0 0 0,-1-1 0,-11 14 0,-20 16 0,-3-2 0,-57 43 0,17-14 0,60-51 0,-1 0 0,0-2 0,-33 17 0,-76 28 0,77-36 0,-228 74 0,109-42 0,80-21 0,-114 59 0,93-32 0,-289 136 0,-102 34 0,349-155 0,-232 82 0,69-24 0,127-49 0,-410 172 0,501-216 0,-112 51 0,-290 141 0,266-125 0,-53 21 0,251-115 0,-318 125 0,132-38 0,136-60 0,14-4 0,-91 60 0,-62 60 0,173-119 0,24-14 0,0 0 0,1 2 0,2 2 0,1 0 0,1 2 0,1 1 0,2 0 0,1 2 0,1 1 0,2 0 0,2 2 0,-21 59 0,27-64 0,1 0 0,1 1 0,2 0 0,1 1 0,-2 61 0,8-94 0,-1 24 0,1 0 0,2-1 0,0 1 0,7 24 0,-7-41 0,0 1 0,1-1 0,0 0 0,0 0 0,1 0 0,0 0 0,0-1 0,0 1 0,1-1 0,0 0 0,1 0 0,-1-1 0,1 0 0,0 0 0,0 0 0,11 6 0,9 3 0,2 0 0,51 17 0,64 11 0,-139-41 0,156 36-420,2-7 0,210 12 0,338-18-1410,1246-24-1425,-934-5 3379,-490 4-443,894 3-1122,-690 45 1319,-3 50-33,-574-75 147,654 128-86,-213-34 1170,325 21 46,-221-37-588,419 53-534,-1004-138 964,-1 5 1,215 66 0,-26 12 1065,-260-82-1854,0 2 0,-2 1 0,53 32 0,-87-45-176,-1 0 0,0 1 0,0 0 0,0 1 0,-1 0 0,0 0 0,-1 1 0,0 0 0,0 1 0,-1 0 0,0 0 0,-1 0 0,0 1 0,-1 0 0,6 15 0,1 20-1365,-3-3-5461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9T07:33:16.29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4141 0 24575,'4'3'0,"0"0"0,0 0 0,0-1 0,1 0 0,-1 0 0,1 0 0,0 0 0,0-1 0,-1 0 0,1 0 0,0 0 0,0 0 0,0-1 0,9 0 0,3 1 0,85 6 0,206 25 0,161 74-204,-6 21-129,-181-48 245,119 46 88,78 19 0,-361-114 313,179 70-1,-257-84-312,331 128 0,-53-27 0,-57-20 0,-239-89 0,0 2 0,-1 0 0,0 1 0,-1 0 0,0 2 0,-1 1 0,0 0 0,-1 1 0,-1 1 0,-1 1 0,0 0 0,-1 2 0,-1-1 0,0 2 0,-2-1 0,11 23 0,-22-38 0,59 138 0,-53-122 0,-2 1 0,0 1 0,-1-1 0,0 1 0,-1 22 0,-3-22 0,2 14 0,-2 0 0,-6 37 0,5-62 0,-1 0 0,-1-1 0,1 0 0,-2 1 0,0-1 0,0 0 0,0-1 0,-1 1 0,-1-1 0,0 0 0,-8 11 0,2-9 0,1 1 0,-1-2 0,-1 0 0,0 0 0,-1-2 0,1 1 0,-2-2 0,-18 9 0,-19 3 0,-58 15 0,65-21 0,-102 23 0,-240 27 0,-12 1 0,227-38 0,-174 3 0,81-9 0,-169 38 0,197-11 0,-170 28 0,149-45 0,-35 5 0,-404 79-571,129 14 571,249-50 0,258-64 19,1 3 0,2 3 0,-1 2 0,-57 32 0,24-7 219,-132 46 0,32-23-238,-311 159 0,453-202 0,10-7 0,0 2 0,1 1 0,2 2 0,-40 35 0,-253 207 0,301-245 0,-171 134 0,6-10 0,-195 189 0,359-304 0,1 2 0,1 0 0,2 2 0,1 1 0,-25 50 0,24-35 0,3 1 0,3 1 0,-23 86 0,26-67 0,0 1 0,-45 122 0,57-183 0,1 1 0,0 0 0,0 0 0,1 0 0,1 0 0,0 0 0,1 1 0,1-1 0,0 0 0,0 1 0,1-1 0,1 0 0,1 0 0,-1 0 0,2 0 0,0 0 0,1 0 0,0-1 0,0 0 0,2 0 0,-1 0 0,13 15 0,-7-13 0,1-1 0,0 0 0,1 0 0,0-1 0,1-1 0,0-1 0,1 0 0,0-1 0,19 8 0,16 4 0,95 25 0,-77-29 0,131 13 0,71-13 0,41 4 0,100 43 0,-245-36 0,568 90 0,-498-85 0,131 11-263,5-25-303,-172-10 253,546 37-1136,0 37 425,471 153 370,-1009-188 654,2-10 0,230 13 0,37 7 0,-33 12 494,-144-34 2619,-212-22-2850,133 37 0,-42-7-127,12-10-136,103 24 0,159 43 0,-327-83 22,244 45-211,-58 15-628,246 48 797,-548-124 20,109 17 0,119 36 0,-226-51 8,215 57 988,-188-55-996,41 1 0,14 2 0,-43 2 0,1 2 0,-2 3 0,57 24 0,0 0 0,-38-21 252,-30-10-1869,-8 0-5209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9T07:33:28.4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5974 0 24575,'0'788'0,"0"-770"0,-2 0 0,0 0 0,-1-1 0,0 1 0,-2-1 0,-10 28 0,-53 93 0,56-116 0,2 0 0,0 1 0,2 1 0,1-1 0,-7 38 0,-4 15 0,0-8 0,-13 101 0,8 71 0,9-115 0,-3 63 0,19-6 0,-4 96 0,0-263 0,0 1 0,-1 0 0,-1 0 0,-1-1 0,0 0 0,-1 0 0,0 0 0,-2-1 0,-12 20 0,6-14 0,-1 0 0,-1 0 0,-1-1 0,0-1 0,-26 19 0,-5 5 0,22-19 0,-37 25 0,9-13 0,-2-2 0,-1-2 0,-70 26 0,-168 69 0,80-32 0,30-17 0,-175 101 0,54-18 0,47-27 0,23-10 0,-213 118 0,421-225 0,-476 282 0,361-217 0,89-52 0,2 1 0,-93 72 0,59-25 0,-42 34 0,105-91 0,-54 42 0,-87 53 0,75-61 0,-135 85 0,169-101 0,-96 88 0,39-15 0,-88 80 0,-118 76 0,300-253 0,1 1 0,1 0 0,0 1 0,1 1 0,1 0 0,1 1 0,0 1 0,-15 31 0,24-43 0,-10 22 0,1 0 0,1 1 0,-10 40 0,20-60 0,0 0 0,1-1 0,0 1 0,1 0 0,0 0 0,0 0 0,1-1 0,0 1 0,1 0 0,0-1 0,1 1 0,0-1 0,0 0 0,1 1 0,6 9 0,-3-8 0,0 0 0,1 0 0,1-1 0,0 0 0,0-1 0,1 0 0,0-1 0,0 0 0,1 0 0,0-1 0,24 11 0,10 1 0,92 26 0,-76-27 0,120 42 0,95 28 0,-275-88 0,138 38 0,145 61 0,-203-66 0,2-3 0,1-4 0,1-4 0,1-4 0,115 10 0,318-17 0,-383-12 0,1725-3-1420,-1466 30 1420,-135-4 0,583-6-464,-123-6 98,-109 21-284,289 10-515,173-31 1173,-463-8-124,-544-2-31,217 6-273,-193 0 733,99 18 0,-18 11 336,159 25 1679,-66-29-1983,336 52-264,218 58-81,-701-117 272,174 59 1,-107-27-107,511 120-166,-526-133 0,-162-41 0,-1 0 0,1 1 0,-1-1 0,0 1 0,0 0 0,-1 0 0,1 1 0,0 0 0,-1 0 0,0 0 0,0 1 0,0 0 0,-1 0 0,8 10 0,-8-8 0,0 1 0,-1-1 0,0 0 0,0 1 0,-1 0 0,0-1 0,0 1 0,-1 0 0,0 0 0,0 0 0,-1 0 0,-1 9 0,-1 2-227,0 0-1,-2-1 1,0 1-1,-1-1 1,-12 29-1,4-19-6598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9T07:33:29.26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80EE5-A065-4ACC-AA46-8FC81C9BF8DA}" type="datetimeFigureOut">
              <a:rPr lang="nl-NL" smtClean="0"/>
              <a:t>9-4-2025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FF050-1A59-4C66-99B5-658CEADCB21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77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FF050-1A59-4C66-99B5-658CEADCB21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6540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4052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Politiek</a:t>
            </a:r>
            <a:r>
              <a:rPr lang="en-US" dirty="0"/>
              <a:t> </a:t>
            </a:r>
            <a:r>
              <a:rPr lang="en-US" dirty="0" err="1"/>
              <a:t>geweld</a:t>
            </a:r>
            <a:r>
              <a:rPr lang="en-US" dirty="0"/>
              <a:t> is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rechtvaardigen</a:t>
            </a:r>
            <a:r>
              <a:rPr lang="en-US" dirty="0"/>
              <a:t>: </a:t>
            </a:r>
            <a:r>
              <a:rPr lang="en-US" dirty="0" err="1"/>
              <a:t>jongeren</a:t>
            </a:r>
            <a:r>
              <a:rPr lang="en-US" dirty="0"/>
              <a:t> NL 12% versus </a:t>
            </a:r>
            <a:r>
              <a:rPr lang="en-US" dirty="0" err="1"/>
              <a:t>ouderen</a:t>
            </a:r>
            <a:r>
              <a:rPr lang="en-US" dirty="0"/>
              <a:t> NL 7%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FF050-1A59-4C66-99B5-658CEADCB219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1086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https://www.groene.nl/artikel/polarisatiepaniek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07BB4-FD4E-42A1-B483-3D5A20A09CEB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2994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Jongeren steeds vaker bereid ‘symbolische ruimte’ te buiten te gaan: democratische regels aan de kant te schuiven.</a:t>
            </a:r>
          </a:p>
          <a:p>
            <a:r>
              <a:rPr lang="nl-NL" dirty="0"/>
              <a:t>Voorbeeld debat avond: gebruiken geweld.</a:t>
            </a:r>
          </a:p>
          <a:p>
            <a:r>
              <a:rPr lang="nl-NL" dirty="0"/>
              <a:t>Brengt ons bij: waardering van de democratie</a:t>
            </a:r>
          </a:p>
          <a:p>
            <a:endParaRPr lang="nl-NL" dirty="0"/>
          </a:p>
          <a:p>
            <a:r>
              <a:rPr lang="nl-NL" dirty="0"/>
              <a:t>https://www.verwey-jonker.nl/publicatie/democratisch-bewustzijn-in-nederland-2/</a:t>
            </a:r>
          </a:p>
          <a:p>
            <a:r>
              <a:rPr lang="nl-NL" dirty="0"/>
              <a:t>https://nos.nl/artikel/2464537-debatavond-over-geweld-als-vorm-van-klimaatprotest-afgelast-in-amsterdam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FF050-1A59-4C66-99B5-658CEADCB219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186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941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FF050-1A59-4C66-99B5-658CEADCB219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5202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7250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4238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3810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9922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5D041E-84A7-4B38-B6B5-8A89685FE4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06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8608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Sterke</a:t>
            </a:r>
            <a:r>
              <a:rPr lang="en-US" dirty="0"/>
              <a:t> </a:t>
            </a:r>
            <a:r>
              <a:rPr lang="en-US" dirty="0" err="1"/>
              <a:t>leider</a:t>
            </a:r>
            <a:r>
              <a:rPr lang="en-US" dirty="0"/>
              <a:t>:</a:t>
            </a:r>
          </a:p>
          <a:p>
            <a:r>
              <a:rPr lang="en-US" dirty="0"/>
              <a:t>NL </a:t>
            </a:r>
            <a:r>
              <a:rPr lang="en-US" dirty="0" err="1"/>
              <a:t>totaal</a:t>
            </a:r>
            <a:r>
              <a:rPr lang="en-US" dirty="0"/>
              <a:t>: 36%  RU 32% RO 78%</a:t>
            </a:r>
          </a:p>
          <a:p>
            <a:r>
              <a:rPr lang="en-US" dirty="0"/>
              <a:t>Jong 35%</a:t>
            </a:r>
          </a:p>
          <a:p>
            <a:r>
              <a:rPr lang="en-US" dirty="0"/>
              <a:t>Oud 38%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5826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Sterke</a:t>
            </a:r>
            <a:r>
              <a:rPr lang="en-US" dirty="0"/>
              <a:t> </a:t>
            </a:r>
            <a:r>
              <a:rPr lang="en-US" dirty="0" err="1"/>
              <a:t>leider</a:t>
            </a:r>
            <a:r>
              <a:rPr lang="en-US" dirty="0"/>
              <a:t>:</a:t>
            </a:r>
          </a:p>
          <a:p>
            <a:r>
              <a:rPr lang="en-US" dirty="0"/>
              <a:t>NL </a:t>
            </a:r>
            <a:r>
              <a:rPr lang="en-US" dirty="0" err="1"/>
              <a:t>totaal</a:t>
            </a:r>
            <a:r>
              <a:rPr lang="en-US" dirty="0"/>
              <a:t>: 36%</a:t>
            </a:r>
          </a:p>
          <a:p>
            <a:r>
              <a:rPr lang="en-US" dirty="0"/>
              <a:t>Jong 35%</a:t>
            </a:r>
          </a:p>
          <a:p>
            <a:r>
              <a:rPr lang="en-US" dirty="0"/>
              <a:t>Oud 38%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4518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Experts</a:t>
            </a:r>
          </a:p>
          <a:p>
            <a:r>
              <a:rPr lang="en-US" dirty="0"/>
              <a:t>NL </a:t>
            </a:r>
            <a:r>
              <a:rPr lang="en-US" dirty="0" err="1"/>
              <a:t>totaal</a:t>
            </a:r>
            <a:r>
              <a:rPr lang="en-US" dirty="0"/>
              <a:t> 52%</a:t>
            </a:r>
          </a:p>
          <a:p>
            <a:r>
              <a:rPr lang="en-US" dirty="0"/>
              <a:t>Jong: 70% oud: 39%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295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Experts</a:t>
            </a:r>
          </a:p>
          <a:p>
            <a:r>
              <a:rPr lang="en-US" dirty="0"/>
              <a:t>NL </a:t>
            </a:r>
            <a:r>
              <a:rPr lang="en-US" dirty="0" err="1"/>
              <a:t>totaal</a:t>
            </a:r>
            <a:r>
              <a:rPr lang="en-US" dirty="0"/>
              <a:t> 52%</a:t>
            </a:r>
          </a:p>
          <a:p>
            <a:r>
              <a:rPr lang="en-US" dirty="0"/>
              <a:t>Jong: 70% oud: 39%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0419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Leger</a:t>
            </a:r>
          </a:p>
          <a:p>
            <a:r>
              <a:rPr lang="en-US" dirty="0"/>
              <a:t>NL </a:t>
            </a:r>
            <a:r>
              <a:rPr lang="en-US" dirty="0" err="1"/>
              <a:t>totaal</a:t>
            </a:r>
            <a:r>
              <a:rPr lang="en-US" dirty="0"/>
              <a:t>:  4%</a:t>
            </a:r>
          </a:p>
          <a:p>
            <a:r>
              <a:rPr lang="en-US" dirty="0"/>
              <a:t>NL jong: 7% NL oud: 3%</a:t>
            </a:r>
          </a:p>
          <a:p>
            <a:r>
              <a:rPr lang="en-US" dirty="0"/>
              <a:t>RO: jong 51% oud 32%</a:t>
            </a:r>
          </a:p>
          <a:p>
            <a:r>
              <a:rPr lang="en-US" dirty="0"/>
              <a:t>GB jong 24% oud 11%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73329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Leger</a:t>
            </a:r>
          </a:p>
          <a:p>
            <a:r>
              <a:rPr lang="en-US" dirty="0"/>
              <a:t>NL </a:t>
            </a:r>
            <a:r>
              <a:rPr lang="en-US" dirty="0" err="1"/>
              <a:t>totaal</a:t>
            </a:r>
            <a:r>
              <a:rPr lang="en-US" dirty="0"/>
              <a:t>:  4%</a:t>
            </a:r>
          </a:p>
          <a:p>
            <a:r>
              <a:rPr lang="en-US" dirty="0"/>
              <a:t>NL jong: 7% NL oud: 3%</a:t>
            </a:r>
          </a:p>
          <a:p>
            <a:r>
              <a:rPr lang="en-US" dirty="0"/>
              <a:t>RO: jong 51% oud 32%</a:t>
            </a:r>
          </a:p>
          <a:p>
            <a:r>
              <a:rPr lang="en-US" dirty="0"/>
              <a:t>GB jong 24% oud 11%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2559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NL 96% (RU 81%</a:t>
            </a:r>
          </a:p>
          <a:p>
            <a:r>
              <a:rPr lang="en-US" dirty="0"/>
              <a:t>Jong 96% oud 97%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8633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NL 96% (RU 81%</a:t>
            </a:r>
          </a:p>
          <a:p>
            <a:r>
              <a:rPr lang="en-US" dirty="0"/>
              <a:t>Jong 96% oud 97%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86192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2017 en 1999: NL 96%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6466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 zullen ons bezighouden met de vraag: staat de democratie onder druk.</a:t>
            </a:r>
          </a:p>
          <a:p>
            <a:r>
              <a:rPr lang="nl-NL" dirty="0"/>
              <a:t>Vanuit twee hoeken.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FF050-1A59-4C66-99B5-658CEADCB219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80984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6296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89888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Controlled for gender, educational level, religiosity and urbanization.</a:t>
            </a:r>
            <a:b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Source: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EVS (2021), weighted data.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FF050-1A59-4C66-99B5-658CEADCB219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62304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FF050-1A59-4C66-99B5-658CEADCB219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30726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FF050-1A59-4C66-99B5-658CEADCB219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51678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FF050-1A59-4C66-99B5-658CEADCB219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17248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57058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33868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846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9431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71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9455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8005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8284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1971C-BB3B-A613-4261-66F903271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0ADF1C-A7E4-BFBD-7489-DE17D41A40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F123E-BA4D-6BC5-4677-61E9701D4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67EE0-4E1A-CD41-CEF3-A02ED03F59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75D0E-4999-4962-BB09-45C4324F961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952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240464" y="2921000"/>
            <a:ext cx="5489573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4" y="1376363"/>
            <a:ext cx="5489574" cy="154463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62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240464" y="2921000"/>
            <a:ext cx="548957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4" y="1376363"/>
            <a:ext cx="5489574" cy="154463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61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"/>
          <p:cNvSpPr>
            <a:spLocks noGrp="1"/>
          </p:cNvSpPr>
          <p:nvPr>
            <p:ph type="sldNum" sz="quarter" idx="16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Date Placeholder"/>
          <p:cNvSpPr>
            <a:spLocks noGrp="1"/>
          </p:cNvSpPr>
          <p:nvPr>
            <p:ph type="dt" sz="half" idx="14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1" name="Footer Placeholder"/>
          <p:cNvSpPr>
            <a:spLocks noGrp="1"/>
          </p:cNvSpPr>
          <p:nvPr>
            <p:ph type="ftr" sz="quarter" idx="15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pic>
        <p:nvPicPr>
          <p:cNvPr id="4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9" name="Content Placeholder"/>
          <p:cNvSpPr>
            <a:spLocks noGrp="1"/>
          </p:cNvSpPr>
          <p:nvPr>
            <p:ph sz="quarter" idx="13"/>
          </p:nvPr>
        </p:nvSpPr>
        <p:spPr>
          <a:xfrm>
            <a:off x="923924" y="1376363"/>
            <a:ext cx="10345739" cy="4554000"/>
          </a:xfrm>
          <a:prstGeom prst="rect">
            <a:avLst/>
          </a:prstGeom>
        </p:spPr>
        <p:txBody>
          <a:bodyPr lIns="93600" rIns="93600"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 sz="1600"/>
            </a:lvl4pPr>
            <a:lvl5pPr>
              <a:buClr>
                <a:schemeClr val="tx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25062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al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240464" y="2921000"/>
            <a:ext cx="548957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3" y="1376363"/>
            <a:ext cx="5489575" cy="15446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48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64275" y="1410511"/>
            <a:ext cx="5465763" cy="151048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chemeClr val="tx2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059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13" name="Slide Number Placeholder"/>
          <p:cNvSpPr>
            <a:spLocks noGrp="1"/>
          </p:cNvSpPr>
          <p:nvPr>
            <p:ph type="sldNum" sz="quarter" idx="16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Date Placeholder"/>
          <p:cNvSpPr>
            <a:spLocks noGrp="1"/>
          </p:cNvSpPr>
          <p:nvPr>
            <p:ph type="dt" sz="half" idx="14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5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 l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Picture Placeholder"/>
          <p:cNvSpPr>
            <a:spLocks noGrp="1"/>
          </p:cNvSpPr>
          <p:nvPr>
            <p:ph type="pic" sz="quarter" idx="17"/>
          </p:nvPr>
        </p:nvSpPr>
        <p:spPr>
          <a:xfrm>
            <a:off x="-8708" y="0"/>
            <a:ext cx="12200708" cy="5931928"/>
          </a:xfrm>
          <a:custGeom>
            <a:avLst/>
            <a:gdLst>
              <a:gd name="connsiteX0" fmla="*/ 0 w 12192000"/>
              <a:gd name="connsiteY0" fmla="*/ 0 h 5029200"/>
              <a:gd name="connsiteX1" fmla="*/ 12192000 w 12192000"/>
              <a:gd name="connsiteY1" fmla="*/ 0 h 5029200"/>
              <a:gd name="connsiteX2" fmla="*/ 12192000 w 12192000"/>
              <a:gd name="connsiteY2" fmla="*/ 5029200 h 5029200"/>
              <a:gd name="connsiteX3" fmla="*/ 0 w 12192000"/>
              <a:gd name="connsiteY3" fmla="*/ 5029200 h 5029200"/>
              <a:gd name="connsiteX4" fmla="*/ 0 w 12192000"/>
              <a:gd name="connsiteY4" fmla="*/ 0 h 5029200"/>
              <a:gd name="connsiteX0" fmla="*/ 0 w 12192000"/>
              <a:gd name="connsiteY0" fmla="*/ 2666 h 5031866"/>
              <a:gd name="connsiteX1" fmla="*/ 919732 w 12192000"/>
              <a:gd name="connsiteY1" fmla="*/ 0 h 5031866"/>
              <a:gd name="connsiteX2" fmla="*/ 12192000 w 12192000"/>
              <a:gd name="connsiteY2" fmla="*/ 2666 h 5031866"/>
              <a:gd name="connsiteX3" fmla="*/ 12192000 w 12192000"/>
              <a:gd name="connsiteY3" fmla="*/ 5031866 h 5031866"/>
              <a:gd name="connsiteX4" fmla="*/ 0 w 12192000"/>
              <a:gd name="connsiteY4" fmla="*/ 5031866 h 5031866"/>
              <a:gd name="connsiteX5" fmla="*/ 0 w 12192000"/>
              <a:gd name="connsiteY5" fmla="*/ 2666 h 5031866"/>
              <a:gd name="connsiteX0" fmla="*/ 0 w 12192000"/>
              <a:gd name="connsiteY0" fmla="*/ 2666 h 5031866"/>
              <a:gd name="connsiteX1" fmla="*/ 463865 w 12192000"/>
              <a:gd name="connsiteY1" fmla="*/ 2666 h 5031866"/>
              <a:gd name="connsiteX2" fmla="*/ 919732 w 12192000"/>
              <a:gd name="connsiteY2" fmla="*/ 0 h 5031866"/>
              <a:gd name="connsiteX3" fmla="*/ 12192000 w 12192000"/>
              <a:gd name="connsiteY3" fmla="*/ 2666 h 5031866"/>
              <a:gd name="connsiteX4" fmla="*/ 12192000 w 12192000"/>
              <a:gd name="connsiteY4" fmla="*/ 5031866 h 5031866"/>
              <a:gd name="connsiteX5" fmla="*/ 0 w 12192000"/>
              <a:gd name="connsiteY5" fmla="*/ 5031866 h 5031866"/>
              <a:gd name="connsiteX6" fmla="*/ 0 w 12192000"/>
              <a:gd name="connsiteY6" fmla="*/ 2666 h 5031866"/>
              <a:gd name="connsiteX0" fmla="*/ 0 w 12192000"/>
              <a:gd name="connsiteY0" fmla="*/ 0 h 5946266"/>
              <a:gd name="connsiteX1" fmla="*/ 463865 w 12192000"/>
              <a:gd name="connsiteY1" fmla="*/ 917066 h 5946266"/>
              <a:gd name="connsiteX2" fmla="*/ 919732 w 12192000"/>
              <a:gd name="connsiteY2" fmla="*/ 914400 h 5946266"/>
              <a:gd name="connsiteX3" fmla="*/ 12192000 w 12192000"/>
              <a:gd name="connsiteY3" fmla="*/ 917066 h 5946266"/>
              <a:gd name="connsiteX4" fmla="*/ 12192000 w 12192000"/>
              <a:gd name="connsiteY4" fmla="*/ 5946266 h 5946266"/>
              <a:gd name="connsiteX5" fmla="*/ 0 w 12192000"/>
              <a:gd name="connsiteY5" fmla="*/ 5946266 h 5946266"/>
              <a:gd name="connsiteX6" fmla="*/ 0 w 12192000"/>
              <a:gd name="connsiteY6" fmla="*/ 0 h 5946266"/>
              <a:gd name="connsiteX0" fmla="*/ 0 w 12192000"/>
              <a:gd name="connsiteY0" fmla="*/ 0 h 5946266"/>
              <a:gd name="connsiteX1" fmla="*/ 205273 w 12192000"/>
              <a:gd name="connsiteY1" fmla="*/ 407881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463865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68021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72177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59708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8021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43083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21223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0004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09832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63864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15656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8720 w 12217346"/>
              <a:gd name="connsiteY0" fmla="*/ 0 h 5949345"/>
              <a:gd name="connsiteX1" fmla="*/ 466819 w 12217346"/>
              <a:gd name="connsiteY1" fmla="*/ 0 h 5949345"/>
              <a:gd name="connsiteX2" fmla="*/ 469204 w 12217346"/>
              <a:gd name="connsiteY2" fmla="*/ 454004 h 5949345"/>
              <a:gd name="connsiteX3" fmla="*/ 924376 w 12217346"/>
              <a:gd name="connsiteY3" fmla="*/ 905164 h 5949345"/>
              <a:gd name="connsiteX4" fmla="*/ 12217346 w 12217346"/>
              <a:gd name="connsiteY4" fmla="*/ 903675 h 5949345"/>
              <a:gd name="connsiteX5" fmla="*/ 12216114 w 12217346"/>
              <a:gd name="connsiteY5" fmla="*/ 5949345 h 5949345"/>
              <a:gd name="connsiteX6" fmla="*/ 0 w 12217346"/>
              <a:gd name="connsiteY6" fmla="*/ 5928849 h 5949345"/>
              <a:gd name="connsiteX7" fmla="*/ 8720 w 12217346"/>
              <a:gd name="connsiteY7" fmla="*/ 0 h 5949345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7346" h="5931928">
                <a:moveTo>
                  <a:pt x="8720" y="0"/>
                </a:moveTo>
                <a:lnTo>
                  <a:pt x="466819" y="0"/>
                </a:lnTo>
                <a:cubicBezTo>
                  <a:pt x="466819" y="305689"/>
                  <a:pt x="469816" y="280886"/>
                  <a:pt x="469204" y="454004"/>
                </a:cubicBezTo>
                <a:lnTo>
                  <a:pt x="924376" y="905164"/>
                </a:lnTo>
                <a:lnTo>
                  <a:pt x="12217346" y="903675"/>
                </a:lnTo>
                <a:cubicBezTo>
                  <a:pt x="12216935" y="2583513"/>
                  <a:pt x="12216525" y="4252090"/>
                  <a:pt x="12216114" y="5931928"/>
                </a:cubicBezTo>
                <a:lnTo>
                  <a:pt x="0" y="5928849"/>
                </a:lnTo>
                <a:cubicBezTo>
                  <a:pt x="2907" y="3952566"/>
                  <a:pt x="5813" y="1976283"/>
                  <a:pt x="872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7149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7" name="Slide Number Placeholder"/>
          <p:cNvSpPr>
            <a:spLocks noGrp="1"/>
          </p:cNvSpPr>
          <p:nvPr>
            <p:ph type="sldNum" sz="quarter" idx="17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5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16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1376363"/>
            <a:ext cx="4921250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1376363"/>
            <a:ext cx="4919664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tle"/>
          <p:cNvSpPr>
            <a:spLocks noGrp="1"/>
          </p:cNvSpPr>
          <p:nvPr>
            <p:ph type="title"/>
          </p:nvPr>
        </p:nvSpPr>
        <p:spPr/>
        <p:txBody>
          <a:bodyPr lIns="72000" r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3427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13" name="Slide Number Placeholder"/>
          <p:cNvSpPr>
            <a:spLocks noGrp="1"/>
          </p:cNvSpPr>
          <p:nvPr>
            <p:ph type="sldNum" sz="quarter" idx="19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7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8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2295525"/>
            <a:ext cx="4921250" cy="3635376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tle column 2"/>
          <p:cNvSpPr>
            <a:spLocks noGrp="1"/>
          </p:cNvSpPr>
          <p:nvPr>
            <p:ph type="body" sz="quarter" idx="16"/>
          </p:nvPr>
        </p:nvSpPr>
        <p:spPr>
          <a:xfrm>
            <a:off x="6348413" y="1376363"/>
            <a:ext cx="4921251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2295524"/>
            <a:ext cx="4919664" cy="3648075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6" name="Title column 1"/>
          <p:cNvSpPr>
            <a:spLocks noGrp="1"/>
          </p:cNvSpPr>
          <p:nvPr>
            <p:ph type="body" sz="quarter" idx="15"/>
          </p:nvPr>
        </p:nvSpPr>
        <p:spPr>
          <a:xfrm>
            <a:off x="923925" y="1376363"/>
            <a:ext cx="4919662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437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6">
          <p15:clr>
            <a:srgbClr val="FBAE40"/>
          </p15:clr>
        </p15:guide>
        <p15:guide id="2" orient="horz" pos="144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10" name="Slide Number Placeholder"/>
          <p:cNvSpPr>
            <a:spLocks noGrp="1"/>
          </p:cNvSpPr>
          <p:nvPr>
            <p:ph type="sldNum" sz="quarter" idx="17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5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8" name="Footer Placeholder"/>
          <p:cNvSpPr>
            <a:spLocks noGrp="1"/>
          </p:cNvSpPr>
          <p:nvPr>
            <p:ph type="ftr" sz="quarter" idx="16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1376363"/>
            <a:ext cx="4919664" cy="4551771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348413" y="914400"/>
            <a:ext cx="5843587" cy="5013734"/>
          </a:xfrm>
          <a:custGeom>
            <a:avLst/>
            <a:gdLst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0 w 5843587"/>
              <a:gd name="connsiteY3" fmla="*/ 5029200 h 5029200"/>
              <a:gd name="connsiteX4" fmla="*/ 0 w 5843587"/>
              <a:gd name="connsiteY4" fmla="*/ 0 h 5029200"/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456677 w 5843587"/>
              <a:gd name="connsiteY3" fmla="*/ 5027843 h 5029200"/>
              <a:gd name="connsiteX4" fmla="*/ 0 w 5843587"/>
              <a:gd name="connsiteY4" fmla="*/ 5029200 h 5029200"/>
              <a:gd name="connsiteX5" fmla="*/ 0 w 5843587"/>
              <a:gd name="connsiteY5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1880 w 5845467"/>
              <a:gd name="connsiteY4" fmla="*/ 5029200 h 5029200"/>
              <a:gd name="connsiteX5" fmla="*/ 0 w 5845467"/>
              <a:gd name="connsiteY5" fmla="*/ 4569287 h 5029200"/>
              <a:gd name="connsiteX6" fmla="*/ 1880 w 5845467"/>
              <a:gd name="connsiteY6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0 w 5845467"/>
              <a:gd name="connsiteY4" fmla="*/ 4569287 h 5029200"/>
              <a:gd name="connsiteX5" fmla="*/ 1880 w 5845467"/>
              <a:gd name="connsiteY5" fmla="*/ 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5467" h="5029200">
                <a:moveTo>
                  <a:pt x="1880" y="0"/>
                </a:moveTo>
                <a:lnTo>
                  <a:pt x="5845467" y="0"/>
                </a:lnTo>
                <a:lnTo>
                  <a:pt x="5845467" y="5029200"/>
                </a:lnTo>
                <a:lnTo>
                  <a:pt x="458557" y="5027843"/>
                </a:lnTo>
                <a:lnTo>
                  <a:pt x="0" y="4569287"/>
                </a:lnTo>
                <a:cubicBezTo>
                  <a:pt x="627" y="3046191"/>
                  <a:pt x="1253" y="1523096"/>
                  <a:pt x="188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0654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0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0300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240464" y="2921000"/>
            <a:ext cx="548957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4" y="1376363"/>
            <a:ext cx="5489574" cy="154463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96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"/>
          <p:cNvSpPr>
            <a:spLocks noGrp="1"/>
          </p:cNvSpPr>
          <p:nvPr>
            <p:ph type="sldNum" sz="quarter" idx="16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1D7E65D2-D024-4CD4-8EFB-C433426137D9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Date Placeholder"/>
          <p:cNvSpPr>
            <a:spLocks noGrp="1"/>
          </p:cNvSpPr>
          <p:nvPr>
            <p:ph type="dt" sz="half" idx="14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/>
          </a:p>
        </p:txBody>
      </p:sp>
      <p:sp>
        <p:nvSpPr>
          <p:cNvPr id="11" name="Footer Placeholder"/>
          <p:cNvSpPr>
            <a:spLocks noGrp="1"/>
          </p:cNvSpPr>
          <p:nvPr>
            <p:ph type="ftr" sz="quarter" idx="15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</a:p>
        </p:txBody>
      </p:sp>
      <p:pic>
        <p:nvPicPr>
          <p:cNvPr id="4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2"/>
          </a:xfrm>
          <a:prstGeom prst="rect">
            <a:avLst/>
          </a:prstGeom>
        </p:spPr>
      </p:pic>
      <p:sp>
        <p:nvSpPr>
          <p:cNvPr id="9" name="Content Placeholder"/>
          <p:cNvSpPr>
            <a:spLocks noGrp="1"/>
          </p:cNvSpPr>
          <p:nvPr>
            <p:ph sz="quarter" idx="13"/>
          </p:nvPr>
        </p:nvSpPr>
        <p:spPr>
          <a:xfrm>
            <a:off x="923925" y="1376363"/>
            <a:ext cx="10345738" cy="4556125"/>
          </a:xfrm>
          <a:prstGeom prst="rect">
            <a:avLst/>
          </a:prstGeom>
        </p:spPr>
        <p:txBody>
          <a:bodyPr lIns="90000" rIns="90000"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 sz="1600"/>
            </a:lvl4pPr>
            <a:lvl5pPr>
              <a:buClr>
                <a:schemeClr val="tx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38879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"/>
          <p:cNvSpPr>
            <a:spLocks noGrp="1"/>
          </p:cNvSpPr>
          <p:nvPr>
            <p:ph type="sldNum" sz="quarter" idx="16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Date Placeholder"/>
          <p:cNvSpPr>
            <a:spLocks noGrp="1"/>
          </p:cNvSpPr>
          <p:nvPr>
            <p:ph type="dt" sz="half" idx="14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1" name="Footer Placeholder"/>
          <p:cNvSpPr>
            <a:spLocks noGrp="1"/>
          </p:cNvSpPr>
          <p:nvPr>
            <p:ph type="ftr" sz="quarter" idx="15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pic>
        <p:nvPicPr>
          <p:cNvPr id="4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  <p:sp>
        <p:nvSpPr>
          <p:cNvPr id="9" name="Content Placeholder"/>
          <p:cNvSpPr>
            <a:spLocks noGrp="1"/>
          </p:cNvSpPr>
          <p:nvPr>
            <p:ph sz="quarter" idx="13"/>
          </p:nvPr>
        </p:nvSpPr>
        <p:spPr>
          <a:xfrm>
            <a:off x="923924" y="1376363"/>
            <a:ext cx="10345739" cy="4554537"/>
          </a:xfrm>
          <a:prstGeom prst="rect">
            <a:avLst/>
          </a:prstGeom>
        </p:spPr>
        <p:txBody>
          <a:bodyPr lIns="93600" rIns="93600"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 sz="1600"/>
            </a:lvl4pPr>
            <a:lvl5pPr>
              <a:buClr>
                <a:schemeClr val="tx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8283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al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240464" y="2921000"/>
            <a:ext cx="548957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3" y="1376363"/>
            <a:ext cx="5489575" cy="15446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4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64275" y="1410511"/>
            <a:ext cx="5465763" cy="151048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chemeClr val="tx2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125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  <p:sp>
        <p:nvSpPr>
          <p:cNvPr id="13" name="Slide Number Placeholder"/>
          <p:cNvSpPr>
            <a:spLocks noGrp="1"/>
          </p:cNvSpPr>
          <p:nvPr>
            <p:ph type="sldNum" sz="quarter" idx="16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Date Placeholder"/>
          <p:cNvSpPr>
            <a:spLocks noGrp="1"/>
          </p:cNvSpPr>
          <p:nvPr>
            <p:ph type="dt" sz="half" idx="14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5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 l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Picture Placeholder"/>
          <p:cNvSpPr>
            <a:spLocks noGrp="1"/>
          </p:cNvSpPr>
          <p:nvPr>
            <p:ph type="pic" sz="quarter" idx="17"/>
          </p:nvPr>
        </p:nvSpPr>
        <p:spPr>
          <a:xfrm>
            <a:off x="-8708" y="0"/>
            <a:ext cx="12200708" cy="5931928"/>
          </a:xfrm>
          <a:custGeom>
            <a:avLst/>
            <a:gdLst>
              <a:gd name="connsiteX0" fmla="*/ 0 w 12192000"/>
              <a:gd name="connsiteY0" fmla="*/ 0 h 5029200"/>
              <a:gd name="connsiteX1" fmla="*/ 12192000 w 12192000"/>
              <a:gd name="connsiteY1" fmla="*/ 0 h 5029200"/>
              <a:gd name="connsiteX2" fmla="*/ 12192000 w 12192000"/>
              <a:gd name="connsiteY2" fmla="*/ 5029200 h 5029200"/>
              <a:gd name="connsiteX3" fmla="*/ 0 w 12192000"/>
              <a:gd name="connsiteY3" fmla="*/ 5029200 h 5029200"/>
              <a:gd name="connsiteX4" fmla="*/ 0 w 12192000"/>
              <a:gd name="connsiteY4" fmla="*/ 0 h 5029200"/>
              <a:gd name="connsiteX0" fmla="*/ 0 w 12192000"/>
              <a:gd name="connsiteY0" fmla="*/ 2666 h 5031866"/>
              <a:gd name="connsiteX1" fmla="*/ 919732 w 12192000"/>
              <a:gd name="connsiteY1" fmla="*/ 0 h 5031866"/>
              <a:gd name="connsiteX2" fmla="*/ 12192000 w 12192000"/>
              <a:gd name="connsiteY2" fmla="*/ 2666 h 5031866"/>
              <a:gd name="connsiteX3" fmla="*/ 12192000 w 12192000"/>
              <a:gd name="connsiteY3" fmla="*/ 5031866 h 5031866"/>
              <a:gd name="connsiteX4" fmla="*/ 0 w 12192000"/>
              <a:gd name="connsiteY4" fmla="*/ 5031866 h 5031866"/>
              <a:gd name="connsiteX5" fmla="*/ 0 w 12192000"/>
              <a:gd name="connsiteY5" fmla="*/ 2666 h 5031866"/>
              <a:gd name="connsiteX0" fmla="*/ 0 w 12192000"/>
              <a:gd name="connsiteY0" fmla="*/ 2666 h 5031866"/>
              <a:gd name="connsiteX1" fmla="*/ 463865 w 12192000"/>
              <a:gd name="connsiteY1" fmla="*/ 2666 h 5031866"/>
              <a:gd name="connsiteX2" fmla="*/ 919732 w 12192000"/>
              <a:gd name="connsiteY2" fmla="*/ 0 h 5031866"/>
              <a:gd name="connsiteX3" fmla="*/ 12192000 w 12192000"/>
              <a:gd name="connsiteY3" fmla="*/ 2666 h 5031866"/>
              <a:gd name="connsiteX4" fmla="*/ 12192000 w 12192000"/>
              <a:gd name="connsiteY4" fmla="*/ 5031866 h 5031866"/>
              <a:gd name="connsiteX5" fmla="*/ 0 w 12192000"/>
              <a:gd name="connsiteY5" fmla="*/ 5031866 h 5031866"/>
              <a:gd name="connsiteX6" fmla="*/ 0 w 12192000"/>
              <a:gd name="connsiteY6" fmla="*/ 2666 h 5031866"/>
              <a:gd name="connsiteX0" fmla="*/ 0 w 12192000"/>
              <a:gd name="connsiteY0" fmla="*/ 0 h 5946266"/>
              <a:gd name="connsiteX1" fmla="*/ 463865 w 12192000"/>
              <a:gd name="connsiteY1" fmla="*/ 917066 h 5946266"/>
              <a:gd name="connsiteX2" fmla="*/ 919732 w 12192000"/>
              <a:gd name="connsiteY2" fmla="*/ 914400 h 5946266"/>
              <a:gd name="connsiteX3" fmla="*/ 12192000 w 12192000"/>
              <a:gd name="connsiteY3" fmla="*/ 917066 h 5946266"/>
              <a:gd name="connsiteX4" fmla="*/ 12192000 w 12192000"/>
              <a:gd name="connsiteY4" fmla="*/ 5946266 h 5946266"/>
              <a:gd name="connsiteX5" fmla="*/ 0 w 12192000"/>
              <a:gd name="connsiteY5" fmla="*/ 5946266 h 5946266"/>
              <a:gd name="connsiteX6" fmla="*/ 0 w 12192000"/>
              <a:gd name="connsiteY6" fmla="*/ 0 h 5946266"/>
              <a:gd name="connsiteX0" fmla="*/ 0 w 12192000"/>
              <a:gd name="connsiteY0" fmla="*/ 0 h 5946266"/>
              <a:gd name="connsiteX1" fmla="*/ 205273 w 12192000"/>
              <a:gd name="connsiteY1" fmla="*/ 407881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463865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68021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72177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59708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8021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43083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21223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0004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09832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63864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15656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8720 w 12217346"/>
              <a:gd name="connsiteY0" fmla="*/ 0 h 5949345"/>
              <a:gd name="connsiteX1" fmla="*/ 466819 w 12217346"/>
              <a:gd name="connsiteY1" fmla="*/ 0 h 5949345"/>
              <a:gd name="connsiteX2" fmla="*/ 469204 w 12217346"/>
              <a:gd name="connsiteY2" fmla="*/ 454004 h 5949345"/>
              <a:gd name="connsiteX3" fmla="*/ 924376 w 12217346"/>
              <a:gd name="connsiteY3" fmla="*/ 905164 h 5949345"/>
              <a:gd name="connsiteX4" fmla="*/ 12217346 w 12217346"/>
              <a:gd name="connsiteY4" fmla="*/ 903675 h 5949345"/>
              <a:gd name="connsiteX5" fmla="*/ 12216114 w 12217346"/>
              <a:gd name="connsiteY5" fmla="*/ 5949345 h 5949345"/>
              <a:gd name="connsiteX6" fmla="*/ 0 w 12217346"/>
              <a:gd name="connsiteY6" fmla="*/ 5928849 h 5949345"/>
              <a:gd name="connsiteX7" fmla="*/ 8720 w 12217346"/>
              <a:gd name="connsiteY7" fmla="*/ 0 h 5949345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7346" h="5931928">
                <a:moveTo>
                  <a:pt x="8720" y="0"/>
                </a:moveTo>
                <a:lnTo>
                  <a:pt x="466819" y="0"/>
                </a:lnTo>
                <a:cubicBezTo>
                  <a:pt x="466819" y="305689"/>
                  <a:pt x="469816" y="280886"/>
                  <a:pt x="469204" y="454004"/>
                </a:cubicBezTo>
                <a:lnTo>
                  <a:pt x="924376" y="905164"/>
                </a:lnTo>
                <a:lnTo>
                  <a:pt x="12217346" y="903675"/>
                </a:lnTo>
                <a:cubicBezTo>
                  <a:pt x="12216935" y="2583513"/>
                  <a:pt x="12216525" y="4252090"/>
                  <a:pt x="12216114" y="5931928"/>
                </a:cubicBezTo>
                <a:lnTo>
                  <a:pt x="0" y="5928849"/>
                </a:lnTo>
                <a:cubicBezTo>
                  <a:pt x="2907" y="3952566"/>
                  <a:pt x="5813" y="1976283"/>
                  <a:pt x="872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7003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  <p:sp>
        <p:nvSpPr>
          <p:cNvPr id="7" name="Slide Number Placeholder"/>
          <p:cNvSpPr>
            <a:spLocks noGrp="1"/>
          </p:cNvSpPr>
          <p:nvPr>
            <p:ph type="sldNum" sz="quarter" idx="17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5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16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1376363"/>
            <a:ext cx="4921250" cy="4554537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1376363"/>
            <a:ext cx="4919664" cy="4554537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tle"/>
          <p:cNvSpPr>
            <a:spLocks noGrp="1"/>
          </p:cNvSpPr>
          <p:nvPr>
            <p:ph type="title"/>
          </p:nvPr>
        </p:nvSpPr>
        <p:spPr/>
        <p:txBody>
          <a:bodyPr lIns="72000" r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3720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  <p:sp>
        <p:nvSpPr>
          <p:cNvPr id="13" name="Slide Number Placeholder"/>
          <p:cNvSpPr>
            <a:spLocks noGrp="1"/>
          </p:cNvSpPr>
          <p:nvPr>
            <p:ph type="sldNum" sz="quarter" idx="19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7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8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2295525"/>
            <a:ext cx="4921250" cy="3635376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tle column 2"/>
          <p:cNvSpPr>
            <a:spLocks noGrp="1"/>
          </p:cNvSpPr>
          <p:nvPr>
            <p:ph type="body" sz="quarter" idx="16"/>
          </p:nvPr>
        </p:nvSpPr>
        <p:spPr>
          <a:xfrm>
            <a:off x="6348413" y="1376363"/>
            <a:ext cx="4921251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2295525"/>
            <a:ext cx="4919664" cy="3635376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6" name="Title column 1"/>
          <p:cNvSpPr>
            <a:spLocks noGrp="1"/>
          </p:cNvSpPr>
          <p:nvPr>
            <p:ph type="body" sz="quarter" idx="15"/>
          </p:nvPr>
        </p:nvSpPr>
        <p:spPr>
          <a:xfrm>
            <a:off x="923925" y="1376363"/>
            <a:ext cx="4919662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715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6">
          <p15:clr>
            <a:srgbClr val="FBAE40"/>
          </p15:clr>
        </p15:guide>
        <p15:guide id="2" orient="horz" pos="144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  <p:sp>
        <p:nvSpPr>
          <p:cNvPr id="10" name="Slide Number Placeholder"/>
          <p:cNvSpPr>
            <a:spLocks noGrp="1"/>
          </p:cNvSpPr>
          <p:nvPr>
            <p:ph type="sldNum" sz="quarter" idx="17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5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8" name="Footer Placeholder"/>
          <p:cNvSpPr>
            <a:spLocks noGrp="1"/>
          </p:cNvSpPr>
          <p:nvPr>
            <p:ph type="ftr" sz="quarter" idx="16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1376362"/>
            <a:ext cx="4919664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348413" y="914400"/>
            <a:ext cx="5843587" cy="5013734"/>
          </a:xfrm>
          <a:custGeom>
            <a:avLst/>
            <a:gdLst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0 w 5843587"/>
              <a:gd name="connsiteY3" fmla="*/ 5029200 h 5029200"/>
              <a:gd name="connsiteX4" fmla="*/ 0 w 5843587"/>
              <a:gd name="connsiteY4" fmla="*/ 0 h 5029200"/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456677 w 5843587"/>
              <a:gd name="connsiteY3" fmla="*/ 5027843 h 5029200"/>
              <a:gd name="connsiteX4" fmla="*/ 0 w 5843587"/>
              <a:gd name="connsiteY4" fmla="*/ 5029200 h 5029200"/>
              <a:gd name="connsiteX5" fmla="*/ 0 w 5843587"/>
              <a:gd name="connsiteY5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1880 w 5845467"/>
              <a:gd name="connsiteY4" fmla="*/ 5029200 h 5029200"/>
              <a:gd name="connsiteX5" fmla="*/ 0 w 5845467"/>
              <a:gd name="connsiteY5" fmla="*/ 4569287 h 5029200"/>
              <a:gd name="connsiteX6" fmla="*/ 1880 w 5845467"/>
              <a:gd name="connsiteY6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0 w 5845467"/>
              <a:gd name="connsiteY4" fmla="*/ 4569287 h 5029200"/>
              <a:gd name="connsiteX5" fmla="*/ 1880 w 5845467"/>
              <a:gd name="connsiteY5" fmla="*/ 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5467" h="5029200">
                <a:moveTo>
                  <a:pt x="1880" y="0"/>
                </a:moveTo>
                <a:lnTo>
                  <a:pt x="5845467" y="0"/>
                </a:lnTo>
                <a:lnTo>
                  <a:pt x="5845467" y="5029200"/>
                </a:lnTo>
                <a:lnTo>
                  <a:pt x="458557" y="5027843"/>
                </a:lnTo>
                <a:lnTo>
                  <a:pt x="0" y="4569287"/>
                </a:lnTo>
                <a:cubicBezTo>
                  <a:pt x="627" y="3046191"/>
                  <a:pt x="1253" y="1523096"/>
                  <a:pt x="188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72818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0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pic>
        <p:nvPicPr>
          <p:cNvPr id="7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9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NSV nascholing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11D50B26-D846-41B1-A06E-0004F0617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83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240464" y="2921000"/>
            <a:ext cx="548957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4" y="1376363"/>
            <a:ext cx="5489574" cy="154463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51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al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464" y="2921000"/>
            <a:ext cx="548957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dirty="0"/>
              <a:t> 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3" y="1376363"/>
            <a:ext cx="5489575" cy="15446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4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"/>
          <p:cNvSpPr>
            <a:spLocks noGrp="1"/>
          </p:cNvSpPr>
          <p:nvPr>
            <p:ph type="sldNum" sz="quarter" idx="16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Date Placeholder"/>
          <p:cNvSpPr>
            <a:spLocks noGrp="1"/>
          </p:cNvSpPr>
          <p:nvPr>
            <p:ph type="dt" sz="half" idx="14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1" name="Footer Placeholder"/>
          <p:cNvSpPr>
            <a:spLocks noGrp="1"/>
          </p:cNvSpPr>
          <p:nvPr>
            <p:ph type="ftr" sz="quarter" idx="15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pic>
        <p:nvPicPr>
          <p:cNvPr id="4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9" name="Content Placeholder"/>
          <p:cNvSpPr>
            <a:spLocks noGrp="1"/>
          </p:cNvSpPr>
          <p:nvPr>
            <p:ph sz="quarter" idx="13"/>
          </p:nvPr>
        </p:nvSpPr>
        <p:spPr>
          <a:xfrm>
            <a:off x="923924" y="1376363"/>
            <a:ext cx="10345739" cy="4554000"/>
          </a:xfrm>
          <a:prstGeom prst="rect">
            <a:avLst/>
          </a:prstGeom>
        </p:spPr>
        <p:txBody>
          <a:bodyPr lIns="93600" rIns="93600"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 sz="1600"/>
            </a:lvl4pPr>
            <a:lvl5pPr>
              <a:buClr>
                <a:schemeClr val="tx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38410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al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240464" y="2921000"/>
            <a:ext cx="548957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3" y="1376363"/>
            <a:ext cx="5489575" cy="15446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28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64275" y="1410511"/>
            <a:ext cx="5465763" cy="151048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chemeClr val="tx2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800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13" name="Slide Number Placeholder"/>
          <p:cNvSpPr>
            <a:spLocks noGrp="1"/>
          </p:cNvSpPr>
          <p:nvPr>
            <p:ph type="sldNum" sz="quarter" idx="16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Date Placeholder"/>
          <p:cNvSpPr>
            <a:spLocks noGrp="1"/>
          </p:cNvSpPr>
          <p:nvPr>
            <p:ph type="dt" sz="half" idx="14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5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 l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Picture Placeholder"/>
          <p:cNvSpPr>
            <a:spLocks noGrp="1"/>
          </p:cNvSpPr>
          <p:nvPr>
            <p:ph type="pic" sz="quarter" idx="17"/>
          </p:nvPr>
        </p:nvSpPr>
        <p:spPr>
          <a:xfrm>
            <a:off x="-8708" y="0"/>
            <a:ext cx="12200708" cy="5931928"/>
          </a:xfrm>
          <a:custGeom>
            <a:avLst/>
            <a:gdLst>
              <a:gd name="connsiteX0" fmla="*/ 0 w 12192000"/>
              <a:gd name="connsiteY0" fmla="*/ 0 h 5029200"/>
              <a:gd name="connsiteX1" fmla="*/ 12192000 w 12192000"/>
              <a:gd name="connsiteY1" fmla="*/ 0 h 5029200"/>
              <a:gd name="connsiteX2" fmla="*/ 12192000 w 12192000"/>
              <a:gd name="connsiteY2" fmla="*/ 5029200 h 5029200"/>
              <a:gd name="connsiteX3" fmla="*/ 0 w 12192000"/>
              <a:gd name="connsiteY3" fmla="*/ 5029200 h 5029200"/>
              <a:gd name="connsiteX4" fmla="*/ 0 w 12192000"/>
              <a:gd name="connsiteY4" fmla="*/ 0 h 5029200"/>
              <a:gd name="connsiteX0" fmla="*/ 0 w 12192000"/>
              <a:gd name="connsiteY0" fmla="*/ 2666 h 5031866"/>
              <a:gd name="connsiteX1" fmla="*/ 919732 w 12192000"/>
              <a:gd name="connsiteY1" fmla="*/ 0 h 5031866"/>
              <a:gd name="connsiteX2" fmla="*/ 12192000 w 12192000"/>
              <a:gd name="connsiteY2" fmla="*/ 2666 h 5031866"/>
              <a:gd name="connsiteX3" fmla="*/ 12192000 w 12192000"/>
              <a:gd name="connsiteY3" fmla="*/ 5031866 h 5031866"/>
              <a:gd name="connsiteX4" fmla="*/ 0 w 12192000"/>
              <a:gd name="connsiteY4" fmla="*/ 5031866 h 5031866"/>
              <a:gd name="connsiteX5" fmla="*/ 0 w 12192000"/>
              <a:gd name="connsiteY5" fmla="*/ 2666 h 5031866"/>
              <a:gd name="connsiteX0" fmla="*/ 0 w 12192000"/>
              <a:gd name="connsiteY0" fmla="*/ 2666 h 5031866"/>
              <a:gd name="connsiteX1" fmla="*/ 463865 w 12192000"/>
              <a:gd name="connsiteY1" fmla="*/ 2666 h 5031866"/>
              <a:gd name="connsiteX2" fmla="*/ 919732 w 12192000"/>
              <a:gd name="connsiteY2" fmla="*/ 0 h 5031866"/>
              <a:gd name="connsiteX3" fmla="*/ 12192000 w 12192000"/>
              <a:gd name="connsiteY3" fmla="*/ 2666 h 5031866"/>
              <a:gd name="connsiteX4" fmla="*/ 12192000 w 12192000"/>
              <a:gd name="connsiteY4" fmla="*/ 5031866 h 5031866"/>
              <a:gd name="connsiteX5" fmla="*/ 0 w 12192000"/>
              <a:gd name="connsiteY5" fmla="*/ 5031866 h 5031866"/>
              <a:gd name="connsiteX6" fmla="*/ 0 w 12192000"/>
              <a:gd name="connsiteY6" fmla="*/ 2666 h 5031866"/>
              <a:gd name="connsiteX0" fmla="*/ 0 w 12192000"/>
              <a:gd name="connsiteY0" fmla="*/ 0 h 5946266"/>
              <a:gd name="connsiteX1" fmla="*/ 463865 w 12192000"/>
              <a:gd name="connsiteY1" fmla="*/ 917066 h 5946266"/>
              <a:gd name="connsiteX2" fmla="*/ 919732 w 12192000"/>
              <a:gd name="connsiteY2" fmla="*/ 914400 h 5946266"/>
              <a:gd name="connsiteX3" fmla="*/ 12192000 w 12192000"/>
              <a:gd name="connsiteY3" fmla="*/ 917066 h 5946266"/>
              <a:gd name="connsiteX4" fmla="*/ 12192000 w 12192000"/>
              <a:gd name="connsiteY4" fmla="*/ 5946266 h 5946266"/>
              <a:gd name="connsiteX5" fmla="*/ 0 w 12192000"/>
              <a:gd name="connsiteY5" fmla="*/ 5946266 h 5946266"/>
              <a:gd name="connsiteX6" fmla="*/ 0 w 12192000"/>
              <a:gd name="connsiteY6" fmla="*/ 0 h 5946266"/>
              <a:gd name="connsiteX0" fmla="*/ 0 w 12192000"/>
              <a:gd name="connsiteY0" fmla="*/ 0 h 5946266"/>
              <a:gd name="connsiteX1" fmla="*/ 205273 w 12192000"/>
              <a:gd name="connsiteY1" fmla="*/ 407881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463865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68021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72177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59708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8021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43083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21223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0004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09832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63864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15656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8720 w 12217346"/>
              <a:gd name="connsiteY0" fmla="*/ 0 h 5949345"/>
              <a:gd name="connsiteX1" fmla="*/ 466819 w 12217346"/>
              <a:gd name="connsiteY1" fmla="*/ 0 h 5949345"/>
              <a:gd name="connsiteX2" fmla="*/ 469204 w 12217346"/>
              <a:gd name="connsiteY2" fmla="*/ 454004 h 5949345"/>
              <a:gd name="connsiteX3" fmla="*/ 924376 w 12217346"/>
              <a:gd name="connsiteY3" fmla="*/ 905164 h 5949345"/>
              <a:gd name="connsiteX4" fmla="*/ 12217346 w 12217346"/>
              <a:gd name="connsiteY4" fmla="*/ 903675 h 5949345"/>
              <a:gd name="connsiteX5" fmla="*/ 12216114 w 12217346"/>
              <a:gd name="connsiteY5" fmla="*/ 5949345 h 5949345"/>
              <a:gd name="connsiteX6" fmla="*/ 0 w 12217346"/>
              <a:gd name="connsiteY6" fmla="*/ 5928849 h 5949345"/>
              <a:gd name="connsiteX7" fmla="*/ 8720 w 12217346"/>
              <a:gd name="connsiteY7" fmla="*/ 0 h 5949345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7346" h="5931928">
                <a:moveTo>
                  <a:pt x="8720" y="0"/>
                </a:moveTo>
                <a:lnTo>
                  <a:pt x="466819" y="0"/>
                </a:lnTo>
                <a:cubicBezTo>
                  <a:pt x="466819" y="305689"/>
                  <a:pt x="469816" y="280886"/>
                  <a:pt x="469204" y="454004"/>
                </a:cubicBezTo>
                <a:lnTo>
                  <a:pt x="924376" y="905164"/>
                </a:lnTo>
                <a:lnTo>
                  <a:pt x="12217346" y="903675"/>
                </a:lnTo>
                <a:cubicBezTo>
                  <a:pt x="12216935" y="2583513"/>
                  <a:pt x="12216525" y="4252090"/>
                  <a:pt x="12216114" y="5931928"/>
                </a:cubicBezTo>
                <a:lnTo>
                  <a:pt x="0" y="5928849"/>
                </a:lnTo>
                <a:cubicBezTo>
                  <a:pt x="2907" y="3952566"/>
                  <a:pt x="5813" y="1976283"/>
                  <a:pt x="872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3609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"/>
          <p:cNvSpPr>
            <a:spLocks noGrp="1"/>
          </p:cNvSpPr>
          <p:nvPr>
            <p:ph type="sldNum" sz="quarter" idx="17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5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16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1376363"/>
            <a:ext cx="4921250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1376363"/>
            <a:ext cx="4919664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tle"/>
          <p:cNvSpPr>
            <a:spLocks noGrp="1"/>
          </p:cNvSpPr>
          <p:nvPr>
            <p:ph type="title"/>
          </p:nvPr>
        </p:nvSpPr>
        <p:spPr/>
        <p:txBody>
          <a:bodyPr lIns="72000" r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0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885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13" name="Slide Number Placeholder"/>
          <p:cNvSpPr>
            <a:spLocks noGrp="1"/>
          </p:cNvSpPr>
          <p:nvPr>
            <p:ph type="sldNum" sz="quarter" idx="19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7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8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2295525"/>
            <a:ext cx="4921250" cy="3635376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tle column 2"/>
          <p:cNvSpPr>
            <a:spLocks noGrp="1"/>
          </p:cNvSpPr>
          <p:nvPr>
            <p:ph type="body" sz="quarter" idx="16"/>
          </p:nvPr>
        </p:nvSpPr>
        <p:spPr>
          <a:xfrm>
            <a:off x="6348413" y="1376363"/>
            <a:ext cx="4921251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2295525"/>
            <a:ext cx="4919664" cy="3635376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6" name="Title column 1"/>
          <p:cNvSpPr>
            <a:spLocks noGrp="1"/>
          </p:cNvSpPr>
          <p:nvPr>
            <p:ph type="body" sz="quarter" idx="15"/>
          </p:nvPr>
        </p:nvSpPr>
        <p:spPr>
          <a:xfrm>
            <a:off x="923925" y="1376363"/>
            <a:ext cx="4919662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8339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6">
          <p15:clr>
            <a:srgbClr val="FBAE40"/>
          </p15:clr>
        </p15:guide>
        <p15:guide id="2" orient="horz" pos="144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10" name="Slide Number Placeholder"/>
          <p:cNvSpPr>
            <a:spLocks noGrp="1"/>
          </p:cNvSpPr>
          <p:nvPr>
            <p:ph type="sldNum" sz="quarter" idx="17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5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8" name="Footer Placeholder"/>
          <p:cNvSpPr>
            <a:spLocks noGrp="1"/>
          </p:cNvSpPr>
          <p:nvPr>
            <p:ph type="ftr" sz="quarter" idx="16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1376362"/>
            <a:ext cx="4919664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348413" y="914400"/>
            <a:ext cx="5843587" cy="5013734"/>
          </a:xfrm>
          <a:custGeom>
            <a:avLst/>
            <a:gdLst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0 w 5843587"/>
              <a:gd name="connsiteY3" fmla="*/ 5029200 h 5029200"/>
              <a:gd name="connsiteX4" fmla="*/ 0 w 5843587"/>
              <a:gd name="connsiteY4" fmla="*/ 0 h 5029200"/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456677 w 5843587"/>
              <a:gd name="connsiteY3" fmla="*/ 5027843 h 5029200"/>
              <a:gd name="connsiteX4" fmla="*/ 0 w 5843587"/>
              <a:gd name="connsiteY4" fmla="*/ 5029200 h 5029200"/>
              <a:gd name="connsiteX5" fmla="*/ 0 w 5843587"/>
              <a:gd name="connsiteY5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1880 w 5845467"/>
              <a:gd name="connsiteY4" fmla="*/ 5029200 h 5029200"/>
              <a:gd name="connsiteX5" fmla="*/ 0 w 5845467"/>
              <a:gd name="connsiteY5" fmla="*/ 4569287 h 5029200"/>
              <a:gd name="connsiteX6" fmla="*/ 1880 w 5845467"/>
              <a:gd name="connsiteY6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0 w 5845467"/>
              <a:gd name="connsiteY4" fmla="*/ 4569287 h 5029200"/>
              <a:gd name="connsiteX5" fmla="*/ 1880 w 5845467"/>
              <a:gd name="connsiteY5" fmla="*/ 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5467" h="5029200">
                <a:moveTo>
                  <a:pt x="1880" y="0"/>
                </a:moveTo>
                <a:lnTo>
                  <a:pt x="5845467" y="0"/>
                </a:lnTo>
                <a:lnTo>
                  <a:pt x="5845467" y="5029200"/>
                </a:lnTo>
                <a:lnTo>
                  <a:pt x="458557" y="5027843"/>
                </a:lnTo>
                <a:lnTo>
                  <a:pt x="0" y="4569287"/>
                </a:lnTo>
                <a:cubicBezTo>
                  <a:pt x="627" y="3046191"/>
                  <a:pt x="1253" y="1523096"/>
                  <a:pt x="188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4843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0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52181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240464" y="2921000"/>
            <a:ext cx="548957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4" y="1376363"/>
            <a:ext cx="5489574" cy="154463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42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Date Placeholder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1" name="Footer Placeholder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pic>
        <p:nvPicPr>
          <p:cNvPr id="4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9" name="Content Placeholder"/>
          <p:cNvSpPr>
            <a:spLocks noGrp="1"/>
          </p:cNvSpPr>
          <p:nvPr>
            <p:ph sz="quarter" idx="13"/>
          </p:nvPr>
        </p:nvSpPr>
        <p:spPr>
          <a:xfrm>
            <a:off x="923924" y="1376363"/>
            <a:ext cx="10345739" cy="4554000"/>
          </a:xfrm>
          <a:prstGeom prst="rect">
            <a:avLst/>
          </a:prstGeom>
        </p:spPr>
        <p:txBody>
          <a:bodyPr lIns="93600" rIns="93600"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 sz="1600"/>
            </a:lvl4pPr>
            <a:lvl5pPr>
              <a:buClr>
                <a:schemeClr val="tx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2662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64275" y="1410511"/>
            <a:ext cx="5465763" cy="151048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chemeClr val="tx2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367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al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240464" y="2921000"/>
            <a:ext cx="548957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3" y="1376363"/>
            <a:ext cx="5489575" cy="15446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99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64275" y="1410511"/>
            <a:ext cx="5465763" cy="151048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chemeClr val="tx2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86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13" name="Slide Number Placeholder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Date Placeholder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 l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Picture Placeholder"/>
          <p:cNvSpPr>
            <a:spLocks noGrp="1"/>
          </p:cNvSpPr>
          <p:nvPr>
            <p:ph type="pic" sz="quarter" idx="17"/>
          </p:nvPr>
        </p:nvSpPr>
        <p:spPr>
          <a:xfrm>
            <a:off x="-8708" y="0"/>
            <a:ext cx="12200708" cy="5931928"/>
          </a:xfrm>
          <a:custGeom>
            <a:avLst/>
            <a:gdLst>
              <a:gd name="connsiteX0" fmla="*/ 0 w 12192000"/>
              <a:gd name="connsiteY0" fmla="*/ 0 h 5029200"/>
              <a:gd name="connsiteX1" fmla="*/ 12192000 w 12192000"/>
              <a:gd name="connsiteY1" fmla="*/ 0 h 5029200"/>
              <a:gd name="connsiteX2" fmla="*/ 12192000 w 12192000"/>
              <a:gd name="connsiteY2" fmla="*/ 5029200 h 5029200"/>
              <a:gd name="connsiteX3" fmla="*/ 0 w 12192000"/>
              <a:gd name="connsiteY3" fmla="*/ 5029200 h 5029200"/>
              <a:gd name="connsiteX4" fmla="*/ 0 w 12192000"/>
              <a:gd name="connsiteY4" fmla="*/ 0 h 5029200"/>
              <a:gd name="connsiteX0" fmla="*/ 0 w 12192000"/>
              <a:gd name="connsiteY0" fmla="*/ 2666 h 5031866"/>
              <a:gd name="connsiteX1" fmla="*/ 919732 w 12192000"/>
              <a:gd name="connsiteY1" fmla="*/ 0 h 5031866"/>
              <a:gd name="connsiteX2" fmla="*/ 12192000 w 12192000"/>
              <a:gd name="connsiteY2" fmla="*/ 2666 h 5031866"/>
              <a:gd name="connsiteX3" fmla="*/ 12192000 w 12192000"/>
              <a:gd name="connsiteY3" fmla="*/ 5031866 h 5031866"/>
              <a:gd name="connsiteX4" fmla="*/ 0 w 12192000"/>
              <a:gd name="connsiteY4" fmla="*/ 5031866 h 5031866"/>
              <a:gd name="connsiteX5" fmla="*/ 0 w 12192000"/>
              <a:gd name="connsiteY5" fmla="*/ 2666 h 5031866"/>
              <a:gd name="connsiteX0" fmla="*/ 0 w 12192000"/>
              <a:gd name="connsiteY0" fmla="*/ 2666 h 5031866"/>
              <a:gd name="connsiteX1" fmla="*/ 463865 w 12192000"/>
              <a:gd name="connsiteY1" fmla="*/ 2666 h 5031866"/>
              <a:gd name="connsiteX2" fmla="*/ 919732 w 12192000"/>
              <a:gd name="connsiteY2" fmla="*/ 0 h 5031866"/>
              <a:gd name="connsiteX3" fmla="*/ 12192000 w 12192000"/>
              <a:gd name="connsiteY3" fmla="*/ 2666 h 5031866"/>
              <a:gd name="connsiteX4" fmla="*/ 12192000 w 12192000"/>
              <a:gd name="connsiteY4" fmla="*/ 5031866 h 5031866"/>
              <a:gd name="connsiteX5" fmla="*/ 0 w 12192000"/>
              <a:gd name="connsiteY5" fmla="*/ 5031866 h 5031866"/>
              <a:gd name="connsiteX6" fmla="*/ 0 w 12192000"/>
              <a:gd name="connsiteY6" fmla="*/ 2666 h 5031866"/>
              <a:gd name="connsiteX0" fmla="*/ 0 w 12192000"/>
              <a:gd name="connsiteY0" fmla="*/ 0 h 5946266"/>
              <a:gd name="connsiteX1" fmla="*/ 463865 w 12192000"/>
              <a:gd name="connsiteY1" fmla="*/ 917066 h 5946266"/>
              <a:gd name="connsiteX2" fmla="*/ 919732 w 12192000"/>
              <a:gd name="connsiteY2" fmla="*/ 914400 h 5946266"/>
              <a:gd name="connsiteX3" fmla="*/ 12192000 w 12192000"/>
              <a:gd name="connsiteY3" fmla="*/ 917066 h 5946266"/>
              <a:gd name="connsiteX4" fmla="*/ 12192000 w 12192000"/>
              <a:gd name="connsiteY4" fmla="*/ 5946266 h 5946266"/>
              <a:gd name="connsiteX5" fmla="*/ 0 w 12192000"/>
              <a:gd name="connsiteY5" fmla="*/ 5946266 h 5946266"/>
              <a:gd name="connsiteX6" fmla="*/ 0 w 12192000"/>
              <a:gd name="connsiteY6" fmla="*/ 0 h 5946266"/>
              <a:gd name="connsiteX0" fmla="*/ 0 w 12192000"/>
              <a:gd name="connsiteY0" fmla="*/ 0 h 5946266"/>
              <a:gd name="connsiteX1" fmla="*/ 205273 w 12192000"/>
              <a:gd name="connsiteY1" fmla="*/ 407881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463865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68021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72177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59708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8021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43083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21223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0004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09832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63864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15656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8720 w 12217346"/>
              <a:gd name="connsiteY0" fmla="*/ 0 h 5949345"/>
              <a:gd name="connsiteX1" fmla="*/ 466819 w 12217346"/>
              <a:gd name="connsiteY1" fmla="*/ 0 h 5949345"/>
              <a:gd name="connsiteX2" fmla="*/ 469204 w 12217346"/>
              <a:gd name="connsiteY2" fmla="*/ 454004 h 5949345"/>
              <a:gd name="connsiteX3" fmla="*/ 924376 w 12217346"/>
              <a:gd name="connsiteY3" fmla="*/ 905164 h 5949345"/>
              <a:gd name="connsiteX4" fmla="*/ 12217346 w 12217346"/>
              <a:gd name="connsiteY4" fmla="*/ 903675 h 5949345"/>
              <a:gd name="connsiteX5" fmla="*/ 12216114 w 12217346"/>
              <a:gd name="connsiteY5" fmla="*/ 5949345 h 5949345"/>
              <a:gd name="connsiteX6" fmla="*/ 0 w 12217346"/>
              <a:gd name="connsiteY6" fmla="*/ 5928849 h 5949345"/>
              <a:gd name="connsiteX7" fmla="*/ 8720 w 12217346"/>
              <a:gd name="connsiteY7" fmla="*/ 0 h 5949345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7346" h="5931928">
                <a:moveTo>
                  <a:pt x="8720" y="0"/>
                </a:moveTo>
                <a:lnTo>
                  <a:pt x="466819" y="0"/>
                </a:lnTo>
                <a:cubicBezTo>
                  <a:pt x="466819" y="305689"/>
                  <a:pt x="469816" y="280886"/>
                  <a:pt x="469204" y="454004"/>
                </a:cubicBezTo>
                <a:lnTo>
                  <a:pt x="924376" y="905164"/>
                </a:lnTo>
                <a:lnTo>
                  <a:pt x="12217346" y="903675"/>
                </a:lnTo>
                <a:cubicBezTo>
                  <a:pt x="12216935" y="2583513"/>
                  <a:pt x="12216525" y="4252090"/>
                  <a:pt x="12216114" y="5931928"/>
                </a:cubicBezTo>
                <a:lnTo>
                  <a:pt x="0" y="5928849"/>
                </a:lnTo>
                <a:cubicBezTo>
                  <a:pt x="2907" y="3952566"/>
                  <a:pt x="5813" y="1976283"/>
                  <a:pt x="872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29178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7" name="Slide Number Placeholder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1376363"/>
            <a:ext cx="4921250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4" y="1376363"/>
            <a:ext cx="4919664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tle"/>
          <p:cNvSpPr>
            <a:spLocks noGrp="1"/>
          </p:cNvSpPr>
          <p:nvPr>
            <p:ph type="title"/>
          </p:nvPr>
        </p:nvSpPr>
        <p:spPr/>
        <p:txBody>
          <a:bodyPr lIns="72000" r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3546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13" name="Slide Number Placeholder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2295525"/>
            <a:ext cx="4921250" cy="3636964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tle column 2"/>
          <p:cNvSpPr>
            <a:spLocks noGrp="1"/>
          </p:cNvSpPr>
          <p:nvPr>
            <p:ph type="body" sz="quarter" idx="16"/>
          </p:nvPr>
        </p:nvSpPr>
        <p:spPr>
          <a:xfrm>
            <a:off x="6348413" y="1376363"/>
            <a:ext cx="4921251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2295525"/>
            <a:ext cx="4919664" cy="3636964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6" name="Title column 1"/>
          <p:cNvSpPr>
            <a:spLocks noGrp="1"/>
          </p:cNvSpPr>
          <p:nvPr>
            <p:ph type="body" sz="quarter" idx="15"/>
          </p:nvPr>
        </p:nvSpPr>
        <p:spPr>
          <a:xfrm>
            <a:off x="923925" y="1376363"/>
            <a:ext cx="4919662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4781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6">
          <p15:clr>
            <a:srgbClr val="FBAE40"/>
          </p15:clr>
        </p15:guide>
        <p15:guide id="2" orient="horz" pos="144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10" name="Slide Number Placeholder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8" name="Footer Placeholder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1376362"/>
            <a:ext cx="4919664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348413" y="914400"/>
            <a:ext cx="5843587" cy="5013734"/>
          </a:xfrm>
          <a:custGeom>
            <a:avLst/>
            <a:gdLst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0 w 5843587"/>
              <a:gd name="connsiteY3" fmla="*/ 5029200 h 5029200"/>
              <a:gd name="connsiteX4" fmla="*/ 0 w 5843587"/>
              <a:gd name="connsiteY4" fmla="*/ 0 h 5029200"/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456677 w 5843587"/>
              <a:gd name="connsiteY3" fmla="*/ 5027843 h 5029200"/>
              <a:gd name="connsiteX4" fmla="*/ 0 w 5843587"/>
              <a:gd name="connsiteY4" fmla="*/ 5029200 h 5029200"/>
              <a:gd name="connsiteX5" fmla="*/ 0 w 5843587"/>
              <a:gd name="connsiteY5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1880 w 5845467"/>
              <a:gd name="connsiteY4" fmla="*/ 5029200 h 5029200"/>
              <a:gd name="connsiteX5" fmla="*/ 0 w 5845467"/>
              <a:gd name="connsiteY5" fmla="*/ 4569287 h 5029200"/>
              <a:gd name="connsiteX6" fmla="*/ 1880 w 5845467"/>
              <a:gd name="connsiteY6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0 w 5845467"/>
              <a:gd name="connsiteY4" fmla="*/ 4569287 h 5029200"/>
              <a:gd name="connsiteX5" fmla="*/ 1880 w 5845467"/>
              <a:gd name="connsiteY5" fmla="*/ 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5467" h="5029200">
                <a:moveTo>
                  <a:pt x="1880" y="0"/>
                </a:moveTo>
                <a:lnTo>
                  <a:pt x="5845467" y="0"/>
                </a:lnTo>
                <a:lnTo>
                  <a:pt x="5845467" y="5029200"/>
                </a:lnTo>
                <a:lnTo>
                  <a:pt x="458557" y="5027843"/>
                </a:lnTo>
                <a:lnTo>
                  <a:pt x="0" y="4569287"/>
                </a:lnTo>
                <a:cubicBezTo>
                  <a:pt x="627" y="3046191"/>
                  <a:pt x="1253" y="1523096"/>
                  <a:pt x="188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8664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5558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240464" y="2921000"/>
            <a:ext cx="548957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4" y="1376363"/>
            <a:ext cx="5489574" cy="154463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87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"/>
          <p:cNvSpPr>
            <a:spLocks noGrp="1"/>
          </p:cNvSpPr>
          <p:nvPr>
            <p:ph type="sldNum" sz="quarter" idx="16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Date Placeholder"/>
          <p:cNvSpPr>
            <a:spLocks noGrp="1"/>
          </p:cNvSpPr>
          <p:nvPr>
            <p:ph type="dt" sz="half" idx="14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1" name="Footer Placeholder"/>
          <p:cNvSpPr>
            <a:spLocks noGrp="1"/>
          </p:cNvSpPr>
          <p:nvPr>
            <p:ph type="ftr" sz="quarter" idx="15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pic>
        <p:nvPicPr>
          <p:cNvPr id="4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  <p:sp>
        <p:nvSpPr>
          <p:cNvPr id="9" name="Content Placeholder"/>
          <p:cNvSpPr>
            <a:spLocks noGrp="1"/>
          </p:cNvSpPr>
          <p:nvPr>
            <p:ph sz="quarter" idx="13"/>
          </p:nvPr>
        </p:nvSpPr>
        <p:spPr>
          <a:xfrm>
            <a:off x="923924" y="1376363"/>
            <a:ext cx="10345739" cy="4554000"/>
          </a:xfrm>
          <a:prstGeom prst="rect">
            <a:avLst/>
          </a:prstGeom>
        </p:spPr>
        <p:txBody>
          <a:bodyPr lIns="93600" rIns="93600"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 sz="1600"/>
            </a:lvl4pPr>
            <a:lvl5pPr>
              <a:buClr>
                <a:schemeClr val="tx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0980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al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240464" y="2921000"/>
            <a:ext cx="548957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3" y="1376363"/>
            <a:ext cx="5489575" cy="15446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2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"/>
          <p:cNvSpPr>
            <a:spLocks noGrp="1"/>
          </p:cNvSpPr>
          <p:nvPr>
            <p:ph type="sldNum" sz="quarter" idx="16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1D7E65D2-D024-4CD4-8EFB-C433426137D9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Date Placeholder"/>
          <p:cNvSpPr>
            <a:spLocks noGrp="1"/>
          </p:cNvSpPr>
          <p:nvPr>
            <p:ph type="dt" sz="half" idx="14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5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</a:p>
        </p:txBody>
      </p:sp>
      <p:pic>
        <p:nvPicPr>
          <p:cNvPr id="8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2"/>
          </a:xfrm>
          <a:prstGeom prst="rect">
            <a:avLst/>
          </a:prstGeom>
        </p:spPr>
      </p:pic>
      <p:sp>
        <p:nvSpPr>
          <p:cNvPr id="5" name="Picture Placeholder"/>
          <p:cNvSpPr>
            <a:spLocks noGrp="1"/>
          </p:cNvSpPr>
          <p:nvPr>
            <p:ph type="pic" sz="quarter" idx="17"/>
          </p:nvPr>
        </p:nvSpPr>
        <p:spPr>
          <a:xfrm>
            <a:off x="-8708" y="0"/>
            <a:ext cx="12200708" cy="5931928"/>
          </a:xfrm>
          <a:custGeom>
            <a:avLst/>
            <a:gdLst>
              <a:gd name="connsiteX0" fmla="*/ 0 w 12192000"/>
              <a:gd name="connsiteY0" fmla="*/ 0 h 5029200"/>
              <a:gd name="connsiteX1" fmla="*/ 12192000 w 12192000"/>
              <a:gd name="connsiteY1" fmla="*/ 0 h 5029200"/>
              <a:gd name="connsiteX2" fmla="*/ 12192000 w 12192000"/>
              <a:gd name="connsiteY2" fmla="*/ 5029200 h 5029200"/>
              <a:gd name="connsiteX3" fmla="*/ 0 w 12192000"/>
              <a:gd name="connsiteY3" fmla="*/ 5029200 h 5029200"/>
              <a:gd name="connsiteX4" fmla="*/ 0 w 12192000"/>
              <a:gd name="connsiteY4" fmla="*/ 0 h 5029200"/>
              <a:gd name="connsiteX0" fmla="*/ 0 w 12192000"/>
              <a:gd name="connsiteY0" fmla="*/ 2666 h 5031866"/>
              <a:gd name="connsiteX1" fmla="*/ 919732 w 12192000"/>
              <a:gd name="connsiteY1" fmla="*/ 0 h 5031866"/>
              <a:gd name="connsiteX2" fmla="*/ 12192000 w 12192000"/>
              <a:gd name="connsiteY2" fmla="*/ 2666 h 5031866"/>
              <a:gd name="connsiteX3" fmla="*/ 12192000 w 12192000"/>
              <a:gd name="connsiteY3" fmla="*/ 5031866 h 5031866"/>
              <a:gd name="connsiteX4" fmla="*/ 0 w 12192000"/>
              <a:gd name="connsiteY4" fmla="*/ 5031866 h 5031866"/>
              <a:gd name="connsiteX5" fmla="*/ 0 w 12192000"/>
              <a:gd name="connsiteY5" fmla="*/ 2666 h 5031866"/>
              <a:gd name="connsiteX0" fmla="*/ 0 w 12192000"/>
              <a:gd name="connsiteY0" fmla="*/ 2666 h 5031866"/>
              <a:gd name="connsiteX1" fmla="*/ 463865 w 12192000"/>
              <a:gd name="connsiteY1" fmla="*/ 2666 h 5031866"/>
              <a:gd name="connsiteX2" fmla="*/ 919732 w 12192000"/>
              <a:gd name="connsiteY2" fmla="*/ 0 h 5031866"/>
              <a:gd name="connsiteX3" fmla="*/ 12192000 w 12192000"/>
              <a:gd name="connsiteY3" fmla="*/ 2666 h 5031866"/>
              <a:gd name="connsiteX4" fmla="*/ 12192000 w 12192000"/>
              <a:gd name="connsiteY4" fmla="*/ 5031866 h 5031866"/>
              <a:gd name="connsiteX5" fmla="*/ 0 w 12192000"/>
              <a:gd name="connsiteY5" fmla="*/ 5031866 h 5031866"/>
              <a:gd name="connsiteX6" fmla="*/ 0 w 12192000"/>
              <a:gd name="connsiteY6" fmla="*/ 2666 h 5031866"/>
              <a:gd name="connsiteX0" fmla="*/ 0 w 12192000"/>
              <a:gd name="connsiteY0" fmla="*/ 0 h 5946266"/>
              <a:gd name="connsiteX1" fmla="*/ 463865 w 12192000"/>
              <a:gd name="connsiteY1" fmla="*/ 917066 h 5946266"/>
              <a:gd name="connsiteX2" fmla="*/ 919732 w 12192000"/>
              <a:gd name="connsiteY2" fmla="*/ 914400 h 5946266"/>
              <a:gd name="connsiteX3" fmla="*/ 12192000 w 12192000"/>
              <a:gd name="connsiteY3" fmla="*/ 917066 h 5946266"/>
              <a:gd name="connsiteX4" fmla="*/ 12192000 w 12192000"/>
              <a:gd name="connsiteY4" fmla="*/ 5946266 h 5946266"/>
              <a:gd name="connsiteX5" fmla="*/ 0 w 12192000"/>
              <a:gd name="connsiteY5" fmla="*/ 5946266 h 5946266"/>
              <a:gd name="connsiteX6" fmla="*/ 0 w 12192000"/>
              <a:gd name="connsiteY6" fmla="*/ 0 h 5946266"/>
              <a:gd name="connsiteX0" fmla="*/ 0 w 12192000"/>
              <a:gd name="connsiteY0" fmla="*/ 0 h 5946266"/>
              <a:gd name="connsiteX1" fmla="*/ 205273 w 12192000"/>
              <a:gd name="connsiteY1" fmla="*/ 407881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463865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68021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72177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59708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8021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43083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21223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0004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09832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63864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15656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8720 w 12217346"/>
              <a:gd name="connsiteY0" fmla="*/ 0 h 5949345"/>
              <a:gd name="connsiteX1" fmla="*/ 466819 w 12217346"/>
              <a:gd name="connsiteY1" fmla="*/ 0 h 5949345"/>
              <a:gd name="connsiteX2" fmla="*/ 469204 w 12217346"/>
              <a:gd name="connsiteY2" fmla="*/ 454004 h 5949345"/>
              <a:gd name="connsiteX3" fmla="*/ 924376 w 12217346"/>
              <a:gd name="connsiteY3" fmla="*/ 905164 h 5949345"/>
              <a:gd name="connsiteX4" fmla="*/ 12217346 w 12217346"/>
              <a:gd name="connsiteY4" fmla="*/ 903675 h 5949345"/>
              <a:gd name="connsiteX5" fmla="*/ 12216114 w 12217346"/>
              <a:gd name="connsiteY5" fmla="*/ 5949345 h 5949345"/>
              <a:gd name="connsiteX6" fmla="*/ 0 w 12217346"/>
              <a:gd name="connsiteY6" fmla="*/ 5928849 h 5949345"/>
              <a:gd name="connsiteX7" fmla="*/ 8720 w 12217346"/>
              <a:gd name="connsiteY7" fmla="*/ 0 h 5949345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7346" h="5931928">
                <a:moveTo>
                  <a:pt x="8720" y="0"/>
                </a:moveTo>
                <a:lnTo>
                  <a:pt x="466819" y="0"/>
                </a:lnTo>
                <a:cubicBezTo>
                  <a:pt x="466819" y="305689"/>
                  <a:pt x="469816" y="280886"/>
                  <a:pt x="469204" y="454004"/>
                </a:cubicBezTo>
                <a:lnTo>
                  <a:pt x="924376" y="905164"/>
                </a:lnTo>
                <a:lnTo>
                  <a:pt x="12217346" y="903675"/>
                </a:lnTo>
                <a:cubicBezTo>
                  <a:pt x="12216935" y="2583513"/>
                  <a:pt x="12216525" y="4252090"/>
                  <a:pt x="12216114" y="5931928"/>
                </a:cubicBezTo>
                <a:lnTo>
                  <a:pt x="0" y="5928849"/>
                </a:lnTo>
                <a:cubicBezTo>
                  <a:pt x="2907" y="3952566"/>
                  <a:pt x="5813" y="1976283"/>
                  <a:pt x="872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 l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9961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64275" y="1410511"/>
            <a:ext cx="5465763" cy="151048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chemeClr val="tx2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97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  <p:sp>
        <p:nvSpPr>
          <p:cNvPr id="13" name="Slide Number Placeholder"/>
          <p:cNvSpPr>
            <a:spLocks noGrp="1"/>
          </p:cNvSpPr>
          <p:nvPr>
            <p:ph type="sldNum" sz="quarter" idx="16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Date Placeholder"/>
          <p:cNvSpPr>
            <a:spLocks noGrp="1"/>
          </p:cNvSpPr>
          <p:nvPr>
            <p:ph type="dt" sz="half" idx="14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5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 l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Picture Placeholder"/>
          <p:cNvSpPr>
            <a:spLocks noGrp="1"/>
          </p:cNvSpPr>
          <p:nvPr>
            <p:ph type="pic" sz="quarter" idx="17"/>
          </p:nvPr>
        </p:nvSpPr>
        <p:spPr>
          <a:xfrm>
            <a:off x="-8708" y="0"/>
            <a:ext cx="12200708" cy="5931928"/>
          </a:xfrm>
          <a:custGeom>
            <a:avLst/>
            <a:gdLst>
              <a:gd name="connsiteX0" fmla="*/ 0 w 12192000"/>
              <a:gd name="connsiteY0" fmla="*/ 0 h 5029200"/>
              <a:gd name="connsiteX1" fmla="*/ 12192000 w 12192000"/>
              <a:gd name="connsiteY1" fmla="*/ 0 h 5029200"/>
              <a:gd name="connsiteX2" fmla="*/ 12192000 w 12192000"/>
              <a:gd name="connsiteY2" fmla="*/ 5029200 h 5029200"/>
              <a:gd name="connsiteX3" fmla="*/ 0 w 12192000"/>
              <a:gd name="connsiteY3" fmla="*/ 5029200 h 5029200"/>
              <a:gd name="connsiteX4" fmla="*/ 0 w 12192000"/>
              <a:gd name="connsiteY4" fmla="*/ 0 h 5029200"/>
              <a:gd name="connsiteX0" fmla="*/ 0 w 12192000"/>
              <a:gd name="connsiteY0" fmla="*/ 2666 h 5031866"/>
              <a:gd name="connsiteX1" fmla="*/ 919732 w 12192000"/>
              <a:gd name="connsiteY1" fmla="*/ 0 h 5031866"/>
              <a:gd name="connsiteX2" fmla="*/ 12192000 w 12192000"/>
              <a:gd name="connsiteY2" fmla="*/ 2666 h 5031866"/>
              <a:gd name="connsiteX3" fmla="*/ 12192000 w 12192000"/>
              <a:gd name="connsiteY3" fmla="*/ 5031866 h 5031866"/>
              <a:gd name="connsiteX4" fmla="*/ 0 w 12192000"/>
              <a:gd name="connsiteY4" fmla="*/ 5031866 h 5031866"/>
              <a:gd name="connsiteX5" fmla="*/ 0 w 12192000"/>
              <a:gd name="connsiteY5" fmla="*/ 2666 h 5031866"/>
              <a:gd name="connsiteX0" fmla="*/ 0 w 12192000"/>
              <a:gd name="connsiteY0" fmla="*/ 2666 h 5031866"/>
              <a:gd name="connsiteX1" fmla="*/ 463865 w 12192000"/>
              <a:gd name="connsiteY1" fmla="*/ 2666 h 5031866"/>
              <a:gd name="connsiteX2" fmla="*/ 919732 w 12192000"/>
              <a:gd name="connsiteY2" fmla="*/ 0 h 5031866"/>
              <a:gd name="connsiteX3" fmla="*/ 12192000 w 12192000"/>
              <a:gd name="connsiteY3" fmla="*/ 2666 h 5031866"/>
              <a:gd name="connsiteX4" fmla="*/ 12192000 w 12192000"/>
              <a:gd name="connsiteY4" fmla="*/ 5031866 h 5031866"/>
              <a:gd name="connsiteX5" fmla="*/ 0 w 12192000"/>
              <a:gd name="connsiteY5" fmla="*/ 5031866 h 5031866"/>
              <a:gd name="connsiteX6" fmla="*/ 0 w 12192000"/>
              <a:gd name="connsiteY6" fmla="*/ 2666 h 5031866"/>
              <a:gd name="connsiteX0" fmla="*/ 0 w 12192000"/>
              <a:gd name="connsiteY0" fmla="*/ 0 h 5946266"/>
              <a:gd name="connsiteX1" fmla="*/ 463865 w 12192000"/>
              <a:gd name="connsiteY1" fmla="*/ 917066 h 5946266"/>
              <a:gd name="connsiteX2" fmla="*/ 919732 w 12192000"/>
              <a:gd name="connsiteY2" fmla="*/ 914400 h 5946266"/>
              <a:gd name="connsiteX3" fmla="*/ 12192000 w 12192000"/>
              <a:gd name="connsiteY3" fmla="*/ 917066 h 5946266"/>
              <a:gd name="connsiteX4" fmla="*/ 12192000 w 12192000"/>
              <a:gd name="connsiteY4" fmla="*/ 5946266 h 5946266"/>
              <a:gd name="connsiteX5" fmla="*/ 0 w 12192000"/>
              <a:gd name="connsiteY5" fmla="*/ 5946266 h 5946266"/>
              <a:gd name="connsiteX6" fmla="*/ 0 w 12192000"/>
              <a:gd name="connsiteY6" fmla="*/ 0 h 5946266"/>
              <a:gd name="connsiteX0" fmla="*/ 0 w 12192000"/>
              <a:gd name="connsiteY0" fmla="*/ 0 h 5946266"/>
              <a:gd name="connsiteX1" fmla="*/ 205273 w 12192000"/>
              <a:gd name="connsiteY1" fmla="*/ 407881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463865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68021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72177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59708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8021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43083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21223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0004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09832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63864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15656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8720 w 12217346"/>
              <a:gd name="connsiteY0" fmla="*/ 0 h 5949345"/>
              <a:gd name="connsiteX1" fmla="*/ 466819 w 12217346"/>
              <a:gd name="connsiteY1" fmla="*/ 0 h 5949345"/>
              <a:gd name="connsiteX2" fmla="*/ 469204 w 12217346"/>
              <a:gd name="connsiteY2" fmla="*/ 454004 h 5949345"/>
              <a:gd name="connsiteX3" fmla="*/ 924376 w 12217346"/>
              <a:gd name="connsiteY3" fmla="*/ 905164 h 5949345"/>
              <a:gd name="connsiteX4" fmla="*/ 12217346 w 12217346"/>
              <a:gd name="connsiteY4" fmla="*/ 903675 h 5949345"/>
              <a:gd name="connsiteX5" fmla="*/ 12216114 w 12217346"/>
              <a:gd name="connsiteY5" fmla="*/ 5949345 h 5949345"/>
              <a:gd name="connsiteX6" fmla="*/ 0 w 12217346"/>
              <a:gd name="connsiteY6" fmla="*/ 5928849 h 5949345"/>
              <a:gd name="connsiteX7" fmla="*/ 8720 w 12217346"/>
              <a:gd name="connsiteY7" fmla="*/ 0 h 5949345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7346" h="5931928">
                <a:moveTo>
                  <a:pt x="8720" y="0"/>
                </a:moveTo>
                <a:lnTo>
                  <a:pt x="466819" y="0"/>
                </a:lnTo>
                <a:cubicBezTo>
                  <a:pt x="466819" y="305689"/>
                  <a:pt x="469816" y="280886"/>
                  <a:pt x="469204" y="454004"/>
                </a:cubicBezTo>
                <a:lnTo>
                  <a:pt x="924376" y="905164"/>
                </a:lnTo>
                <a:lnTo>
                  <a:pt x="12217346" y="903675"/>
                </a:lnTo>
                <a:cubicBezTo>
                  <a:pt x="12216935" y="2583513"/>
                  <a:pt x="12216525" y="4252090"/>
                  <a:pt x="12216114" y="5931928"/>
                </a:cubicBezTo>
                <a:lnTo>
                  <a:pt x="0" y="5928849"/>
                </a:lnTo>
                <a:cubicBezTo>
                  <a:pt x="2907" y="3952566"/>
                  <a:pt x="5813" y="1976283"/>
                  <a:pt x="872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50789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  <p:sp>
        <p:nvSpPr>
          <p:cNvPr id="7" name="Slide Number Placeholder"/>
          <p:cNvSpPr>
            <a:spLocks noGrp="1"/>
          </p:cNvSpPr>
          <p:nvPr>
            <p:ph type="sldNum" sz="quarter" idx="17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5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16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1376363"/>
            <a:ext cx="4921250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1376363"/>
            <a:ext cx="4919664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tle"/>
          <p:cNvSpPr>
            <a:spLocks noGrp="1"/>
          </p:cNvSpPr>
          <p:nvPr>
            <p:ph type="title"/>
          </p:nvPr>
        </p:nvSpPr>
        <p:spPr/>
        <p:txBody>
          <a:bodyPr lIns="72000" r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8115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  <p:sp>
        <p:nvSpPr>
          <p:cNvPr id="13" name="Slide Number Placeholder"/>
          <p:cNvSpPr>
            <a:spLocks noGrp="1"/>
          </p:cNvSpPr>
          <p:nvPr>
            <p:ph type="sldNum" sz="quarter" idx="19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7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8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2295525"/>
            <a:ext cx="4921250" cy="3636964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tle column 2"/>
          <p:cNvSpPr>
            <a:spLocks noGrp="1"/>
          </p:cNvSpPr>
          <p:nvPr>
            <p:ph type="body" sz="quarter" idx="16"/>
          </p:nvPr>
        </p:nvSpPr>
        <p:spPr>
          <a:xfrm>
            <a:off x="6348413" y="1376363"/>
            <a:ext cx="4921251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2295525"/>
            <a:ext cx="4919664" cy="3636964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6" name="Title column 1"/>
          <p:cNvSpPr>
            <a:spLocks noGrp="1"/>
          </p:cNvSpPr>
          <p:nvPr>
            <p:ph type="body" sz="quarter" idx="15"/>
          </p:nvPr>
        </p:nvSpPr>
        <p:spPr>
          <a:xfrm>
            <a:off x="923925" y="1376363"/>
            <a:ext cx="4919662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3942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6">
          <p15:clr>
            <a:srgbClr val="FBAE40"/>
          </p15:clr>
        </p15:guide>
        <p15:guide id="2" orient="horz" pos="144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  <p:sp>
        <p:nvSpPr>
          <p:cNvPr id="10" name="Slide Number Placeholder"/>
          <p:cNvSpPr>
            <a:spLocks noGrp="1"/>
          </p:cNvSpPr>
          <p:nvPr>
            <p:ph type="sldNum" sz="quarter" idx="17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5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8" name="Footer Placeholder"/>
          <p:cNvSpPr>
            <a:spLocks noGrp="1"/>
          </p:cNvSpPr>
          <p:nvPr>
            <p:ph type="ftr" sz="quarter" idx="16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1376363"/>
            <a:ext cx="4919664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348413" y="914400"/>
            <a:ext cx="5843587" cy="5013734"/>
          </a:xfrm>
          <a:custGeom>
            <a:avLst/>
            <a:gdLst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0 w 5843587"/>
              <a:gd name="connsiteY3" fmla="*/ 5029200 h 5029200"/>
              <a:gd name="connsiteX4" fmla="*/ 0 w 5843587"/>
              <a:gd name="connsiteY4" fmla="*/ 0 h 5029200"/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456677 w 5843587"/>
              <a:gd name="connsiteY3" fmla="*/ 5027843 h 5029200"/>
              <a:gd name="connsiteX4" fmla="*/ 0 w 5843587"/>
              <a:gd name="connsiteY4" fmla="*/ 5029200 h 5029200"/>
              <a:gd name="connsiteX5" fmla="*/ 0 w 5843587"/>
              <a:gd name="connsiteY5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1880 w 5845467"/>
              <a:gd name="connsiteY4" fmla="*/ 5029200 h 5029200"/>
              <a:gd name="connsiteX5" fmla="*/ 0 w 5845467"/>
              <a:gd name="connsiteY5" fmla="*/ 4569287 h 5029200"/>
              <a:gd name="connsiteX6" fmla="*/ 1880 w 5845467"/>
              <a:gd name="connsiteY6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0 w 5845467"/>
              <a:gd name="connsiteY4" fmla="*/ 4569287 h 5029200"/>
              <a:gd name="connsiteX5" fmla="*/ 1880 w 5845467"/>
              <a:gd name="connsiteY5" fmla="*/ 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5467" h="5029200">
                <a:moveTo>
                  <a:pt x="1880" y="0"/>
                </a:moveTo>
                <a:lnTo>
                  <a:pt x="5845467" y="0"/>
                </a:lnTo>
                <a:lnTo>
                  <a:pt x="5845467" y="5029200"/>
                </a:lnTo>
                <a:lnTo>
                  <a:pt x="458557" y="5027843"/>
                </a:lnTo>
                <a:lnTo>
                  <a:pt x="0" y="4569287"/>
                </a:lnTo>
                <a:cubicBezTo>
                  <a:pt x="627" y="3046191"/>
                  <a:pt x="1253" y="1523096"/>
                  <a:pt x="188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75184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0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pic>
        <p:nvPicPr>
          <p:cNvPr id="7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72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240464" y="2921000"/>
            <a:ext cx="548957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4" y="1376363"/>
            <a:ext cx="5489574" cy="154463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19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"/>
          <p:cNvSpPr>
            <a:spLocks noGrp="1"/>
          </p:cNvSpPr>
          <p:nvPr>
            <p:ph type="sldNum" sz="quarter" idx="16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Date Placeholder"/>
          <p:cNvSpPr>
            <a:spLocks noGrp="1"/>
          </p:cNvSpPr>
          <p:nvPr>
            <p:ph type="dt" sz="half" idx="14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1" name="Footer Placeholder"/>
          <p:cNvSpPr>
            <a:spLocks noGrp="1"/>
          </p:cNvSpPr>
          <p:nvPr>
            <p:ph type="ftr" sz="quarter" idx="15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pic>
        <p:nvPicPr>
          <p:cNvPr id="4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0"/>
          </a:xfrm>
          <a:prstGeom prst="rect">
            <a:avLst/>
          </a:prstGeom>
        </p:spPr>
      </p:pic>
      <p:sp>
        <p:nvSpPr>
          <p:cNvPr id="9" name="Content Placeholder"/>
          <p:cNvSpPr>
            <a:spLocks noGrp="1"/>
          </p:cNvSpPr>
          <p:nvPr>
            <p:ph sz="quarter" idx="13"/>
          </p:nvPr>
        </p:nvSpPr>
        <p:spPr>
          <a:xfrm>
            <a:off x="923924" y="1376363"/>
            <a:ext cx="10345739" cy="4554000"/>
          </a:xfrm>
          <a:prstGeom prst="rect">
            <a:avLst/>
          </a:prstGeom>
        </p:spPr>
        <p:txBody>
          <a:bodyPr lIns="93600" rIns="93600"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 sz="1600"/>
            </a:lvl4pPr>
            <a:lvl5pPr>
              <a:buClr>
                <a:schemeClr val="tx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72973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al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240464" y="2921000"/>
            <a:ext cx="548957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3" y="1376363"/>
            <a:ext cx="5489575" cy="15446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7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64275" y="1410511"/>
            <a:ext cx="5465763" cy="151048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chemeClr val="tx2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63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"/>
          <p:cNvSpPr>
            <a:spLocks noGrp="1"/>
          </p:cNvSpPr>
          <p:nvPr>
            <p:ph type="sldNum" sz="quarter" idx="17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1D7E65D2-D024-4CD4-8EFB-C433426137D9}" type="slidenum">
              <a:rPr lang="nl-NL" smtClean="0"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5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16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</a:p>
        </p:txBody>
      </p:sp>
      <p:pic>
        <p:nvPicPr>
          <p:cNvPr id="13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2"/>
          </a:xfrm>
          <a:prstGeom prst="rect">
            <a:avLst/>
          </a:prstGeom>
        </p:spPr>
      </p:pic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1376363"/>
            <a:ext cx="4921250" cy="4556125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1376363"/>
            <a:ext cx="4919664" cy="45576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tle"/>
          <p:cNvSpPr>
            <a:spLocks noGrp="1"/>
          </p:cNvSpPr>
          <p:nvPr>
            <p:ph type="title"/>
          </p:nvPr>
        </p:nvSpPr>
        <p:spPr/>
        <p:txBody>
          <a:bodyPr lIns="72000" r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499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0"/>
          </a:xfrm>
          <a:prstGeom prst="rect">
            <a:avLst/>
          </a:prstGeom>
        </p:spPr>
      </p:pic>
      <p:sp>
        <p:nvSpPr>
          <p:cNvPr id="13" name="Slide Number Placeholder"/>
          <p:cNvSpPr>
            <a:spLocks noGrp="1"/>
          </p:cNvSpPr>
          <p:nvPr>
            <p:ph type="sldNum" sz="quarter" idx="16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Date Placeholder"/>
          <p:cNvSpPr>
            <a:spLocks noGrp="1"/>
          </p:cNvSpPr>
          <p:nvPr>
            <p:ph type="dt" sz="half" idx="14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5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 l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Picture Placeholder"/>
          <p:cNvSpPr>
            <a:spLocks noGrp="1"/>
          </p:cNvSpPr>
          <p:nvPr>
            <p:ph type="pic" sz="quarter" idx="17"/>
          </p:nvPr>
        </p:nvSpPr>
        <p:spPr>
          <a:xfrm>
            <a:off x="-8708" y="0"/>
            <a:ext cx="12200708" cy="5931928"/>
          </a:xfrm>
          <a:custGeom>
            <a:avLst/>
            <a:gdLst>
              <a:gd name="connsiteX0" fmla="*/ 0 w 12192000"/>
              <a:gd name="connsiteY0" fmla="*/ 0 h 5029200"/>
              <a:gd name="connsiteX1" fmla="*/ 12192000 w 12192000"/>
              <a:gd name="connsiteY1" fmla="*/ 0 h 5029200"/>
              <a:gd name="connsiteX2" fmla="*/ 12192000 w 12192000"/>
              <a:gd name="connsiteY2" fmla="*/ 5029200 h 5029200"/>
              <a:gd name="connsiteX3" fmla="*/ 0 w 12192000"/>
              <a:gd name="connsiteY3" fmla="*/ 5029200 h 5029200"/>
              <a:gd name="connsiteX4" fmla="*/ 0 w 12192000"/>
              <a:gd name="connsiteY4" fmla="*/ 0 h 5029200"/>
              <a:gd name="connsiteX0" fmla="*/ 0 w 12192000"/>
              <a:gd name="connsiteY0" fmla="*/ 2666 h 5031866"/>
              <a:gd name="connsiteX1" fmla="*/ 919732 w 12192000"/>
              <a:gd name="connsiteY1" fmla="*/ 0 h 5031866"/>
              <a:gd name="connsiteX2" fmla="*/ 12192000 w 12192000"/>
              <a:gd name="connsiteY2" fmla="*/ 2666 h 5031866"/>
              <a:gd name="connsiteX3" fmla="*/ 12192000 w 12192000"/>
              <a:gd name="connsiteY3" fmla="*/ 5031866 h 5031866"/>
              <a:gd name="connsiteX4" fmla="*/ 0 w 12192000"/>
              <a:gd name="connsiteY4" fmla="*/ 5031866 h 5031866"/>
              <a:gd name="connsiteX5" fmla="*/ 0 w 12192000"/>
              <a:gd name="connsiteY5" fmla="*/ 2666 h 5031866"/>
              <a:gd name="connsiteX0" fmla="*/ 0 w 12192000"/>
              <a:gd name="connsiteY0" fmla="*/ 2666 h 5031866"/>
              <a:gd name="connsiteX1" fmla="*/ 463865 w 12192000"/>
              <a:gd name="connsiteY1" fmla="*/ 2666 h 5031866"/>
              <a:gd name="connsiteX2" fmla="*/ 919732 w 12192000"/>
              <a:gd name="connsiteY2" fmla="*/ 0 h 5031866"/>
              <a:gd name="connsiteX3" fmla="*/ 12192000 w 12192000"/>
              <a:gd name="connsiteY3" fmla="*/ 2666 h 5031866"/>
              <a:gd name="connsiteX4" fmla="*/ 12192000 w 12192000"/>
              <a:gd name="connsiteY4" fmla="*/ 5031866 h 5031866"/>
              <a:gd name="connsiteX5" fmla="*/ 0 w 12192000"/>
              <a:gd name="connsiteY5" fmla="*/ 5031866 h 5031866"/>
              <a:gd name="connsiteX6" fmla="*/ 0 w 12192000"/>
              <a:gd name="connsiteY6" fmla="*/ 2666 h 5031866"/>
              <a:gd name="connsiteX0" fmla="*/ 0 w 12192000"/>
              <a:gd name="connsiteY0" fmla="*/ 0 h 5946266"/>
              <a:gd name="connsiteX1" fmla="*/ 463865 w 12192000"/>
              <a:gd name="connsiteY1" fmla="*/ 917066 h 5946266"/>
              <a:gd name="connsiteX2" fmla="*/ 919732 w 12192000"/>
              <a:gd name="connsiteY2" fmla="*/ 914400 h 5946266"/>
              <a:gd name="connsiteX3" fmla="*/ 12192000 w 12192000"/>
              <a:gd name="connsiteY3" fmla="*/ 917066 h 5946266"/>
              <a:gd name="connsiteX4" fmla="*/ 12192000 w 12192000"/>
              <a:gd name="connsiteY4" fmla="*/ 5946266 h 5946266"/>
              <a:gd name="connsiteX5" fmla="*/ 0 w 12192000"/>
              <a:gd name="connsiteY5" fmla="*/ 5946266 h 5946266"/>
              <a:gd name="connsiteX6" fmla="*/ 0 w 12192000"/>
              <a:gd name="connsiteY6" fmla="*/ 0 h 5946266"/>
              <a:gd name="connsiteX0" fmla="*/ 0 w 12192000"/>
              <a:gd name="connsiteY0" fmla="*/ 0 h 5946266"/>
              <a:gd name="connsiteX1" fmla="*/ 205273 w 12192000"/>
              <a:gd name="connsiteY1" fmla="*/ 407881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463865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68021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72177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59708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8021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43083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21223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0004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09832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63864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15656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8720 w 12217346"/>
              <a:gd name="connsiteY0" fmla="*/ 0 h 5949345"/>
              <a:gd name="connsiteX1" fmla="*/ 466819 w 12217346"/>
              <a:gd name="connsiteY1" fmla="*/ 0 h 5949345"/>
              <a:gd name="connsiteX2" fmla="*/ 469204 w 12217346"/>
              <a:gd name="connsiteY2" fmla="*/ 454004 h 5949345"/>
              <a:gd name="connsiteX3" fmla="*/ 924376 w 12217346"/>
              <a:gd name="connsiteY3" fmla="*/ 905164 h 5949345"/>
              <a:gd name="connsiteX4" fmla="*/ 12217346 w 12217346"/>
              <a:gd name="connsiteY4" fmla="*/ 903675 h 5949345"/>
              <a:gd name="connsiteX5" fmla="*/ 12216114 w 12217346"/>
              <a:gd name="connsiteY5" fmla="*/ 5949345 h 5949345"/>
              <a:gd name="connsiteX6" fmla="*/ 0 w 12217346"/>
              <a:gd name="connsiteY6" fmla="*/ 5928849 h 5949345"/>
              <a:gd name="connsiteX7" fmla="*/ 8720 w 12217346"/>
              <a:gd name="connsiteY7" fmla="*/ 0 h 5949345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7346" h="5931928">
                <a:moveTo>
                  <a:pt x="8720" y="0"/>
                </a:moveTo>
                <a:lnTo>
                  <a:pt x="466819" y="0"/>
                </a:lnTo>
                <a:cubicBezTo>
                  <a:pt x="466819" y="305689"/>
                  <a:pt x="469816" y="280886"/>
                  <a:pt x="469204" y="454004"/>
                </a:cubicBezTo>
                <a:lnTo>
                  <a:pt x="924376" y="905164"/>
                </a:lnTo>
                <a:lnTo>
                  <a:pt x="12217346" y="903675"/>
                </a:lnTo>
                <a:cubicBezTo>
                  <a:pt x="12216935" y="2583513"/>
                  <a:pt x="12216525" y="4252090"/>
                  <a:pt x="12216114" y="5931928"/>
                </a:cubicBezTo>
                <a:lnTo>
                  <a:pt x="0" y="5928849"/>
                </a:lnTo>
                <a:cubicBezTo>
                  <a:pt x="2907" y="3952566"/>
                  <a:pt x="5813" y="1976283"/>
                  <a:pt x="872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90501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0"/>
          </a:xfrm>
          <a:prstGeom prst="rect">
            <a:avLst/>
          </a:prstGeom>
        </p:spPr>
      </p:pic>
      <p:sp>
        <p:nvSpPr>
          <p:cNvPr id="7" name="Slide Number Placeholder"/>
          <p:cNvSpPr>
            <a:spLocks noGrp="1"/>
          </p:cNvSpPr>
          <p:nvPr>
            <p:ph type="sldNum" sz="quarter" idx="17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5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16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1376363"/>
            <a:ext cx="4921250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1376363"/>
            <a:ext cx="4919664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tle"/>
          <p:cNvSpPr>
            <a:spLocks noGrp="1"/>
          </p:cNvSpPr>
          <p:nvPr>
            <p:ph type="title"/>
          </p:nvPr>
        </p:nvSpPr>
        <p:spPr/>
        <p:txBody>
          <a:bodyPr lIns="72000" r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42438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0"/>
          </a:xfrm>
          <a:prstGeom prst="rect">
            <a:avLst/>
          </a:prstGeom>
        </p:spPr>
      </p:pic>
      <p:sp>
        <p:nvSpPr>
          <p:cNvPr id="13" name="Slide Number Placeholder"/>
          <p:cNvSpPr>
            <a:spLocks noGrp="1"/>
          </p:cNvSpPr>
          <p:nvPr>
            <p:ph type="sldNum" sz="quarter" idx="19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7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8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2295524"/>
            <a:ext cx="4921250" cy="3636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tle column 2"/>
          <p:cNvSpPr>
            <a:spLocks noGrp="1"/>
          </p:cNvSpPr>
          <p:nvPr>
            <p:ph type="body" sz="quarter" idx="16"/>
          </p:nvPr>
        </p:nvSpPr>
        <p:spPr>
          <a:xfrm>
            <a:off x="6348413" y="1376363"/>
            <a:ext cx="4921251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2295524"/>
            <a:ext cx="4919664" cy="3636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6" name="Title column 1"/>
          <p:cNvSpPr>
            <a:spLocks noGrp="1"/>
          </p:cNvSpPr>
          <p:nvPr>
            <p:ph type="body" sz="quarter" idx="15"/>
          </p:nvPr>
        </p:nvSpPr>
        <p:spPr>
          <a:xfrm>
            <a:off x="923925" y="1376363"/>
            <a:ext cx="4919662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957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6">
          <p15:clr>
            <a:srgbClr val="FBAE40"/>
          </p15:clr>
        </p15:guide>
        <p15:guide id="2" orient="horz" pos="144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0"/>
          </a:xfrm>
          <a:prstGeom prst="rect">
            <a:avLst/>
          </a:prstGeom>
        </p:spPr>
      </p:pic>
      <p:sp>
        <p:nvSpPr>
          <p:cNvPr id="10" name="Slide Number Placeholder"/>
          <p:cNvSpPr>
            <a:spLocks noGrp="1"/>
          </p:cNvSpPr>
          <p:nvPr>
            <p:ph type="sldNum" sz="quarter" idx="17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5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8" name="Footer Placeholder"/>
          <p:cNvSpPr>
            <a:spLocks noGrp="1"/>
          </p:cNvSpPr>
          <p:nvPr>
            <p:ph type="ftr" sz="quarter" idx="16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1376363"/>
            <a:ext cx="4919664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348413" y="914400"/>
            <a:ext cx="5843587" cy="5013734"/>
          </a:xfrm>
          <a:custGeom>
            <a:avLst/>
            <a:gdLst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0 w 5843587"/>
              <a:gd name="connsiteY3" fmla="*/ 5029200 h 5029200"/>
              <a:gd name="connsiteX4" fmla="*/ 0 w 5843587"/>
              <a:gd name="connsiteY4" fmla="*/ 0 h 5029200"/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456677 w 5843587"/>
              <a:gd name="connsiteY3" fmla="*/ 5027843 h 5029200"/>
              <a:gd name="connsiteX4" fmla="*/ 0 w 5843587"/>
              <a:gd name="connsiteY4" fmla="*/ 5029200 h 5029200"/>
              <a:gd name="connsiteX5" fmla="*/ 0 w 5843587"/>
              <a:gd name="connsiteY5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1880 w 5845467"/>
              <a:gd name="connsiteY4" fmla="*/ 5029200 h 5029200"/>
              <a:gd name="connsiteX5" fmla="*/ 0 w 5845467"/>
              <a:gd name="connsiteY5" fmla="*/ 4569287 h 5029200"/>
              <a:gd name="connsiteX6" fmla="*/ 1880 w 5845467"/>
              <a:gd name="connsiteY6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0 w 5845467"/>
              <a:gd name="connsiteY4" fmla="*/ 4569287 h 5029200"/>
              <a:gd name="connsiteX5" fmla="*/ 1880 w 5845467"/>
              <a:gd name="connsiteY5" fmla="*/ 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5467" h="5029200">
                <a:moveTo>
                  <a:pt x="1880" y="0"/>
                </a:moveTo>
                <a:lnTo>
                  <a:pt x="5845467" y="0"/>
                </a:lnTo>
                <a:lnTo>
                  <a:pt x="5845467" y="5029200"/>
                </a:lnTo>
                <a:lnTo>
                  <a:pt x="458557" y="5027843"/>
                </a:lnTo>
                <a:lnTo>
                  <a:pt x="0" y="4569287"/>
                </a:lnTo>
                <a:cubicBezTo>
                  <a:pt x="627" y="3046191"/>
                  <a:pt x="1253" y="1523096"/>
                  <a:pt x="188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9455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0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pic>
        <p:nvPicPr>
          <p:cNvPr id="8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90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240464" y="2921000"/>
            <a:ext cx="548957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4" y="1376363"/>
            <a:ext cx="5489574" cy="154463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70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"/>
          <p:cNvSpPr>
            <a:spLocks noGrp="1"/>
          </p:cNvSpPr>
          <p:nvPr>
            <p:ph type="sldNum" sz="quarter" idx="16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Date Placeholder"/>
          <p:cNvSpPr>
            <a:spLocks noGrp="1"/>
          </p:cNvSpPr>
          <p:nvPr>
            <p:ph type="dt" sz="half" idx="14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1" name="Footer Placeholder"/>
          <p:cNvSpPr>
            <a:spLocks noGrp="1"/>
          </p:cNvSpPr>
          <p:nvPr>
            <p:ph type="ftr" sz="quarter" idx="15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pic>
        <p:nvPicPr>
          <p:cNvPr id="4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9" name="Content Placeholder"/>
          <p:cNvSpPr>
            <a:spLocks noGrp="1"/>
          </p:cNvSpPr>
          <p:nvPr>
            <p:ph sz="quarter" idx="13"/>
          </p:nvPr>
        </p:nvSpPr>
        <p:spPr>
          <a:xfrm>
            <a:off x="923924" y="1376363"/>
            <a:ext cx="10345739" cy="4554000"/>
          </a:xfrm>
          <a:prstGeom prst="rect">
            <a:avLst/>
          </a:prstGeom>
        </p:spPr>
        <p:txBody>
          <a:bodyPr lIns="93600" rIns="93600"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 sz="1600"/>
            </a:lvl4pPr>
            <a:lvl5pPr>
              <a:buClr>
                <a:schemeClr val="tx2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65314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al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240464" y="2921000"/>
            <a:ext cx="548957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3" y="1376363"/>
            <a:ext cx="5489575" cy="15446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63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64275" y="1410511"/>
            <a:ext cx="5465763" cy="151048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chemeClr val="tx2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363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13" name="Slide Number Placeholder"/>
          <p:cNvSpPr>
            <a:spLocks noGrp="1"/>
          </p:cNvSpPr>
          <p:nvPr>
            <p:ph type="sldNum" sz="quarter" idx="16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Date Placeholder"/>
          <p:cNvSpPr>
            <a:spLocks noGrp="1"/>
          </p:cNvSpPr>
          <p:nvPr>
            <p:ph type="dt" sz="half" idx="14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5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 l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Picture Placeholder"/>
          <p:cNvSpPr>
            <a:spLocks noGrp="1"/>
          </p:cNvSpPr>
          <p:nvPr>
            <p:ph type="pic" sz="quarter" idx="17"/>
          </p:nvPr>
        </p:nvSpPr>
        <p:spPr>
          <a:xfrm>
            <a:off x="-8708" y="0"/>
            <a:ext cx="12200708" cy="5931928"/>
          </a:xfrm>
          <a:custGeom>
            <a:avLst/>
            <a:gdLst>
              <a:gd name="connsiteX0" fmla="*/ 0 w 12192000"/>
              <a:gd name="connsiteY0" fmla="*/ 0 h 5029200"/>
              <a:gd name="connsiteX1" fmla="*/ 12192000 w 12192000"/>
              <a:gd name="connsiteY1" fmla="*/ 0 h 5029200"/>
              <a:gd name="connsiteX2" fmla="*/ 12192000 w 12192000"/>
              <a:gd name="connsiteY2" fmla="*/ 5029200 h 5029200"/>
              <a:gd name="connsiteX3" fmla="*/ 0 w 12192000"/>
              <a:gd name="connsiteY3" fmla="*/ 5029200 h 5029200"/>
              <a:gd name="connsiteX4" fmla="*/ 0 w 12192000"/>
              <a:gd name="connsiteY4" fmla="*/ 0 h 5029200"/>
              <a:gd name="connsiteX0" fmla="*/ 0 w 12192000"/>
              <a:gd name="connsiteY0" fmla="*/ 2666 h 5031866"/>
              <a:gd name="connsiteX1" fmla="*/ 919732 w 12192000"/>
              <a:gd name="connsiteY1" fmla="*/ 0 h 5031866"/>
              <a:gd name="connsiteX2" fmla="*/ 12192000 w 12192000"/>
              <a:gd name="connsiteY2" fmla="*/ 2666 h 5031866"/>
              <a:gd name="connsiteX3" fmla="*/ 12192000 w 12192000"/>
              <a:gd name="connsiteY3" fmla="*/ 5031866 h 5031866"/>
              <a:gd name="connsiteX4" fmla="*/ 0 w 12192000"/>
              <a:gd name="connsiteY4" fmla="*/ 5031866 h 5031866"/>
              <a:gd name="connsiteX5" fmla="*/ 0 w 12192000"/>
              <a:gd name="connsiteY5" fmla="*/ 2666 h 5031866"/>
              <a:gd name="connsiteX0" fmla="*/ 0 w 12192000"/>
              <a:gd name="connsiteY0" fmla="*/ 2666 h 5031866"/>
              <a:gd name="connsiteX1" fmla="*/ 463865 w 12192000"/>
              <a:gd name="connsiteY1" fmla="*/ 2666 h 5031866"/>
              <a:gd name="connsiteX2" fmla="*/ 919732 w 12192000"/>
              <a:gd name="connsiteY2" fmla="*/ 0 h 5031866"/>
              <a:gd name="connsiteX3" fmla="*/ 12192000 w 12192000"/>
              <a:gd name="connsiteY3" fmla="*/ 2666 h 5031866"/>
              <a:gd name="connsiteX4" fmla="*/ 12192000 w 12192000"/>
              <a:gd name="connsiteY4" fmla="*/ 5031866 h 5031866"/>
              <a:gd name="connsiteX5" fmla="*/ 0 w 12192000"/>
              <a:gd name="connsiteY5" fmla="*/ 5031866 h 5031866"/>
              <a:gd name="connsiteX6" fmla="*/ 0 w 12192000"/>
              <a:gd name="connsiteY6" fmla="*/ 2666 h 5031866"/>
              <a:gd name="connsiteX0" fmla="*/ 0 w 12192000"/>
              <a:gd name="connsiteY0" fmla="*/ 0 h 5946266"/>
              <a:gd name="connsiteX1" fmla="*/ 463865 w 12192000"/>
              <a:gd name="connsiteY1" fmla="*/ 917066 h 5946266"/>
              <a:gd name="connsiteX2" fmla="*/ 919732 w 12192000"/>
              <a:gd name="connsiteY2" fmla="*/ 914400 h 5946266"/>
              <a:gd name="connsiteX3" fmla="*/ 12192000 w 12192000"/>
              <a:gd name="connsiteY3" fmla="*/ 917066 h 5946266"/>
              <a:gd name="connsiteX4" fmla="*/ 12192000 w 12192000"/>
              <a:gd name="connsiteY4" fmla="*/ 5946266 h 5946266"/>
              <a:gd name="connsiteX5" fmla="*/ 0 w 12192000"/>
              <a:gd name="connsiteY5" fmla="*/ 5946266 h 5946266"/>
              <a:gd name="connsiteX6" fmla="*/ 0 w 12192000"/>
              <a:gd name="connsiteY6" fmla="*/ 0 h 5946266"/>
              <a:gd name="connsiteX0" fmla="*/ 0 w 12192000"/>
              <a:gd name="connsiteY0" fmla="*/ 0 h 5946266"/>
              <a:gd name="connsiteX1" fmla="*/ 205273 w 12192000"/>
              <a:gd name="connsiteY1" fmla="*/ 407881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463865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68021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72177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59708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8021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43083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21223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0004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09832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63864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15656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8720 w 12217346"/>
              <a:gd name="connsiteY0" fmla="*/ 0 h 5949345"/>
              <a:gd name="connsiteX1" fmla="*/ 466819 w 12217346"/>
              <a:gd name="connsiteY1" fmla="*/ 0 h 5949345"/>
              <a:gd name="connsiteX2" fmla="*/ 469204 w 12217346"/>
              <a:gd name="connsiteY2" fmla="*/ 454004 h 5949345"/>
              <a:gd name="connsiteX3" fmla="*/ 924376 w 12217346"/>
              <a:gd name="connsiteY3" fmla="*/ 905164 h 5949345"/>
              <a:gd name="connsiteX4" fmla="*/ 12217346 w 12217346"/>
              <a:gd name="connsiteY4" fmla="*/ 903675 h 5949345"/>
              <a:gd name="connsiteX5" fmla="*/ 12216114 w 12217346"/>
              <a:gd name="connsiteY5" fmla="*/ 5949345 h 5949345"/>
              <a:gd name="connsiteX6" fmla="*/ 0 w 12217346"/>
              <a:gd name="connsiteY6" fmla="*/ 5928849 h 5949345"/>
              <a:gd name="connsiteX7" fmla="*/ 8720 w 12217346"/>
              <a:gd name="connsiteY7" fmla="*/ 0 h 5949345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7346" h="5931928">
                <a:moveTo>
                  <a:pt x="8720" y="0"/>
                </a:moveTo>
                <a:lnTo>
                  <a:pt x="466819" y="0"/>
                </a:lnTo>
                <a:cubicBezTo>
                  <a:pt x="466819" y="305689"/>
                  <a:pt x="469816" y="280886"/>
                  <a:pt x="469204" y="454004"/>
                </a:cubicBezTo>
                <a:lnTo>
                  <a:pt x="924376" y="905164"/>
                </a:lnTo>
                <a:lnTo>
                  <a:pt x="12217346" y="903675"/>
                </a:lnTo>
                <a:cubicBezTo>
                  <a:pt x="12216935" y="2583513"/>
                  <a:pt x="12216525" y="4252090"/>
                  <a:pt x="12216114" y="5931928"/>
                </a:cubicBezTo>
                <a:lnTo>
                  <a:pt x="0" y="5928849"/>
                </a:lnTo>
                <a:cubicBezTo>
                  <a:pt x="2907" y="3952566"/>
                  <a:pt x="5813" y="1976283"/>
                  <a:pt x="872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1895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"/>
          <p:cNvSpPr>
            <a:spLocks noGrp="1"/>
          </p:cNvSpPr>
          <p:nvPr>
            <p:ph type="sldNum" sz="quarter" idx="19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1D7E65D2-D024-4CD4-8EFB-C433426137D9}" type="slidenum">
              <a:rPr lang="nl-NL" smtClean="0"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7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8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</a:p>
        </p:txBody>
      </p:sp>
      <p:pic>
        <p:nvPicPr>
          <p:cNvPr id="15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2"/>
          </a:xfrm>
          <a:prstGeom prst="rect">
            <a:avLst/>
          </a:prstGeom>
        </p:spPr>
      </p:pic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2295525"/>
            <a:ext cx="4921250" cy="3636964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tle column 2"/>
          <p:cNvSpPr>
            <a:spLocks noGrp="1"/>
          </p:cNvSpPr>
          <p:nvPr>
            <p:ph type="body" sz="quarter" idx="16"/>
          </p:nvPr>
        </p:nvSpPr>
        <p:spPr>
          <a:xfrm>
            <a:off x="6348413" y="1376363"/>
            <a:ext cx="4921251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2295525"/>
            <a:ext cx="4919663" cy="3636964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6" name="Title column 1"/>
          <p:cNvSpPr>
            <a:spLocks noGrp="1"/>
          </p:cNvSpPr>
          <p:nvPr>
            <p:ph type="body" sz="quarter" idx="15"/>
          </p:nvPr>
        </p:nvSpPr>
        <p:spPr>
          <a:xfrm>
            <a:off x="923925" y="1376363"/>
            <a:ext cx="4919662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7901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6">
          <p15:clr>
            <a:srgbClr val="FBAE40"/>
          </p15:clr>
        </p15:guide>
        <p15:guide id="2" orient="horz" pos="1446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7" name="Slide Number Placeholder"/>
          <p:cNvSpPr>
            <a:spLocks noGrp="1"/>
          </p:cNvSpPr>
          <p:nvPr>
            <p:ph type="sldNum" sz="quarter" idx="17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5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16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1376363"/>
            <a:ext cx="4921250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4" y="1376363"/>
            <a:ext cx="4919664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tle"/>
          <p:cNvSpPr>
            <a:spLocks noGrp="1"/>
          </p:cNvSpPr>
          <p:nvPr>
            <p:ph type="title"/>
          </p:nvPr>
        </p:nvSpPr>
        <p:spPr/>
        <p:txBody>
          <a:bodyPr lIns="72000" r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31709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13" name="Slide Number Placeholder"/>
          <p:cNvSpPr>
            <a:spLocks noGrp="1"/>
          </p:cNvSpPr>
          <p:nvPr>
            <p:ph type="sldNum" sz="quarter" idx="19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7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8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2295525"/>
            <a:ext cx="4921250" cy="3636964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tle column 2"/>
          <p:cNvSpPr>
            <a:spLocks noGrp="1"/>
          </p:cNvSpPr>
          <p:nvPr>
            <p:ph type="body" sz="quarter" idx="16"/>
          </p:nvPr>
        </p:nvSpPr>
        <p:spPr>
          <a:xfrm>
            <a:off x="6348413" y="1376363"/>
            <a:ext cx="4921251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2295525"/>
            <a:ext cx="4919664" cy="3636964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6" name="Title column 1"/>
          <p:cNvSpPr>
            <a:spLocks noGrp="1"/>
          </p:cNvSpPr>
          <p:nvPr>
            <p:ph type="body" sz="quarter" idx="15"/>
          </p:nvPr>
        </p:nvSpPr>
        <p:spPr>
          <a:xfrm>
            <a:off x="923925" y="1376363"/>
            <a:ext cx="4919662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9386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6">
          <p15:clr>
            <a:srgbClr val="FBAE40"/>
          </p15:clr>
        </p15:guide>
        <p15:guide id="2" orient="horz" pos="144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10" name="Slide Number Placeholder"/>
          <p:cNvSpPr>
            <a:spLocks noGrp="1"/>
          </p:cNvSpPr>
          <p:nvPr>
            <p:ph type="sldNum" sz="quarter" idx="17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5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8" name="Footer Placeholder"/>
          <p:cNvSpPr>
            <a:spLocks noGrp="1"/>
          </p:cNvSpPr>
          <p:nvPr>
            <p:ph type="ftr" sz="quarter" idx="16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1376362"/>
            <a:ext cx="4919664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348413" y="914400"/>
            <a:ext cx="5843587" cy="5013734"/>
          </a:xfrm>
          <a:custGeom>
            <a:avLst/>
            <a:gdLst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0 w 5843587"/>
              <a:gd name="connsiteY3" fmla="*/ 5029200 h 5029200"/>
              <a:gd name="connsiteX4" fmla="*/ 0 w 5843587"/>
              <a:gd name="connsiteY4" fmla="*/ 0 h 5029200"/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456677 w 5843587"/>
              <a:gd name="connsiteY3" fmla="*/ 5027843 h 5029200"/>
              <a:gd name="connsiteX4" fmla="*/ 0 w 5843587"/>
              <a:gd name="connsiteY4" fmla="*/ 5029200 h 5029200"/>
              <a:gd name="connsiteX5" fmla="*/ 0 w 5843587"/>
              <a:gd name="connsiteY5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1880 w 5845467"/>
              <a:gd name="connsiteY4" fmla="*/ 5029200 h 5029200"/>
              <a:gd name="connsiteX5" fmla="*/ 0 w 5845467"/>
              <a:gd name="connsiteY5" fmla="*/ 4569287 h 5029200"/>
              <a:gd name="connsiteX6" fmla="*/ 1880 w 5845467"/>
              <a:gd name="connsiteY6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0 w 5845467"/>
              <a:gd name="connsiteY4" fmla="*/ 4569287 h 5029200"/>
              <a:gd name="connsiteX5" fmla="*/ 1880 w 5845467"/>
              <a:gd name="connsiteY5" fmla="*/ 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5467" h="5029200">
                <a:moveTo>
                  <a:pt x="1880" y="0"/>
                </a:moveTo>
                <a:lnTo>
                  <a:pt x="5845467" y="0"/>
                </a:lnTo>
                <a:lnTo>
                  <a:pt x="5845467" y="5029200"/>
                </a:lnTo>
                <a:lnTo>
                  <a:pt x="458557" y="5027843"/>
                </a:lnTo>
                <a:lnTo>
                  <a:pt x="0" y="4569287"/>
                </a:lnTo>
                <a:cubicBezTo>
                  <a:pt x="627" y="3046191"/>
                  <a:pt x="1253" y="1523096"/>
                  <a:pt x="188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3426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1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0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25414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240464" y="2921000"/>
            <a:ext cx="548957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4" y="1376363"/>
            <a:ext cx="5489574" cy="154463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21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"/>
          <p:cNvSpPr>
            <a:spLocks noGrp="1"/>
          </p:cNvSpPr>
          <p:nvPr>
            <p:ph type="sldNum" sz="quarter" idx="16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Date Placeholder"/>
          <p:cNvSpPr>
            <a:spLocks noGrp="1"/>
          </p:cNvSpPr>
          <p:nvPr>
            <p:ph type="dt" sz="half" idx="14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1" name="Footer Placeholder"/>
          <p:cNvSpPr>
            <a:spLocks noGrp="1"/>
          </p:cNvSpPr>
          <p:nvPr>
            <p:ph type="ftr" sz="quarter" idx="15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pic>
        <p:nvPicPr>
          <p:cNvPr id="4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  <p:sp>
        <p:nvSpPr>
          <p:cNvPr id="9" name="Content Placeholder"/>
          <p:cNvSpPr>
            <a:spLocks noGrp="1"/>
          </p:cNvSpPr>
          <p:nvPr>
            <p:ph sz="quarter" idx="13"/>
          </p:nvPr>
        </p:nvSpPr>
        <p:spPr>
          <a:xfrm>
            <a:off x="923924" y="1376363"/>
            <a:ext cx="10345739" cy="4554537"/>
          </a:xfrm>
          <a:prstGeom prst="rect">
            <a:avLst/>
          </a:prstGeom>
        </p:spPr>
        <p:txBody>
          <a:bodyPr lIns="93600" rIns="93600"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 sz="1600"/>
            </a:lvl4pPr>
            <a:lvl5pPr>
              <a:buClr>
                <a:schemeClr val="tx2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556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al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376363"/>
            <a:ext cx="6848475" cy="18288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240464" y="2921000"/>
            <a:ext cx="548957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00" tIns="0" rIns="9360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lvl="0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40463" y="1376363"/>
            <a:ext cx="5489575" cy="15446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chemeClr val="bg1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Slog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4" y="6023769"/>
            <a:ext cx="1576388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264275" y="1410511"/>
            <a:ext cx="5465763" cy="151048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chemeClr val="tx2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763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  <p:sp>
        <p:nvSpPr>
          <p:cNvPr id="13" name="Slide Number Placeholder"/>
          <p:cNvSpPr>
            <a:spLocks noGrp="1"/>
          </p:cNvSpPr>
          <p:nvPr>
            <p:ph type="sldNum" sz="quarter" idx="16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Date Placeholder"/>
          <p:cNvSpPr>
            <a:spLocks noGrp="1"/>
          </p:cNvSpPr>
          <p:nvPr>
            <p:ph type="dt" sz="half" idx="14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5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 l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Picture Placeholder"/>
          <p:cNvSpPr>
            <a:spLocks noGrp="1"/>
          </p:cNvSpPr>
          <p:nvPr>
            <p:ph type="pic" sz="quarter" idx="17"/>
          </p:nvPr>
        </p:nvSpPr>
        <p:spPr>
          <a:xfrm>
            <a:off x="-8708" y="0"/>
            <a:ext cx="12200708" cy="5931928"/>
          </a:xfrm>
          <a:custGeom>
            <a:avLst/>
            <a:gdLst>
              <a:gd name="connsiteX0" fmla="*/ 0 w 12192000"/>
              <a:gd name="connsiteY0" fmla="*/ 0 h 5029200"/>
              <a:gd name="connsiteX1" fmla="*/ 12192000 w 12192000"/>
              <a:gd name="connsiteY1" fmla="*/ 0 h 5029200"/>
              <a:gd name="connsiteX2" fmla="*/ 12192000 w 12192000"/>
              <a:gd name="connsiteY2" fmla="*/ 5029200 h 5029200"/>
              <a:gd name="connsiteX3" fmla="*/ 0 w 12192000"/>
              <a:gd name="connsiteY3" fmla="*/ 5029200 h 5029200"/>
              <a:gd name="connsiteX4" fmla="*/ 0 w 12192000"/>
              <a:gd name="connsiteY4" fmla="*/ 0 h 5029200"/>
              <a:gd name="connsiteX0" fmla="*/ 0 w 12192000"/>
              <a:gd name="connsiteY0" fmla="*/ 2666 h 5031866"/>
              <a:gd name="connsiteX1" fmla="*/ 919732 w 12192000"/>
              <a:gd name="connsiteY1" fmla="*/ 0 h 5031866"/>
              <a:gd name="connsiteX2" fmla="*/ 12192000 w 12192000"/>
              <a:gd name="connsiteY2" fmla="*/ 2666 h 5031866"/>
              <a:gd name="connsiteX3" fmla="*/ 12192000 w 12192000"/>
              <a:gd name="connsiteY3" fmla="*/ 5031866 h 5031866"/>
              <a:gd name="connsiteX4" fmla="*/ 0 w 12192000"/>
              <a:gd name="connsiteY4" fmla="*/ 5031866 h 5031866"/>
              <a:gd name="connsiteX5" fmla="*/ 0 w 12192000"/>
              <a:gd name="connsiteY5" fmla="*/ 2666 h 5031866"/>
              <a:gd name="connsiteX0" fmla="*/ 0 w 12192000"/>
              <a:gd name="connsiteY0" fmla="*/ 2666 h 5031866"/>
              <a:gd name="connsiteX1" fmla="*/ 463865 w 12192000"/>
              <a:gd name="connsiteY1" fmla="*/ 2666 h 5031866"/>
              <a:gd name="connsiteX2" fmla="*/ 919732 w 12192000"/>
              <a:gd name="connsiteY2" fmla="*/ 0 h 5031866"/>
              <a:gd name="connsiteX3" fmla="*/ 12192000 w 12192000"/>
              <a:gd name="connsiteY3" fmla="*/ 2666 h 5031866"/>
              <a:gd name="connsiteX4" fmla="*/ 12192000 w 12192000"/>
              <a:gd name="connsiteY4" fmla="*/ 5031866 h 5031866"/>
              <a:gd name="connsiteX5" fmla="*/ 0 w 12192000"/>
              <a:gd name="connsiteY5" fmla="*/ 5031866 h 5031866"/>
              <a:gd name="connsiteX6" fmla="*/ 0 w 12192000"/>
              <a:gd name="connsiteY6" fmla="*/ 2666 h 5031866"/>
              <a:gd name="connsiteX0" fmla="*/ 0 w 12192000"/>
              <a:gd name="connsiteY0" fmla="*/ 0 h 5946266"/>
              <a:gd name="connsiteX1" fmla="*/ 463865 w 12192000"/>
              <a:gd name="connsiteY1" fmla="*/ 917066 h 5946266"/>
              <a:gd name="connsiteX2" fmla="*/ 919732 w 12192000"/>
              <a:gd name="connsiteY2" fmla="*/ 914400 h 5946266"/>
              <a:gd name="connsiteX3" fmla="*/ 12192000 w 12192000"/>
              <a:gd name="connsiteY3" fmla="*/ 917066 h 5946266"/>
              <a:gd name="connsiteX4" fmla="*/ 12192000 w 12192000"/>
              <a:gd name="connsiteY4" fmla="*/ 5946266 h 5946266"/>
              <a:gd name="connsiteX5" fmla="*/ 0 w 12192000"/>
              <a:gd name="connsiteY5" fmla="*/ 5946266 h 5946266"/>
              <a:gd name="connsiteX6" fmla="*/ 0 w 12192000"/>
              <a:gd name="connsiteY6" fmla="*/ 0 h 5946266"/>
              <a:gd name="connsiteX0" fmla="*/ 0 w 12192000"/>
              <a:gd name="connsiteY0" fmla="*/ 0 h 5946266"/>
              <a:gd name="connsiteX1" fmla="*/ 205273 w 12192000"/>
              <a:gd name="connsiteY1" fmla="*/ 407881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917066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5 w 12192000"/>
              <a:gd name="connsiteY2" fmla="*/ 463865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68021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55552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72177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59708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59708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8021 w 12192000"/>
              <a:gd name="connsiteY2" fmla="*/ 447239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192000"/>
              <a:gd name="connsiteY0" fmla="*/ 0 h 5946266"/>
              <a:gd name="connsiteX1" fmla="*/ 463864 w 12192000"/>
              <a:gd name="connsiteY1" fmla="*/ 0 h 5946266"/>
              <a:gd name="connsiteX2" fmla="*/ 463864 w 12192000"/>
              <a:gd name="connsiteY2" fmla="*/ 443083 h 5946266"/>
              <a:gd name="connsiteX3" fmla="*/ 919732 w 12192000"/>
              <a:gd name="connsiteY3" fmla="*/ 914400 h 5946266"/>
              <a:gd name="connsiteX4" fmla="*/ 12192000 w 12192000"/>
              <a:gd name="connsiteY4" fmla="*/ 917066 h 5946266"/>
              <a:gd name="connsiteX5" fmla="*/ 12192000 w 12192000"/>
              <a:gd name="connsiteY5" fmla="*/ 5946266 h 5946266"/>
              <a:gd name="connsiteX6" fmla="*/ 0 w 12192000"/>
              <a:gd name="connsiteY6" fmla="*/ 5946266 h 5946266"/>
              <a:gd name="connsiteX7" fmla="*/ 0 w 12192000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21223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0004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9732 w 12208626"/>
              <a:gd name="connsiteY3" fmla="*/ 914400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12911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6266"/>
              <a:gd name="connsiteX1" fmla="*/ 463864 w 12208626"/>
              <a:gd name="connsiteY1" fmla="*/ 0 h 5946266"/>
              <a:gd name="connsiteX2" fmla="*/ 463864 w 12208626"/>
              <a:gd name="connsiteY2" fmla="*/ 443083 h 5946266"/>
              <a:gd name="connsiteX3" fmla="*/ 916653 w 12208626"/>
              <a:gd name="connsiteY3" fmla="*/ 908243 h 5946266"/>
              <a:gd name="connsiteX4" fmla="*/ 12208626 w 12208626"/>
              <a:gd name="connsiteY4" fmla="*/ 909832 h 5946266"/>
              <a:gd name="connsiteX5" fmla="*/ 12192000 w 12208626"/>
              <a:gd name="connsiteY5" fmla="*/ 5946266 h 5946266"/>
              <a:gd name="connsiteX6" fmla="*/ 0 w 12208626"/>
              <a:gd name="connsiteY6" fmla="*/ 5946266 h 5946266"/>
              <a:gd name="connsiteX7" fmla="*/ 0 w 12208626"/>
              <a:gd name="connsiteY7" fmla="*/ 0 h 5946266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63864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3864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3083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16653 w 12208626"/>
              <a:gd name="connsiteY3" fmla="*/ 908243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9832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70021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70022 w 12208626"/>
              <a:gd name="connsiteY2" fmla="*/ 449241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67637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2868 w 12208626"/>
              <a:gd name="connsiteY2" fmla="*/ 456385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22810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0 w 12208626"/>
              <a:gd name="connsiteY0" fmla="*/ 0 h 5949345"/>
              <a:gd name="connsiteX1" fmla="*/ 458099 w 12208626"/>
              <a:gd name="connsiteY1" fmla="*/ 0 h 5949345"/>
              <a:gd name="connsiteX2" fmla="*/ 460484 w 12208626"/>
              <a:gd name="connsiteY2" fmla="*/ 454004 h 5949345"/>
              <a:gd name="connsiteX3" fmla="*/ 915656 w 12208626"/>
              <a:gd name="connsiteY3" fmla="*/ 905164 h 5949345"/>
              <a:gd name="connsiteX4" fmla="*/ 12208626 w 12208626"/>
              <a:gd name="connsiteY4" fmla="*/ 903675 h 5949345"/>
              <a:gd name="connsiteX5" fmla="*/ 12207394 w 12208626"/>
              <a:gd name="connsiteY5" fmla="*/ 5949345 h 5949345"/>
              <a:gd name="connsiteX6" fmla="*/ 0 w 12208626"/>
              <a:gd name="connsiteY6" fmla="*/ 5946266 h 5949345"/>
              <a:gd name="connsiteX7" fmla="*/ 0 w 12208626"/>
              <a:gd name="connsiteY7" fmla="*/ 0 h 5949345"/>
              <a:gd name="connsiteX0" fmla="*/ 8720 w 12217346"/>
              <a:gd name="connsiteY0" fmla="*/ 0 h 5949345"/>
              <a:gd name="connsiteX1" fmla="*/ 466819 w 12217346"/>
              <a:gd name="connsiteY1" fmla="*/ 0 h 5949345"/>
              <a:gd name="connsiteX2" fmla="*/ 469204 w 12217346"/>
              <a:gd name="connsiteY2" fmla="*/ 454004 h 5949345"/>
              <a:gd name="connsiteX3" fmla="*/ 924376 w 12217346"/>
              <a:gd name="connsiteY3" fmla="*/ 905164 h 5949345"/>
              <a:gd name="connsiteX4" fmla="*/ 12217346 w 12217346"/>
              <a:gd name="connsiteY4" fmla="*/ 903675 h 5949345"/>
              <a:gd name="connsiteX5" fmla="*/ 12216114 w 12217346"/>
              <a:gd name="connsiteY5" fmla="*/ 5949345 h 5949345"/>
              <a:gd name="connsiteX6" fmla="*/ 0 w 12217346"/>
              <a:gd name="connsiteY6" fmla="*/ 5928849 h 5949345"/>
              <a:gd name="connsiteX7" fmla="*/ 8720 w 12217346"/>
              <a:gd name="connsiteY7" fmla="*/ 0 h 5949345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  <a:gd name="connsiteX0" fmla="*/ 8720 w 12217346"/>
              <a:gd name="connsiteY0" fmla="*/ 0 h 5931928"/>
              <a:gd name="connsiteX1" fmla="*/ 466819 w 12217346"/>
              <a:gd name="connsiteY1" fmla="*/ 0 h 5931928"/>
              <a:gd name="connsiteX2" fmla="*/ 469204 w 12217346"/>
              <a:gd name="connsiteY2" fmla="*/ 454004 h 5931928"/>
              <a:gd name="connsiteX3" fmla="*/ 924376 w 12217346"/>
              <a:gd name="connsiteY3" fmla="*/ 905164 h 5931928"/>
              <a:gd name="connsiteX4" fmla="*/ 12217346 w 12217346"/>
              <a:gd name="connsiteY4" fmla="*/ 903675 h 5931928"/>
              <a:gd name="connsiteX5" fmla="*/ 12216114 w 12217346"/>
              <a:gd name="connsiteY5" fmla="*/ 5931928 h 5931928"/>
              <a:gd name="connsiteX6" fmla="*/ 0 w 12217346"/>
              <a:gd name="connsiteY6" fmla="*/ 5928849 h 5931928"/>
              <a:gd name="connsiteX7" fmla="*/ 8720 w 12217346"/>
              <a:gd name="connsiteY7" fmla="*/ 0 h 593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7346" h="5931928">
                <a:moveTo>
                  <a:pt x="8720" y="0"/>
                </a:moveTo>
                <a:lnTo>
                  <a:pt x="466819" y="0"/>
                </a:lnTo>
                <a:cubicBezTo>
                  <a:pt x="466819" y="305689"/>
                  <a:pt x="469816" y="280886"/>
                  <a:pt x="469204" y="454004"/>
                </a:cubicBezTo>
                <a:lnTo>
                  <a:pt x="924376" y="905164"/>
                </a:lnTo>
                <a:lnTo>
                  <a:pt x="12217346" y="903675"/>
                </a:lnTo>
                <a:cubicBezTo>
                  <a:pt x="12216935" y="2583513"/>
                  <a:pt x="12216525" y="4252090"/>
                  <a:pt x="12216114" y="5931928"/>
                </a:cubicBezTo>
                <a:lnTo>
                  <a:pt x="0" y="5928849"/>
                </a:lnTo>
                <a:cubicBezTo>
                  <a:pt x="2907" y="3952566"/>
                  <a:pt x="5813" y="1976283"/>
                  <a:pt x="872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9556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  <p:sp>
        <p:nvSpPr>
          <p:cNvPr id="7" name="Slide Number Placeholder"/>
          <p:cNvSpPr>
            <a:spLocks noGrp="1"/>
          </p:cNvSpPr>
          <p:nvPr>
            <p:ph type="sldNum" sz="quarter" idx="17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5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16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1376363"/>
            <a:ext cx="4921250" cy="4554537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1376363"/>
            <a:ext cx="4919664" cy="4554537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tle"/>
          <p:cNvSpPr>
            <a:spLocks noGrp="1"/>
          </p:cNvSpPr>
          <p:nvPr>
            <p:ph type="title"/>
          </p:nvPr>
        </p:nvSpPr>
        <p:spPr/>
        <p:txBody>
          <a:bodyPr lIns="72000" rIns="7200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7586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"/>
          <p:cNvSpPr>
            <a:spLocks noGrp="1"/>
          </p:cNvSpPr>
          <p:nvPr>
            <p:ph type="sldNum" sz="quarter" idx="17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1D7E65D2-D024-4CD4-8EFB-C433426137D9}" type="slidenum">
              <a:rPr lang="nl-NL" smtClean="0"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5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/>
          </a:p>
        </p:txBody>
      </p:sp>
      <p:sp>
        <p:nvSpPr>
          <p:cNvPr id="8" name="Footer Placeholder"/>
          <p:cNvSpPr>
            <a:spLocks noGrp="1"/>
          </p:cNvSpPr>
          <p:nvPr>
            <p:ph type="ftr" sz="quarter" idx="16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</a:p>
        </p:txBody>
      </p:sp>
      <p:pic>
        <p:nvPicPr>
          <p:cNvPr id="13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2"/>
          </a:xfrm>
          <a:prstGeom prst="rect">
            <a:avLst/>
          </a:prstGeom>
        </p:spPr>
      </p:pic>
      <p:sp>
        <p:nvSpPr>
          <p:cNvPr id="6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348413" y="914400"/>
            <a:ext cx="5843587" cy="5013734"/>
          </a:xfrm>
          <a:custGeom>
            <a:avLst/>
            <a:gdLst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0 w 5843587"/>
              <a:gd name="connsiteY3" fmla="*/ 5029200 h 5029200"/>
              <a:gd name="connsiteX4" fmla="*/ 0 w 5843587"/>
              <a:gd name="connsiteY4" fmla="*/ 0 h 5029200"/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456677 w 5843587"/>
              <a:gd name="connsiteY3" fmla="*/ 5027843 h 5029200"/>
              <a:gd name="connsiteX4" fmla="*/ 0 w 5843587"/>
              <a:gd name="connsiteY4" fmla="*/ 5029200 h 5029200"/>
              <a:gd name="connsiteX5" fmla="*/ 0 w 5843587"/>
              <a:gd name="connsiteY5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1880 w 5845467"/>
              <a:gd name="connsiteY4" fmla="*/ 5029200 h 5029200"/>
              <a:gd name="connsiteX5" fmla="*/ 0 w 5845467"/>
              <a:gd name="connsiteY5" fmla="*/ 4569287 h 5029200"/>
              <a:gd name="connsiteX6" fmla="*/ 1880 w 5845467"/>
              <a:gd name="connsiteY6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0 w 5845467"/>
              <a:gd name="connsiteY4" fmla="*/ 4569287 h 5029200"/>
              <a:gd name="connsiteX5" fmla="*/ 1880 w 5845467"/>
              <a:gd name="connsiteY5" fmla="*/ 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5467" h="5029200">
                <a:moveTo>
                  <a:pt x="1880" y="0"/>
                </a:moveTo>
                <a:lnTo>
                  <a:pt x="5845467" y="0"/>
                </a:lnTo>
                <a:lnTo>
                  <a:pt x="5845467" y="5029200"/>
                </a:lnTo>
                <a:lnTo>
                  <a:pt x="458557" y="5027843"/>
                </a:lnTo>
                <a:lnTo>
                  <a:pt x="0" y="4569287"/>
                </a:lnTo>
                <a:cubicBezTo>
                  <a:pt x="627" y="3046191"/>
                  <a:pt x="1253" y="1523096"/>
                  <a:pt x="188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1376363"/>
            <a:ext cx="4919663" cy="4556125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17114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  <p:sp>
        <p:nvSpPr>
          <p:cNvPr id="13" name="Slide Number Placeholder"/>
          <p:cNvSpPr>
            <a:spLocks noGrp="1"/>
          </p:cNvSpPr>
          <p:nvPr>
            <p:ph type="sldNum" sz="quarter" idx="19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7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12" name="Footer Placeholder"/>
          <p:cNvSpPr>
            <a:spLocks noGrp="1"/>
          </p:cNvSpPr>
          <p:nvPr>
            <p:ph type="ftr" sz="quarter" idx="18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5" name="Column 2"/>
          <p:cNvSpPr>
            <a:spLocks noGrp="1"/>
          </p:cNvSpPr>
          <p:nvPr>
            <p:ph sz="quarter" idx="14"/>
          </p:nvPr>
        </p:nvSpPr>
        <p:spPr>
          <a:xfrm>
            <a:off x="6348413" y="2295525"/>
            <a:ext cx="4921250" cy="3635376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tle column 2"/>
          <p:cNvSpPr>
            <a:spLocks noGrp="1"/>
          </p:cNvSpPr>
          <p:nvPr>
            <p:ph type="body" sz="quarter" idx="16"/>
          </p:nvPr>
        </p:nvSpPr>
        <p:spPr>
          <a:xfrm>
            <a:off x="6348413" y="1376363"/>
            <a:ext cx="4921251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2295525"/>
            <a:ext cx="4919664" cy="3635376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6" name="Title column 1"/>
          <p:cNvSpPr>
            <a:spLocks noGrp="1"/>
          </p:cNvSpPr>
          <p:nvPr>
            <p:ph type="body" sz="quarter" idx="15"/>
          </p:nvPr>
        </p:nvSpPr>
        <p:spPr>
          <a:xfrm>
            <a:off x="923925" y="1376363"/>
            <a:ext cx="4919662" cy="745558"/>
          </a:xfrm>
        </p:spPr>
        <p:txBody>
          <a:bodyPr lIns="93600" rIns="93600"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9789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6">
          <p15:clr>
            <a:srgbClr val="FBAE40"/>
          </p15:clr>
        </p15:guide>
        <p15:guide id="2" orient="horz" pos="1446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  <p:sp>
        <p:nvSpPr>
          <p:cNvPr id="10" name="Slide Number Placeholder"/>
          <p:cNvSpPr>
            <a:spLocks noGrp="1"/>
          </p:cNvSpPr>
          <p:nvPr>
            <p:ph type="sldNum" sz="quarter" idx="17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5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8" name="Footer Placeholder"/>
          <p:cNvSpPr>
            <a:spLocks noGrp="1"/>
          </p:cNvSpPr>
          <p:nvPr>
            <p:ph type="ftr" sz="quarter" idx="16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9" name="Column 1"/>
          <p:cNvSpPr>
            <a:spLocks noGrp="1"/>
          </p:cNvSpPr>
          <p:nvPr>
            <p:ph sz="quarter" idx="13"/>
          </p:nvPr>
        </p:nvSpPr>
        <p:spPr>
          <a:xfrm>
            <a:off x="923925" y="1376362"/>
            <a:ext cx="4919664" cy="4554000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348413" y="914400"/>
            <a:ext cx="5843587" cy="5013734"/>
          </a:xfrm>
          <a:custGeom>
            <a:avLst/>
            <a:gdLst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0 w 5843587"/>
              <a:gd name="connsiteY3" fmla="*/ 5029200 h 5029200"/>
              <a:gd name="connsiteX4" fmla="*/ 0 w 5843587"/>
              <a:gd name="connsiteY4" fmla="*/ 0 h 5029200"/>
              <a:gd name="connsiteX0" fmla="*/ 0 w 5843587"/>
              <a:gd name="connsiteY0" fmla="*/ 0 h 5029200"/>
              <a:gd name="connsiteX1" fmla="*/ 5843587 w 5843587"/>
              <a:gd name="connsiteY1" fmla="*/ 0 h 5029200"/>
              <a:gd name="connsiteX2" fmla="*/ 5843587 w 5843587"/>
              <a:gd name="connsiteY2" fmla="*/ 5029200 h 5029200"/>
              <a:gd name="connsiteX3" fmla="*/ 456677 w 5843587"/>
              <a:gd name="connsiteY3" fmla="*/ 5027843 h 5029200"/>
              <a:gd name="connsiteX4" fmla="*/ 0 w 5843587"/>
              <a:gd name="connsiteY4" fmla="*/ 5029200 h 5029200"/>
              <a:gd name="connsiteX5" fmla="*/ 0 w 5843587"/>
              <a:gd name="connsiteY5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1880 w 5845467"/>
              <a:gd name="connsiteY4" fmla="*/ 5029200 h 5029200"/>
              <a:gd name="connsiteX5" fmla="*/ 0 w 5845467"/>
              <a:gd name="connsiteY5" fmla="*/ 4569287 h 5029200"/>
              <a:gd name="connsiteX6" fmla="*/ 1880 w 5845467"/>
              <a:gd name="connsiteY6" fmla="*/ 0 h 5029200"/>
              <a:gd name="connsiteX0" fmla="*/ 1880 w 5845467"/>
              <a:gd name="connsiteY0" fmla="*/ 0 h 5029200"/>
              <a:gd name="connsiteX1" fmla="*/ 5845467 w 5845467"/>
              <a:gd name="connsiteY1" fmla="*/ 0 h 5029200"/>
              <a:gd name="connsiteX2" fmla="*/ 5845467 w 5845467"/>
              <a:gd name="connsiteY2" fmla="*/ 5029200 h 5029200"/>
              <a:gd name="connsiteX3" fmla="*/ 458557 w 5845467"/>
              <a:gd name="connsiteY3" fmla="*/ 5027843 h 5029200"/>
              <a:gd name="connsiteX4" fmla="*/ 0 w 5845467"/>
              <a:gd name="connsiteY4" fmla="*/ 4569287 h 5029200"/>
              <a:gd name="connsiteX5" fmla="*/ 1880 w 5845467"/>
              <a:gd name="connsiteY5" fmla="*/ 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5467" h="5029200">
                <a:moveTo>
                  <a:pt x="1880" y="0"/>
                </a:moveTo>
                <a:lnTo>
                  <a:pt x="5845467" y="0"/>
                </a:lnTo>
                <a:lnTo>
                  <a:pt x="5845467" y="5029200"/>
                </a:lnTo>
                <a:lnTo>
                  <a:pt x="458557" y="5027843"/>
                </a:lnTo>
                <a:lnTo>
                  <a:pt x="0" y="4569287"/>
                </a:lnTo>
                <a:cubicBezTo>
                  <a:pt x="627" y="3046191"/>
                  <a:pt x="1253" y="1523096"/>
                  <a:pt x="1880" y="0"/>
                </a:cubicBezTo>
                <a:close/>
              </a:path>
            </a:pathLst>
          </a:cu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8225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CDFD8C83-81C1-4276-B7A6-9AAEA0DC8A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0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  <a:endParaRPr lang="nl-NL" dirty="0"/>
          </a:p>
        </p:txBody>
      </p:sp>
      <p:pic>
        <p:nvPicPr>
          <p:cNvPr id="7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" y="-4762"/>
            <a:ext cx="11739543" cy="91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78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/>
          <a:lstStyle/>
          <a:p>
            <a:fld id="{1D7E65D2-D024-4CD4-8EFB-C433426137D9}" type="slidenum">
              <a:rPr lang="nl-NL" smtClean="0"/>
              <a:t>‹#›</a:t>
            </a:fld>
            <a:endParaRPr lang="nl-NL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0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15-10-2021</a:t>
            </a:r>
            <a:endParaRPr lang="nl-NL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NSV nascholing</a:t>
            </a:r>
          </a:p>
        </p:txBody>
      </p:sp>
      <p:pic>
        <p:nvPicPr>
          <p:cNvPr id="7" name="Title b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4" y="-4762"/>
            <a:ext cx="11739556" cy="91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30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8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7.jp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9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8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erospac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8" y="5940000"/>
            <a:ext cx="12240008" cy="918000"/>
          </a:xfrm>
          <a:prstGeom prst="rect">
            <a:avLst/>
          </a:prstGeom>
        </p:spPr>
      </p:pic>
      <p:sp>
        <p:nvSpPr>
          <p:cNvPr id="8" name="Text Placeholder"/>
          <p:cNvSpPr>
            <a:spLocks noGrp="1"/>
          </p:cNvSpPr>
          <p:nvPr>
            <p:ph type="body" idx="1"/>
          </p:nvPr>
        </p:nvSpPr>
        <p:spPr>
          <a:xfrm>
            <a:off x="923925" y="1376363"/>
            <a:ext cx="10345737" cy="4552724"/>
          </a:xfrm>
          <a:prstGeom prst="rect">
            <a:avLst/>
          </a:prstGeom>
        </p:spPr>
        <p:txBody>
          <a:bodyPr vert="horz" lIns="93600" tIns="0" rIns="9360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26" name="Title Placeholder"/>
          <p:cNvSpPr>
            <a:spLocks noGrp="1"/>
          </p:cNvSpPr>
          <p:nvPr>
            <p:ph type="title"/>
          </p:nvPr>
        </p:nvSpPr>
        <p:spPr bwMode="auto">
          <a:xfrm>
            <a:off x="923925" y="0"/>
            <a:ext cx="10345739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47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/>
  <p:txStyles>
    <p:titleStyle>
      <a:lvl1pPr algn="l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9pPr>
    </p:titleStyle>
    <p:bodyStyle>
      <a:lvl1pPr marL="257175" indent="-257175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4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marL="557213" indent="-214313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0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2pPr>
      <a:lvl3pPr marL="8572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3pPr>
      <a:lvl4pPr marL="12001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4pPr>
      <a:lvl5pPr marL="15430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»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1">
          <p15:clr>
            <a:srgbClr val="F26B43"/>
          </p15:clr>
        </p15:guide>
        <p15:guide id="2" pos="7099">
          <p15:clr>
            <a:srgbClr val="F26B43"/>
          </p15:clr>
        </p15:guide>
        <p15:guide id="3" orient="horz" pos="576">
          <p15:clr>
            <a:srgbClr val="F26B43"/>
          </p15:clr>
        </p15:guide>
        <p15:guide id="4" orient="horz" pos="867">
          <p15:clr>
            <a:srgbClr val="F26B43"/>
          </p15:clr>
        </p15:guide>
        <p15:guide id="5" orient="horz" pos="3737">
          <p15:clr>
            <a:srgbClr val="F26B43"/>
          </p15:clr>
        </p15:guide>
        <p15:guide id="6" pos="3999">
          <p15:clr>
            <a:srgbClr val="F26B43"/>
          </p15:clr>
        </p15:guide>
        <p15:guide id="7" pos="3681">
          <p15:clr>
            <a:srgbClr val="F26B43"/>
          </p15:clr>
        </p15:guide>
        <p15:guide id="8" orient="horz" pos="4030">
          <p15:clr>
            <a:srgbClr val="F26B43"/>
          </p15:clr>
        </p15:guide>
        <p15:guide id="9" pos="5548">
          <p15:clr>
            <a:srgbClr val="F26B43"/>
          </p15:clr>
        </p15:guide>
        <p15:guide id="10" pos="582">
          <p15:clr>
            <a:srgbClr val="F26B43"/>
          </p15:clr>
        </p15:guide>
        <p15:guide id="11" pos="738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erospac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8" y="5940000"/>
            <a:ext cx="12240008" cy="918000"/>
          </a:xfrm>
          <a:prstGeom prst="rect">
            <a:avLst/>
          </a:prstGeom>
        </p:spPr>
      </p:pic>
      <p:sp>
        <p:nvSpPr>
          <p:cNvPr id="8" name="Text Placeholder"/>
          <p:cNvSpPr>
            <a:spLocks noGrp="1"/>
          </p:cNvSpPr>
          <p:nvPr>
            <p:ph type="body" idx="1"/>
          </p:nvPr>
        </p:nvSpPr>
        <p:spPr>
          <a:xfrm>
            <a:off x="923925" y="1376363"/>
            <a:ext cx="10345737" cy="4552724"/>
          </a:xfrm>
          <a:prstGeom prst="rect">
            <a:avLst/>
          </a:prstGeom>
        </p:spPr>
        <p:txBody>
          <a:bodyPr vert="horz" lIns="93600" tIns="0" rIns="9360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26" name="Title Placeholder"/>
          <p:cNvSpPr>
            <a:spLocks noGrp="1"/>
          </p:cNvSpPr>
          <p:nvPr>
            <p:ph type="title"/>
          </p:nvPr>
        </p:nvSpPr>
        <p:spPr bwMode="auto">
          <a:xfrm>
            <a:off x="923925" y="0"/>
            <a:ext cx="10345739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43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/>
  <p:txStyles>
    <p:titleStyle>
      <a:lvl1pPr algn="l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9pPr>
    </p:titleStyle>
    <p:bodyStyle>
      <a:lvl1pPr marL="257175" indent="-257175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4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marL="557213" indent="-214313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0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2pPr>
      <a:lvl3pPr marL="8572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3pPr>
      <a:lvl4pPr marL="12001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4pPr>
      <a:lvl5pPr marL="15430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»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1">
          <p15:clr>
            <a:srgbClr val="F26B43"/>
          </p15:clr>
        </p15:guide>
        <p15:guide id="2" pos="7099">
          <p15:clr>
            <a:srgbClr val="F26B43"/>
          </p15:clr>
        </p15:guide>
        <p15:guide id="3" orient="horz" pos="576">
          <p15:clr>
            <a:srgbClr val="F26B43"/>
          </p15:clr>
        </p15:guide>
        <p15:guide id="4" orient="horz" pos="867">
          <p15:clr>
            <a:srgbClr val="F26B43"/>
          </p15:clr>
        </p15:guide>
        <p15:guide id="5" orient="horz" pos="3736">
          <p15:clr>
            <a:srgbClr val="F26B43"/>
          </p15:clr>
        </p15:guide>
        <p15:guide id="6" pos="3999">
          <p15:clr>
            <a:srgbClr val="F26B43"/>
          </p15:clr>
        </p15:guide>
        <p15:guide id="7" pos="3681">
          <p15:clr>
            <a:srgbClr val="F26B43"/>
          </p15:clr>
        </p15:guide>
        <p15:guide id="8" orient="horz" pos="4030">
          <p15:clr>
            <a:srgbClr val="F26B43"/>
          </p15:clr>
        </p15:guide>
        <p15:guide id="9" pos="5548">
          <p15:clr>
            <a:srgbClr val="F26B43"/>
          </p15:clr>
        </p15:guide>
        <p15:guide id="10" pos="582">
          <p15:clr>
            <a:srgbClr val="F26B43"/>
          </p15:clr>
        </p15:guide>
        <p15:guide id="11" pos="738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erospac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8" y="5940000"/>
            <a:ext cx="12240008" cy="918000"/>
          </a:xfrm>
          <a:prstGeom prst="rect">
            <a:avLst/>
          </a:prstGeom>
        </p:spPr>
      </p:pic>
      <p:sp>
        <p:nvSpPr>
          <p:cNvPr id="8" name="Text Placeholder"/>
          <p:cNvSpPr>
            <a:spLocks noGrp="1"/>
          </p:cNvSpPr>
          <p:nvPr>
            <p:ph type="body" idx="1"/>
          </p:nvPr>
        </p:nvSpPr>
        <p:spPr>
          <a:xfrm>
            <a:off x="923925" y="1376363"/>
            <a:ext cx="10345737" cy="4554000"/>
          </a:xfrm>
          <a:prstGeom prst="rect">
            <a:avLst/>
          </a:prstGeom>
        </p:spPr>
        <p:txBody>
          <a:bodyPr vert="horz" lIns="93600" tIns="0" rIns="9360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26" name="Title Placeholder"/>
          <p:cNvSpPr>
            <a:spLocks noGrp="1"/>
          </p:cNvSpPr>
          <p:nvPr>
            <p:ph type="title"/>
          </p:nvPr>
        </p:nvSpPr>
        <p:spPr bwMode="auto">
          <a:xfrm>
            <a:off x="923925" y="0"/>
            <a:ext cx="10345739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89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731" r:id="rId10"/>
  </p:sldLayoutIdLst>
  <p:hf hdr="0"/>
  <p:txStyles>
    <p:titleStyle>
      <a:lvl1pPr algn="l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9pPr>
    </p:titleStyle>
    <p:bodyStyle>
      <a:lvl1pPr marL="257175" indent="-257175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4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marL="557213" indent="-214313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0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2pPr>
      <a:lvl3pPr marL="8572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3pPr>
      <a:lvl4pPr marL="12001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4pPr>
      <a:lvl5pPr marL="15430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»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0">
          <p15:clr>
            <a:srgbClr val="F26B43"/>
          </p15:clr>
        </p15:guide>
        <p15:guide id="2" pos="7099">
          <p15:clr>
            <a:srgbClr val="F26B43"/>
          </p15:clr>
        </p15:guide>
        <p15:guide id="3" orient="horz" pos="576">
          <p15:clr>
            <a:srgbClr val="F26B43"/>
          </p15:clr>
        </p15:guide>
        <p15:guide id="4" orient="horz" pos="867">
          <p15:clr>
            <a:srgbClr val="F26B43"/>
          </p15:clr>
        </p15:guide>
        <p15:guide id="5" orient="horz" pos="3736">
          <p15:clr>
            <a:srgbClr val="F26B43"/>
          </p15:clr>
        </p15:guide>
        <p15:guide id="6" pos="3999">
          <p15:clr>
            <a:srgbClr val="F26B43"/>
          </p15:clr>
        </p15:guide>
        <p15:guide id="7" pos="3681">
          <p15:clr>
            <a:srgbClr val="F26B43"/>
          </p15:clr>
        </p15:guide>
        <p15:guide id="8" orient="horz" pos="4030">
          <p15:clr>
            <a:srgbClr val="F26B43"/>
          </p15:clr>
        </p15:guide>
        <p15:guide id="9" pos="5548">
          <p15:clr>
            <a:srgbClr val="F26B43"/>
          </p15:clr>
        </p15:guide>
        <p15:guide id="10" pos="582">
          <p15:clr>
            <a:srgbClr val="F26B43"/>
          </p15:clr>
        </p15:guide>
        <p15:guide id="11" pos="738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"/>
          <p:cNvSpPr>
            <a:spLocks noGrp="1"/>
          </p:cNvSpPr>
          <p:nvPr>
            <p:ph type="body" idx="1"/>
          </p:nvPr>
        </p:nvSpPr>
        <p:spPr>
          <a:xfrm>
            <a:off x="923925" y="1376363"/>
            <a:ext cx="10345737" cy="4554537"/>
          </a:xfrm>
          <a:prstGeom prst="rect">
            <a:avLst/>
          </a:prstGeom>
        </p:spPr>
        <p:txBody>
          <a:bodyPr vert="horz" lIns="93600" tIns="0" rIns="9360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26" name="Title Placeholder"/>
          <p:cNvSpPr>
            <a:spLocks noGrp="1"/>
          </p:cNvSpPr>
          <p:nvPr>
            <p:ph type="title"/>
          </p:nvPr>
        </p:nvSpPr>
        <p:spPr bwMode="auto">
          <a:xfrm>
            <a:off x="923925" y="0"/>
            <a:ext cx="10345739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7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hf hdr="0"/>
  <p:txStyles>
    <p:titleStyle>
      <a:lvl1pPr algn="l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9pPr>
    </p:titleStyle>
    <p:bodyStyle>
      <a:lvl1pPr marL="257175" indent="-257175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4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marL="557213" indent="-214313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0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2pPr>
      <a:lvl3pPr marL="8572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3pPr>
      <a:lvl4pPr marL="12001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4pPr>
      <a:lvl5pPr marL="15430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»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1">
          <p15:clr>
            <a:srgbClr val="F26B43"/>
          </p15:clr>
        </p15:guide>
        <p15:guide id="2" pos="7099">
          <p15:clr>
            <a:srgbClr val="F26B43"/>
          </p15:clr>
        </p15:guide>
        <p15:guide id="3" orient="horz" pos="576">
          <p15:clr>
            <a:srgbClr val="F26B43"/>
          </p15:clr>
        </p15:guide>
        <p15:guide id="4" orient="horz" pos="867">
          <p15:clr>
            <a:srgbClr val="F26B43"/>
          </p15:clr>
        </p15:guide>
        <p15:guide id="5" orient="horz" pos="3736">
          <p15:clr>
            <a:srgbClr val="F26B43"/>
          </p15:clr>
        </p15:guide>
        <p15:guide id="6" pos="3999">
          <p15:clr>
            <a:srgbClr val="F26B43"/>
          </p15:clr>
        </p15:guide>
        <p15:guide id="7" pos="3681">
          <p15:clr>
            <a:srgbClr val="F26B43"/>
          </p15:clr>
        </p15:guide>
        <p15:guide id="8" orient="horz" pos="4030">
          <p15:clr>
            <a:srgbClr val="F26B43"/>
          </p15:clr>
        </p15:guide>
        <p15:guide id="9" pos="5548">
          <p15:clr>
            <a:srgbClr val="F26B43"/>
          </p15:clr>
        </p15:guide>
        <p15:guide id="10" pos="582">
          <p15:clr>
            <a:srgbClr val="F26B43"/>
          </p15:clr>
        </p15:guide>
        <p15:guide id="11" pos="738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erospac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8" y="5940000"/>
            <a:ext cx="12240008" cy="918000"/>
          </a:xfrm>
          <a:prstGeom prst="rect">
            <a:avLst/>
          </a:prstGeom>
        </p:spPr>
      </p:pic>
      <p:sp>
        <p:nvSpPr>
          <p:cNvPr id="4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11344275" y="6210980"/>
            <a:ext cx="385763" cy="365125"/>
          </a:xfrm>
          <a:prstGeom prst="rect">
            <a:avLst/>
          </a:prstGeom>
        </p:spPr>
        <p:txBody>
          <a:bodyPr vert="horz" lIns="36000" tIns="45720" rIns="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DFD8C83-81C1-4276-B7A6-9AAEA0DC8AD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" name="Date Placeholder"/>
          <p:cNvSpPr>
            <a:spLocks noGrp="1"/>
          </p:cNvSpPr>
          <p:nvPr>
            <p:ph type="dt" sz="half" idx="2"/>
          </p:nvPr>
        </p:nvSpPr>
        <p:spPr>
          <a:xfrm>
            <a:off x="8816975" y="6210981"/>
            <a:ext cx="2452688" cy="365125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15-10-2021</a:t>
            </a:r>
            <a:endParaRPr lang="nl-NL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3"/>
          </p:nvPr>
        </p:nvSpPr>
        <p:spPr>
          <a:xfrm>
            <a:off x="6361113" y="6210981"/>
            <a:ext cx="2459037" cy="365125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</p:spPr>
        <p:txBody>
          <a:bodyPr vert="horz" lIns="10800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nl-NL"/>
              <a:t>NSV nascholing</a:t>
            </a:r>
            <a:endParaRPr lang="nl-NL" dirty="0"/>
          </a:p>
        </p:txBody>
      </p:sp>
      <p:sp>
        <p:nvSpPr>
          <p:cNvPr id="8" name="Text Placeholder"/>
          <p:cNvSpPr>
            <a:spLocks noGrp="1"/>
          </p:cNvSpPr>
          <p:nvPr>
            <p:ph type="body" idx="1"/>
          </p:nvPr>
        </p:nvSpPr>
        <p:spPr>
          <a:xfrm>
            <a:off x="923925" y="1376363"/>
            <a:ext cx="10345737" cy="4554000"/>
          </a:xfrm>
          <a:prstGeom prst="rect">
            <a:avLst/>
          </a:prstGeom>
        </p:spPr>
        <p:txBody>
          <a:bodyPr vert="horz" lIns="93600" tIns="0" rIns="9360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26" name="Title Placeholder"/>
          <p:cNvSpPr>
            <a:spLocks noGrp="1"/>
          </p:cNvSpPr>
          <p:nvPr>
            <p:ph type="title"/>
          </p:nvPr>
        </p:nvSpPr>
        <p:spPr bwMode="auto">
          <a:xfrm>
            <a:off x="923925" y="0"/>
            <a:ext cx="10345739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26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hf hdr="0"/>
  <p:txStyles>
    <p:titleStyle>
      <a:lvl1pPr algn="l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9pPr>
    </p:titleStyle>
    <p:bodyStyle>
      <a:lvl1pPr marL="257175" indent="-257175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4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marL="557213" indent="-214313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0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2pPr>
      <a:lvl3pPr marL="8572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3pPr>
      <a:lvl4pPr marL="12001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4pPr>
      <a:lvl5pPr marL="15430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»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1">
          <p15:clr>
            <a:srgbClr val="F26B43"/>
          </p15:clr>
        </p15:guide>
        <p15:guide id="2" pos="7099">
          <p15:clr>
            <a:srgbClr val="F26B43"/>
          </p15:clr>
        </p15:guide>
        <p15:guide id="3" orient="horz" pos="576">
          <p15:clr>
            <a:srgbClr val="F26B43"/>
          </p15:clr>
        </p15:guide>
        <p15:guide id="4" orient="horz" pos="867">
          <p15:clr>
            <a:srgbClr val="F26B43"/>
          </p15:clr>
        </p15:guide>
        <p15:guide id="5" orient="horz" pos="3737">
          <p15:clr>
            <a:srgbClr val="F26B43"/>
          </p15:clr>
        </p15:guide>
        <p15:guide id="6" pos="3999">
          <p15:clr>
            <a:srgbClr val="F26B43"/>
          </p15:clr>
        </p15:guide>
        <p15:guide id="7" pos="3681">
          <p15:clr>
            <a:srgbClr val="F26B43"/>
          </p15:clr>
        </p15:guide>
        <p15:guide id="8" orient="horz" pos="4030">
          <p15:clr>
            <a:srgbClr val="F26B43"/>
          </p15:clr>
        </p15:guide>
        <p15:guide id="9" pos="5548">
          <p15:clr>
            <a:srgbClr val="F26B43"/>
          </p15:clr>
        </p15:guide>
        <p15:guide id="10" pos="582">
          <p15:clr>
            <a:srgbClr val="F26B43"/>
          </p15:clr>
        </p15:guide>
        <p15:guide id="11" pos="738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erospac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8" y="5940000"/>
            <a:ext cx="12240008" cy="918000"/>
          </a:xfrm>
          <a:prstGeom prst="rect">
            <a:avLst/>
          </a:prstGeom>
        </p:spPr>
      </p:pic>
      <p:sp>
        <p:nvSpPr>
          <p:cNvPr id="8" name="Text Placeholder"/>
          <p:cNvSpPr>
            <a:spLocks noGrp="1"/>
          </p:cNvSpPr>
          <p:nvPr>
            <p:ph type="body" idx="1"/>
          </p:nvPr>
        </p:nvSpPr>
        <p:spPr>
          <a:xfrm>
            <a:off x="923925" y="1376363"/>
            <a:ext cx="10345737" cy="4554000"/>
          </a:xfrm>
          <a:prstGeom prst="rect">
            <a:avLst/>
          </a:prstGeom>
        </p:spPr>
        <p:txBody>
          <a:bodyPr vert="horz" lIns="93600" tIns="0" rIns="9360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26" name="Title Placeholder"/>
          <p:cNvSpPr>
            <a:spLocks noGrp="1"/>
          </p:cNvSpPr>
          <p:nvPr>
            <p:ph type="title"/>
          </p:nvPr>
        </p:nvSpPr>
        <p:spPr bwMode="auto">
          <a:xfrm>
            <a:off x="923925" y="0"/>
            <a:ext cx="10345739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66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hf hdr="0"/>
  <p:txStyles>
    <p:titleStyle>
      <a:lvl1pPr algn="l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9pPr>
    </p:titleStyle>
    <p:bodyStyle>
      <a:lvl1pPr marL="257175" indent="-257175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4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marL="557213" indent="-214313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0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2pPr>
      <a:lvl3pPr marL="8572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3pPr>
      <a:lvl4pPr marL="12001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4pPr>
      <a:lvl5pPr marL="15430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»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1">
          <p15:clr>
            <a:srgbClr val="F26B43"/>
          </p15:clr>
        </p15:guide>
        <p15:guide id="2" pos="7099">
          <p15:clr>
            <a:srgbClr val="F26B43"/>
          </p15:clr>
        </p15:guide>
        <p15:guide id="3" orient="horz" pos="576">
          <p15:clr>
            <a:srgbClr val="F26B43"/>
          </p15:clr>
        </p15:guide>
        <p15:guide id="4" orient="horz" pos="867">
          <p15:clr>
            <a:srgbClr val="F26B43"/>
          </p15:clr>
        </p15:guide>
        <p15:guide id="5" orient="horz" pos="3737">
          <p15:clr>
            <a:srgbClr val="F26B43"/>
          </p15:clr>
        </p15:guide>
        <p15:guide id="6" pos="3999">
          <p15:clr>
            <a:srgbClr val="F26B43"/>
          </p15:clr>
        </p15:guide>
        <p15:guide id="7" pos="3681">
          <p15:clr>
            <a:srgbClr val="F26B43"/>
          </p15:clr>
        </p15:guide>
        <p15:guide id="8" orient="horz" pos="4030">
          <p15:clr>
            <a:srgbClr val="F26B43"/>
          </p15:clr>
        </p15:guide>
        <p15:guide id="9" pos="5548">
          <p15:clr>
            <a:srgbClr val="F26B43"/>
          </p15:clr>
        </p15:guide>
        <p15:guide id="10" pos="582">
          <p15:clr>
            <a:srgbClr val="F26B43"/>
          </p15:clr>
        </p15:guide>
        <p15:guide id="11" pos="738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erospac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8" y="5940000"/>
            <a:ext cx="12240008" cy="918000"/>
          </a:xfrm>
          <a:prstGeom prst="rect">
            <a:avLst/>
          </a:prstGeom>
        </p:spPr>
      </p:pic>
      <p:sp>
        <p:nvSpPr>
          <p:cNvPr id="8" name="Text Placeholder"/>
          <p:cNvSpPr>
            <a:spLocks noGrp="1"/>
          </p:cNvSpPr>
          <p:nvPr>
            <p:ph type="body" idx="1"/>
          </p:nvPr>
        </p:nvSpPr>
        <p:spPr>
          <a:xfrm>
            <a:off x="923925" y="1376363"/>
            <a:ext cx="10345737" cy="4554000"/>
          </a:xfrm>
          <a:prstGeom prst="rect">
            <a:avLst/>
          </a:prstGeom>
        </p:spPr>
        <p:txBody>
          <a:bodyPr vert="horz" lIns="93600" tIns="0" rIns="9360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26" name="Title Placeholder"/>
          <p:cNvSpPr>
            <a:spLocks noGrp="1"/>
          </p:cNvSpPr>
          <p:nvPr>
            <p:ph type="title"/>
          </p:nvPr>
        </p:nvSpPr>
        <p:spPr bwMode="auto">
          <a:xfrm>
            <a:off x="923925" y="0"/>
            <a:ext cx="10345739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10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</p:sldLayoutIdLst>
  <p:hf hdr="0"/>
  <p:txStyles>
    <p:titleStyle>
      <a:lvl1pPr algn="l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9pPr>
    </p:titleStyle>
    <p:bodyStyle>
      <a:lvl1pPr marL="257175" indent="-257175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4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marL="557213" indent="-214313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0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2pPr>
      <a:lvl3pPr marL="8572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3pPr>
      <a:lvl4pPr marL="12001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4pPr>
      <a:lvl5pPr marL="15430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»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1">
          <p15:clr>
            <a:srgbClr val="F26B43"/>
          </p15:clr>
        </p15:guide>
        <p15:guide id="2" pos="7099">
          <p15:clr>
            <a:srgbClr val="F26B43"/>
          </p15:clr>
        </p15:guide>
        <p15:guide id="3" orient="horz" pos="576">
          <p15:clr>
            <a:srgbClr val="F26B43"/>
          </p15:clr>
        </p15:guide>
        <p15:guide id="4" orient="horz" pos="867">
          <p15:clr>
            <a:srgbClr val="F26B43"/>
          </p15:clr>
        </p15:guide>
        <p15:guide id="5" orient="horz" pos="3744">
          <p15:clr>
            <a:srgbClr val="F26B43"/>
          </p15:clr>
        </p15:guide>
        <p15:guide id="6" pos="3999">
          <p15:clr>
            <a:srgbClr val="F26B43"/>
          </p15:clr>
        </p15:guide>
        <p15:guide id="7" pos="3681">
          <p15:clr>
            <a:srgbClr val="F26B43"/>
          </p15:clr>
        </p15:guide>
        <p15:guide id="8" orient="horz" pos="4030">
          <p15:clr>
            <a:srgbClr val="F26B43"/>
          </p15:clr>
        </p15:guide>
        <p15:guide id="9" pos="5548">
          <p15:clr>
            <a:srgbClr val="F26B43"/>
          </p15:clr>
        </p15:guide>
        <p15:guide id="10" pos="582">
          <p15:clr>
            <a:srgbClr val="F26B43"/>
          </p15:clr>
        </p15:guide>
        <p15:guide id="11" pos="738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erospac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8" y="5940000"/>
            <a:ext cx="12240008" cy="918000"/>
          </a:xfrm>
          <a:prstGeom prst="rect">
            <a:avLst/>
          </a:prstGeom>
        </p:spPr>
      </p:pic>
      <p:sp>
        <p:nvSpPr>
          <p:cNvPr id="8" name="Text Placeholder"/>
          <p:cNvSpPr>
            <a:spLocks noGrp="1"/>
          </p:cNvSpPr>
          <p:nvPr>
            <p:ph type="body" idx="1"/>
          </p:nvPr>
        </p:nvSpPr>
        <p:spPr>
          <a:xfrm>
            <a:off x="923925" y="1376363"/>
            <a:ext cx="10345737" cy="4554000"/>
          </a:xfrm>
          <a:prstGeom prst="rect">
            <a:avLst/>
          </a:prstGeom>
        </p:spPr>
        <p:txBody>
          <a:bodyPr vert="horz" lIns="93600" tIns="0" rIns="9360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26" name="Title Placeholder"/>
          <p:cNvSpPr>
            <a:spLocks noGrp="1"/>
          </p:cNvSpPr>
          <p:nvPr>
            <p:ph type="title"/>
          </p:nvPr>
        </p:nvSpPr>
        <p:spPr bwMode="auto">
          <a:xfrm>
            <a:off x="923925" y="0"/>
            <a:ext cx="10345739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65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</p:sldLayoutIdLst>
  <p:hf hdr="0"/>
  <p:txStyles>
    <p:titleStyle>
      <a:lvl1pPr algn="l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9pPr>
    </p:titleStyle>
    <p:bodyStyle>
      <a:lvl1pPr marL="257175" indent="-257175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4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marL="557213" indent="-214313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0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2pPr>
      <a:lvl3pPr marL="8572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3pPr>
      <a:lvl4pPr marL="12001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4pPr>
      <a:lvl5pPr marL="15430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»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1">
          <p15:clr>
            <a:srgbClr val="F26B43"/>
          </p15:clr>
        </p15:guide>
        <p15:guide id="2" pos="7099">
          <p15:clr>
            <a:srgbClr val="F26B43"/>
          </p15:clr>
        </p15:guide>
        <p15:guide id="3" orient="horz" pos="576">
          <p15:clr>
            <a:srgbClr val="F26B43"/>
          </p15:clr>
        </p15:guide>
        <p15:guide id="4" orient="horz" pos="867">
          <p15:clr>
            <a:srgbClr val="F26B43"/>
          </p15:clr>
        </p15:guide>
        <p15:guide id="5" orient="horz" pos="3737">
          <p15:clr>
            <a:srgbClr val="F26B43"/>
          </p15:clr>
        </p15:guide>
        <p15:guide id="6" pos="3999">
          <p15:clr>
            <a:srgbClr val="F26B43"/>
          </p15:clr>
        </p15:guide>
        <p15:guide id="7" pos="3681">
          <p15:clr>
            <a:srgbClr val="F26B43"/>
          </p15:clr>
        </p15:guide>
        <p15:guide id="8" orient="horz" pos="4030">
          <p15:clr>
            <a:srgbClr val="F26B43"/>
          </p15:clr>
        </p15:guide>
        <p15:guide id="9" pos="5548">
          <p15:clr>
            <a:srgbClr val="F26B43"/>
          </p15:clr>
        </p15:guide>
        <p15:guide id="10" pos="582">
          <p15:clr>
            <a:srgbClr val="F26B43"/>
          </p15:clr>
        </p15:guide>
        <p15:guide id="11" pos="7389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erospac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8" y="5940000"/>
            <a:ext cx="12240008" cy="918000"/>
          </a:xfrm>
          <a:prstGeom prst="rect">
            <a:avLst/>
          </a:prstGeom>
        </p:spPr>
      </p:pic>
      <p:sp>
        <p:nvSpPr>
          <p:cNvPr id="8" name="Text Placeholder"/>
          <p:cNvSpPr>
            <a:spLocks noGrp="1"/>
          </p:cNvSpPr>
          <p:nvPr>
            <p:ph type="body" idx="1"/>
          </p:nvPr>
        </p:nvSpPr>
        <p:spPr>
          <a:xfrm>
            <a:off x="923925" y="1376363"/>
            <a:ext cx="10345737" cy="4554000"/>
          </a:xfrm>
          <a:prstGeom prst="rect">
            <a:avLst/>
          </a:prstGeom>
        </p:spPr>
        <p:txBody>
          <a:bodyPr vert="horz" lIns="93600" tIns="0" rIns="9360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26" name="Title Placeholder"/>
          <p:cNvSpPr>
            <a:spLocks noGrp="1"/>
          </p:cNvSpPr>
          <p:nvPr>
            <p:ph type="title"/>
          </p:nvPr>
        </p:nvSpPr>
        <p:spPr bwMode="auto">
          <a:xfrm>
            <a:off x="923925" y="0"/>
            <a:ext cx="10345739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2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</p:sldLayoutIdLst>
  <p:hf hdr="0"/>
  <p:txStyles>
    <p:titleStyle>
      <a:lvl1pPr algn="l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  <a:cs typeface="ScalaSans" pitchFamily="34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ScalaSans" pitchFamily="-109" charset="0"/>
          <a:ea typeface="ヒラギノ角ゴ Pro W3" pitchFamily="-109" charset="-128"/>
        </a:defRPr>
      </a:lvl9pPr>
    </p:titleStyle>
    <p:bodyStyle>
      <a:lvl1pPr marL="257175" indent="-257175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4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1pPr>
      <a:lvl2pPr marL="557213" indent="-214313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0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2pPr>
      <a:lvl3pPr marL="8572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rgbClr val="003366"/>
          </a:solidFill>
          <a:latin typeface="Arial" pitchFamily="34" charset="0"/>
          <a:ea typeface="ヒラギノ角ゴ Pro W3" pitchFamily="-109" charset="-128"/>
          <a:cs typeface="Arial" pitchFamily="34" charset="0"/>
        </a:defRPr>
      </a:lvl3pPr>
      <a:lvl4pPr marL="12001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4pPr>
      <a:lvl5pPr marL="1543050" indent="-171450" algn="l" defTabSz="342900" rtl="0" eaLnBrk="1" fontAlgn="base" hangingPunct="1">
        <a:spcBef>
          <a:spcPts val="800"/>
        </a:spcBef>
        <a:spcAft>
          <a:spcPct val="0"/>
        </a:spcAft>
        <a:buClr>
          <a:schemeClr val="tx2"/>
        </a:buClr>
        <a:buFont typeface="Arial" pitchFamily="34" charset="0"/>
        <a:buChar char="»"/>
        <a:defRPr sz="1600" kern="1200">
          <a:solidFill>
            <a:srgbClr val="003366"/>
          </a:solidFill>
          <a:latin typeface="ScalaSans"/>
          <a:ea typeface="ヒラギノ角ゴ Pro W3" pitchFamily="-109" charset="-128"/>
          <a:cs typeface="ScalaSan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0">
          <p15:clr>
            <a:srgbClr val="F26B43"/>
          </p15:clr>
        </p15:guide>
        <p15:guide id="2" pos="7099">
          <p15:clr>
            <a:srgbClr val="F26B43"/>
          </p15:clr>
        </p15:guide>
        <p15:guide id="3" orient="horz" pos="576">
          <p15:clr>
            <a:srgbClr val="F26B43"/>
          </p15:clr>
        </p15:guide>
        <p15:guide id="4" orient="horz" pos="867">
          <p15:clr>
            <a:srgbClr val="F26B43"/>
          </p15:clr>
        </p15:guide>
        <p15:guide id="5" orient="horz" pos="3736">
          <p15:clr>
            <a:srgbClr val="F26B43"/>
          </p15:clr>
        </p15:guide>
        <p15:guide id="6" pos="3999">
          <p15:clr>
            <a:srgbClr val="F26B43"/>
          </p15:clr>
        </p15:guide>
        <p15:guide id="7" pos="3681">
          <p15:clr>
            <a:srgbClr val="F26B43"/>
          </p15:clr>
        </p15:guide>
        <p15:guide id="8" orient="horz" pos="4030">
          <p15:clr>
            <a:srgbClr val="F26B43"/>
          </p15:clr>
        </p15:guide>
        <p15:guide id="9" pos="5548">
          <p15:clr>
            <a:srgbClr val="F26B43"/>
          </p15:clr>
        </p15:guide>
        <p15:guide id="10" pos="582">
          <p15:clr>
            <a:srgbClr val="F26B43"/>
          </p15:clr>
        </p15:guide>
        <p15:guide id="11" pos="738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9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jpeg"/><Relationship Id="rId5" Type="http://schemas.openxmlformats.org/officeDocument/2006/relationships/image" Target="../media/image66.png"/><Relationship Id="rId10" Type="http://schemas.openxmlformats.org/officeDocument/2006/relationships/image" Target="../media/image3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ofeuropeanvalues.e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0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30.png"/><Relationship Id="rId4" Type="http://schemas.openxmlformats.org/officeDocument/2006/relationships/customXml" Target="../ink/ink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5.png"/><Relationship Id="rId4" Type="http://schemas.openxmlformats.org/officeDocument/2006/relationships/image" Target="../media/image7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ofeuropeanvalues.e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880.png"/><Relationship Id="rId3" Type="http://schemas.openxmlformats.org/officeDocument/2006/relationships/customXml" Target="../ink/ink3.xml"/><Relationship Id="rId7" Type="http://schemas.openxmlformats.org/officeDocument/2006/relationships/image" Target="../media/image850.png"/><Relationship Id="rId12" Type="http://schemas.openxmlformats.org/officeDocument/2006/relationships/customXml" Target="../ink/ink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8.xml"/><Relationship Id="rId6" Type="http://schemas.openxmlformats.org/officeDocument/2006/relationships/customXml" Target="../ink/ink4.xml"/><Relationship Id="rId11" Type="http://schemas.openxmlformats.org/officeDocument/2006/relationships/image" Target="../media/image870.png"/><Relationship Id="rId5" Type="http://schemas.openxmlformats.org/officeDocument/2006/relationships/image" Target="../media/image85.png"/><Relationship Id="rId10" Type="http://schemas.openxmlformats.org/officeDocument/2006/relationships/customXml" Target="../ink/ink6.xml"/><Relationship Id="rId4" Type="http://schemas.openxmlformats.org/officeDocument/2006/relationships/image" Target="../media/image740.png"/><Relationship Id="rId9" Type="http://schemas.openxmlformats.org/officeDocument/2006/relationships/image" Target="../media/image8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ofeuropeanvalues.eu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0.png"/><Relationship Id="rId5" Type="http://schemas.openxmlformats.org/officeDocument/2006/relationships/image" Target="../media/image105.png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2.png"/><Relationship Id="rId4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i.j.p.sieben@tilburguniversity.edu" TargetMode="External"/><Relationship Id="rId2" Type="http://schemas.openxmlformats.org/officeDocument/2006/relationships/hyperlink" Target="mailto:q.Muis@tilburguniveristy.edu" TargetMode="Externa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hyperlink" Target="http://www.europeanvaluesstudy.eu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hyperlink" Target="http://www.valuesatlas.eu/" TargetMode="External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image" Target="../media/image41.jpe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ofeuropeanvalues.e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0CB783C-B5E2-404A-A54B-1EBB954D2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599280"/>
            <a:ext cx="5634037" cy="446491"/>
          </a:xfrm>
        </p:spPr>
        <p:txBody>
          <a:bodyPr/>
          <a:lstStyle/>
          <a:p>
            <a:r>
              <a:rPr lang="en-US" dirty="0" err="1"/>
              <a:t>Docentendag</a:t>
            </a:r>
            <a:r>
              <a:rPr lang="en-US" dirty="0"/>
              <a:t> </a:t>
            </a:r>
            <a:r>
              <a:rPr lang="en-US" dirty="0" err="1"/>
              <a:t>Maatschappijleer</a:t>
            </a:r>
            <a:r>
              <a:rPr lang="en-US" dirty="0"/>
              <a:t>  – 11 April 2025</a:t>
            </a:r>
          </a:p>
          <a:p>
            <a:r>
              <a:rPr lang="en-US" dirty="0"/>
              <a:t>Quita Muis &amp; Inge Sieben</a:t>
            </a:r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344DD-02EC-45BE-8711-699D3B989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1" y="1412939"/>
            <a:ext cx="6096000" cy="1099551"/>
          </a:xfrm>
        </p:spPr>
        <p:txBody>
          <a:bodyPr>
            <a:normAutofit fontScale="90000"/>
          </a:bodyPr>
          <a:lstStyle/>
          <a:p>
            <a:r>
              <a:rPr lang="nl-NL" sz="3200" b="1" dirty="0"/>
              <a:t>Staat de democratie onder druk?</a:t>
            </a:r>
            <a:br>
              <a:rPr lang="nl-NL" sz="2000" b="1" dirty="0"/>
            </a:br>
            <a:r>
              <a:rPr lang="nl-NL" sz="2700" dirty="0"/>
              <a:t>Polarisatie en (anti)democratische waarden</a:t>
            </a:r>
            <a:endParaRPr lang="nl-NL" sz="1800" dirty="0"/>
          </a:p>
        </p:txBody>
      </p:sp>
      <p:pic>
        <p:nvPicPr>
          <p:cNvPr id="4" name="Picture 3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0F758266-67FE-174A-B324-25009E12CE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745" y="0"/>
            <a:ext cx="1678255" cy="1678255"/>
          </a:xfrm>
          <a:prstGeom prst="rect">
            <a:avLst/>
          </a:prstGeom>
        </p:spPr>
      </p:pic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2A4E58D8-E970-3FCC-6729-695454C7D0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22" y="3300435"/>
            <a:ext cx="2476178" cy="1055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F0B4D5-C21E-93DA-29FB-720612E7F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2318" y="4582593"/>
            <a:ext cx="2459682" cy="1100679"/>
          </a:xfrm>
          <a:prstGeom prst="rect">
            <a:avLst/>
          </a:prstGeom>
        </p:spPr>
      </p:pic>
      <p:pic>
        <p:nvPicPr>
          <p:cNvPr id="7" name="Picture 3" descr="Text&#10;&#10;Description automatically generated">
            <a:extLst>
              <a:ext uri="{FF2B5EF4-FFF2-40B4-BE49-F238E27FC236}">
                <a16:creationId xmlns:a16="http://schemas.microsoft.com/office/drawing/2014/main" id="{B1700975-3E25-7855-F03B-2C032189FB0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827819" y="6182279"/>
            <a:ext cx="1678255" cy="47011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C82D3C-4C6E-BC4E-CBA0-EC037D49D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2318" y="5964242"/>
            <a:ext cx="2459682" cy="89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1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680BC275-C1FB-B7B7-496F-D978FF1E84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765" y="69554"/>
            <a:ext cx="2826838" cy="120447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C97BEE-2C1F-4B03-8B8A-EB031B928B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2801" y="1186160"/>
            <a:ext cx="10916623" cy="4554000"/>
          </a:xfrm>
        </p:spPr>
        <p:txBody>
          <a:bodyPr>
            <a:norm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nl-NL" i="1" dirty="0"/>
              <a:t>Waardencommunicatie en waardenverklaringen</a:t>
            </a:r>
          </a:p>
          <a:p>
            <a:pPr eaLnBrk="1" hangingPunct="1">
              <a:buFont typeface="Arial" pitchFamily="34" charset="0"/>
              <a:buChar char="•"/>
            </a:pPr>
            <a:endParaRPr lang="nl-NL" dirty="0"/>
          </a:p>
          <a:p>
            <a:pPr marL="0" indent="0" eaLnBrk="1" hangingPunct="1">
              <a:buNone/>
            </a:pPr>
            <a:endParaRPr lang="nl-NL" dirty="0"/>
          </a:p>
          <a:p>
            <a:pPr eaLnBrk="1" hangingPunct="1">
              <a:buFont typeface="Arial" pitchFamily="34" charset="0"/>
              <a:buChar char="•"/>
            </a:pPr>
            <a:r>
              <a:rPr lang="nl-NL" dirty="0"/>
              <a:t>Wetenschappelijke inzichten: </a:t>
            </a:r>
          </a:p>
          <a:p>
            <a:pPr marL="0" indent="0" eaLnBrk="1" hangingPunct="1">
              <a:buNone/>
            </a:pPr>
            <a:r>
              <a:rPr lang="nl-NL" dirty="0"/>
              <a:t>	- didactisch: lesmaterialen</a:t>
            </a:r>
          </a:p>
          <a:p>
            <a:pPr marL="0" indent="0" eaLnBrk="1" hangingPunct="1">
              <a:buNone/>
            </a:pPr>
            <a:r>
              <a:rPr lang="nl-NL" dirty="0"/>
              <a:t>	- data: sociale </a:t>
            </a:r>
            <a:r>
              <a:rPr lang="nl-NL" dirty="0" err="1"/>
              <a:t>surveys</a:t>
            </a:r>
            <a:r>
              <a:rPr lang="nl-NL" dirty="0"/>
              <a:t> zoals European Values Study</a:t>
            </a:r>
          </a:p>
          <a:p>
            <a:pPr marL="0" indent="0" eaLnBrk="1" hangingPunct="1">
              <a:buNone/>
            </a:pPr>
            <a:r>
              <a:rPr lang="nl-NL" dirty="0"/>
              <a:t>	- theorie: verklaring van trends, landenverschillen, groepen</a:t>
            </a:r>
          </a:p>
          <a:p>
            <a:pPr marL="0" indent="0" eaLnBrk="1" hangingPunct="1">
              <a:buNone/>
            </a:pPr>
            <a:endParaRPr lang="nl-NL" dirty="0"/>
          </a:p>
          <a:p>
            <a:pPr marL="0" indent="0" eaLnBrk="1" hangingPunct="1">
              <a:buNone/>
            </a:pP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D6BECB-7DAD-4925-BEAE-A26D0A06F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Values in Education</a:t>
            </a:r>
            <a:endParaRPr lang="nl-NL" dirty="0"/>
          </a:p>
        </p:txBody>
      </p:sp>
      <p:pic>
        <p:nvPicPr>
          <p:cNvPr id="7" name="Graphic 6" descr="Research with solid fill">
            <a:extLst>
              <a:ext uri="{FF2B5EF4-FFF2-40B4-BE49-F238E27FC236}">
                <a16:creationId xmlns:a16="http://schemas.microsoft.com/office/drawing/2014/main" id="{B97B24BD-B8DE-0989-35E2-C960BBC68FA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899585" y="1682197"/>
            <a:ext cx="730800" cy="730800"/>
          </a:xfrm>
          <a:prstGeom prst="rect">
            <a:avLst/>
          </a:prstGeom>
          <a:ln>
            <a:noFill/>
          </a:ln>
        </p:spPr>
      </p:pic>
      <p:pic>
        <p:nvPicPr>
          <p:cNvPr id="10" name="Graphic 7" descr="Social distancing with solid fill">
            <a:extLst>
              <a:ext uri="{FF2B5EF4-FFF2-40B4-BE49-F238E27FC236}">
                <a16:creationId xmlns:a16="http://schemas.microsoft.com/office/drawing/2014/main" id="{F3B6A28D-F707-287B-13AB-61DAEF6D0CB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729349" y="1667218"/>
            <a:ext cx="730800" cy="730800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35584679-01A6-E074-0E8C-7EFEA39A6D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919" y="1370476"/>
            <a:ext cx="1438712" cy="410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9EC9AF-B47E-922D-C9C9-67EEA355DE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7146" y="1780509"/>
            <a:ext cx="2826838" cy="126497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E05E608-AB3B-6418-4B9A-DE63E46819C3}"/>
              </a:ext>
            </a:extLst>
          </p:cNvPr>
          <p:cNvSpPr txBox="1"/>
          <p:nvPr/>
        </p:nvSpPr>
        <p:spPr>
          <a:xfrm>
            <a:off x="6002731" y="5436493"/>
            <a:ext cx="4622188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Meerdere theoretische perspectieven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649274-B135-A3C8-DFE3-095DE3FE73ED}"/>
              </a:ext>
            </a:extLst>
          </p:cNvPr>
          <p:cNvCxnSpPr>
            <a:cxnSpLocks/>
          </p:cNvCxnSpPr>
          <p:nvPr/>
        </p:nvCxnSpPr>
        <p:spPr>
          <a:xfrm flipH="1" flipV="1">
            <a:off x="7148610" y="4413515"/>
            <a:ext cx="847493" cy="92513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46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83D28-F3BB-83E8-CA29-BD1086B6D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9066CB9F-AE83-67AC-B56D-C9E4CBAF0C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765" y="69554"/>
            <a:ext cx="2826838" cy="120447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8316F5-342D-2116-020F-E3148F4D17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2801" y="1186160"/>
            <a:ext cx="10916623" cy="4554000"/>
          </a:xfrm>
        </p:spPr>
        <p:txBody>
          <a:bodyPr>
            <a:norm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nl-NL" i="1" dirty="0"/>
              <a:t>Waardencommunicatie 			en waardenverklaringen</a:t>
            </a:r>
          </a:p>
          <a:p>
            <a:pPr eaLnBrk="1" hangingPunct="1">
              <a:buFont typeface="Arial" pitchFamily="34" charset="0"/>
              <a:buChar char="•"/>
            </a:pPr>
            <a:endParaRPr lang="nl-NL" dirty="0"/>
          </a:p>
          <a:p>
            <a:pPr eaLnBrk="1" hangingPunct="1">
              <a:buFont typeface="Arial" pitchFamily="34" charset="0"/>
              <a:buChar char="•"/>
            </a:pPr>
            <a:r>
              <a:rPr lang="nl-NL" dirty="0"/>
              <a:t>Wetenschappelijke inzichten:</a:t>
            </a:r>
          </a:p>
          <a:p>
            <a:pPr marL="0" indent="0">
              <a:buNone/>
            </a:pPr>
            <a:r>
              <a:rPr lang="nl-NL" dirty="0"/>
              <a:t>	- didactisch: lesmaterialen </a:t>
            </a:r>
          </a:p>
          <a:p>
            <a:pPr marL="0" indent="0" eaLnBrk="1" hangingPunct="1">
              <a:buNone/>
            </a:pPr>
            <a:r>
              <a:rPr lang="nl-NL" dirty="0"/>
              <a:t>	- data: sociale </a:t>
            </a:r>
            <a:r>
              <a:rPr lang="nl-NL" dirty="0" err="1"/>
              <a:t>surveys</a:t>
            </a:r>
            <a:r>
              <a:rPr lang="nl-NL" dirty="0"/>
              <a:t> zoals European Values Study</a:t>
            </a:r>
          </a:p>
          <a:p>
            <a:pPr marL="0" indent="0" eaLnBrk="1" hangingPunct="1">
              <a:buNone/>
            </a:pPr>
            <a:r>
              <a:rPr lang="nl-NL" dirty="0"/>
              <a:t>	- theorie: verklaring van trends, landenverschillen, groepen</a:t>
            </a:r>
          </a:p>
          <a:p>
            <a:pPr marL="0" indent="0" eaLnBrk="1" hangingPunct="1">
              <a:buNone/>
            </a:pPr>
            <a:r>
              <a:rPr lang="nl-NL" dirty="0"/>
              <a:t>	-</a:t>
            </a:r>
          </a:p>
          <a:p>
            <a:pPr marL="0" indent="0" eaLnBrk="1" hangingPunct="1">
              <a:buNone/>
            </a:pP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E3E38DE-5359-A7FA-CBF7-5BE199750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Values in Education</a:t>
            </a:r>
            <a:endParaRPr lang="nl-NL" dirty="0"/>
          </a:p>
        </p:txBody>
      </p:sp>
      <p:pic>
        <p:nvPicPr>
          <p:cNvPr id="7" name="Graphic 6" descr="Research with solid fill">
            <a:extLst>
              <a:ext uri="{FF2B5EF4-FFF2-40B4-BE49-F238E27FC236}">
                <a16:creationId xmlns:a16="http://schemas.microsoft.com/office/drawing/2014/main" id="{7EF69EFE-4A7B-F2ED-CFEC-3CF86B3F920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731851" y="1210092"/>
            <a:ext cx="730800" cy="730800"/>
          </a:xfrm>
          <a:prstGeom prst="rect">
            <a:avLst/>
          </a:prstGeom>
          <a:ln>
            <a:noFill/>
          </a:ln>
        </p:spPr>
      </p:pic>
      <p:pic>
        <p:nvPicPr>
          <p:cNvPr id="10" name="Graphic 7" descr="Social distancing with solid fill">
            <a:extLst>
              <a:ext uri="{FF2B5EF4-FFF2-40B4-BE49-F238E27FC236}">
                <a16:creationId xmlns:a16="http://schemas.microsoft.com/office/drawing/2014/main" id="{9A83CEAC-0A03-49C1-E6EF-3686B946A1F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506814" y="1171221"/>
            <a:ext cx="730800" cy="730800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C0A5105A-A3EE-FB63-DABE-CB40B92694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919" y="1370476"/>
            <a:ext cx="1438712" cy="410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D8A63D-5CDF-A3C9-B537-8831928B50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28" y="3965872"/>
            <a:ext cx="3407932" cy="20246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460C54-84A1-BE56-D3B5-2E7F042928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7423" y="3942240"/>
            <a:ext cx="3448955" cy="2120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2FD756-A39C-0C1D-3D87-C9EAB94EDF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9097" y="3965872"/>
            <a:ext cx="3567107" cy="21068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F15ECC-D489-7E7B-94EF-B71B113C10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7146" y="1780509"/>
            <a:ext cx="2826838" cy="126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53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103491-3486-451F-AA9E-A968D3A93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www.atlasofeuropeanvalues.eu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E2B52-52BA-45B0-9BCE-BFD71CD5F909}"/>
              </a:ext>
            </a:extLst>
          </p:cNvPr>
          <p:cNvSpPr txBox="1"/>
          <p:nvPr/>
        </p:nvSpPr>
        <p:spPr>
          <a:xfrm>
            <a:off x="3212053" y="2784508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0" dirty="0">
                <a:effectLst/>
              </a:rPr>
              <a:t> 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15FD4-2557-64B5-322B-F0FCF6BBA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5" y="780166"/>
            <a:ext cx="11995209" cy="5430814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D8B59589-8077-AF91-0823-41451993A71A}"/>
              </a:ext>
            </a:extLst>
          </p:cNvPr>
          <p:cNvSpPr/>
          <p:nvPr/>
        </p:nvSpPr>
        <p:spPr>
          <a:xfrm rot="18868372">
            <a:off x="2147153" y="4786316"/>
            <a:ext cx="1440160" cy="576064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7232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183C77-32CE-238C-0000-E643AF1DD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Acceptatie politiek geweld (schaal 0-100)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F35C3F-8145-0750-D290-E3AE505B5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4760"/>
            <a:ext cx="12192000" cy="466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66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183C77-32CE-238C-0000-E643AF1DD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Jongeren (links) en ouderen (rechts)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D7365-8409-0207-1CA7-3227A54B1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2536"/>
            <a:ext cx="12192000" cy="399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37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3069B48-F753-A799-F0BA-8C124C40F9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Polarisatie</a:t>
            </a:r>
          </a:p>
        </p:txBody>
      </p:sp>
    </p:spTree>
    <p:extLst>
      <p:ext uri="{BB962C8B-B14F-4D97-AF65-F5344CB8AC3E}">
        <p14:creationId xmlns:p14="http://schemas.microsoft.com/office/powerpoint/2010/main" val="2382714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8A8481-F7C4-8F88-57B2-CB9730A56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44" y="1857048"/>
            <a:ext cx="9207512" cy="369285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90FF10-040B-A141-0F23-0B0852DD3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Publieke debat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68106-2475-916A-3492-A780F9ACA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233" y="1308100"/>
            <a:ext cx="6711534" cy="473373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3333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EC5DC8-AC26-65BB-8A19-2A22EDD51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Wetenschappelijk bewijs</a:t>
            </a:r>
          </a:p>
        </p:txBody>
      </p:sp>
      <p:pic>
        <p:nvPicPr>
          <p:cNvPr id="7" name="Picture 2" descr="People with speech bubbles illustration">
            <a:extLst>
              <a:ext uri="{FF2B5EF4-FFF2-40B4-BE49-F238E27FC236}">
                <a16:creationId xmlns:a16="http://schemas.microsoft.com/office/drawing/2014/main" id="{F85FC163-B226-D0AF-C98E-42EBC88F1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4" b="8422"/>
          <a:stretch/>
        </p:blipFill>
        <p:spPr bwMode="auto">
          <a:xfrm>
            <a:off x="2597282" y="1948582"/>
            <a:ext cx="7214616" cy="41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680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E7A01D-EB36-861E-8F34-D84FA205F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Wetenschappelijk bewijs</a:t>
            </a:r>
          </a:p>
        </p:txBody>
      </p:sp>
      <p:pic>
        <p:nvPicPr>
          <p:cNvPr id="7" name="Picture 2" descr="People with speech bubbles illustration">
            <a:extLst>
              <a:ext uri="{FF2B5EF4-FFF2-40B4-BE49-F238E27FC236}">
                <a16:creationId xmlns:a16="http://schemas.microsoft.com/office/drawing/2014/main" id="{D76903A7-96E8-A850-6834-BD6473512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4" r="40943" b="8422"/>
          <a:stretch/>
        </p:blipFill>
        <p:spPr bwMode="auto">
          <a:xfrm>
            <a:off x="262565" y="1690688"/>
            <a:ext cx="4260718" cy="41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eople with speech bubbles illustration">
            <a:extLst>
              <a:ext uri="{FF2B5EF4-FFF2-40B4-BE49-F238E27FC236}">
                <a16:creationId xmlns:a16="http://schemas.microsoft.com/office/drawing/2014/main" id="{74C75ED2-E4A8-7A86-C896-3CC5F7E6B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7" t="11804" b="8422"/>
          <a:stretch/>
        </p:blipFill>
        <p:spPr bwMode="auto">
          <a:xfrm>
            <a:off x="7931284" y="1886237"/>
            <a:ext cx="2953898" cy="41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8D4173-D0FB-F1FA-F9C6-D241A0A8A611}"/>
              </a:ext>
            </a:extLst>
          </p:cNvPr>
          <p:cNvSpPr/>
          <p:nvPr/>
        </p:nvSpPr>
        <p:spPr>
          <a:xfrm>
            <a:off x="9185564" y="2299374"/>
            <a:ext cx="1699618" cy="1129626"/>
          </a:xfrm>
          <a:prstGeom prst="wedgeRoundRectCallout">
            <a:avLst>
              <a:gd name="adj1" fmla="val 4808"/>
              <a:gd name="adj2" fmla="val 87584"/>
              <a:gd name="adj3" fmla="val 16667"/>
            </a:avLst>
          </a:prstGeom>
          <a:solidFill>
            <a:srgbClr val="F18C3A"/>
          </a:solidFill>
          <a:ln>
            <a:solidFill>
              <a:srgbClr val="F18C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DFE72F54-1BCB-A7FB-D017-E9B723E5A253}"/>
              </a:ext>
            </a:extLst>
          </p:cNvPr>
          <p:cNvSpPr/>
          <p:nvPr/>
        </p:nvSpPr>
        <p:spPr>
          <a:xfrm>
            <a:off x="1595638" y="1975394"/>
            <a:ext cx="2150336" cy="1262563"/>
          </a:xfrm>
          <a:prstGeom prst="wedgeEllipseCallout">
            <a:avLst>
              <a:gd name="adj1" fmla="val 3328"/>
              <a:gd name="adj2" fmla="val 72376"/>
            </a:avLst>
          </a:prstGeom>
          <a:solidFill>
            <a:srgbClr val="FA99B8"/>
          </a:solidFill>
          <a:ln>
            <a:solidFill>
              <a:srgbClr val="FA99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rgbClr val="FA99B8"/>
                </a:solidFill>
              </a:ln>
              <a:solidFill>
                <a:srgbClr val="FA99B8"/>
              </a:solidFill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D9439073-94E0-A6CB-FACE-C3AB86CE5ACE}"/>
              </a:ext>
            </a:extLst>
          </p:cNvPr>
          <p:cNvSpPr/>
          <p:nvPr/>
        </p:nvSpPr>
        <p:spPr>
          <a:xfrm>
            <a:off x="262565" y="2222799"/>
            <a:ext cx="1779409" cy="1180231"/>
          </a:xfrm>
          <a:prstGeom prst="wedgeEllipseCallout">
            <a:avLst>
              <a:gd name="adj1" fmla="val 30190"/>
              <a:gd name="adj2" fmla="val 75897"/>
            </a:avLst>
          </a:prstGeom>
          <a:solidFill>
            <a:srgbClr val="FA99B8"/>
          </a:solidFill>
          <a:ln>
            <a:solidFill>
              <a:srgbClr val="FA99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rgbClr val="FA99B8"/>
                </a:solidFill>
              </a:ln>
              <a:solidFill>
                <a:srgbClr val="FA9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869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DA1AB16-EDB1-9718-7587-287FF8B9A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Wetenschappelijk bewijs</a:t>
            </a:r>
          </a:p>
        </p:txBody>
      </p:sp>
      <p:pic>
        <p:nvPicPr>
          <p:cNvPr id="7" name="Picture 2" descr="People with speech bubbles illustration">
            <a:extLst>
              <a:ext uri="{FF2B5EF4-FFF2-40B4-BE49-F238E27FC236}">
                <a16:creationId xmlns:a16="http://schemas.microsoft.com/office/drawing/2014/main" id="{38DCF869-CA5C-6975-115F-3A041F496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4" b="8422"/>
          <a:stretch/>
        </p:blipFill>
        <p:spPr bwMode="auto">
          <a:xfrm>
            <a:off x="2597282" y="1948582"/>
            <a:ext cx="7214616" cy="41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with a hearing aid&#10;&#10;Description automatically generated">
            <a:extLst>
              <a:ext uri="{FF2B5EF4-FFF2-40B4-BE49-F238E27FC236}">
                <a16:creationId xmlns:a16="http://schemas.microsoft.com/office/drawing/2014/main" id="{DD22F649-63C9-E380-939D-EEF795F308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0" b="10125"/>
          <a:stretch/>
        </p:blipFill>
        <p:spPr>
          <a:xfrm>
            <a:off x="2488692" y="1067249"/>
            <a:ext cx="7214616" cy="57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7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0A48C37-EAC8-5D0E-A92C-BCECA6A1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Wie zijn wij? </a:t>
            </a:r>
            <a:endParaRPr lang="nl-NL" dirty="0"/>
          </a:p>
        </p:txBody>
      </p:sp>
      <p:pic>
        <p:nvPicPr>
          <p:cNvPr id="9" name="Picture 8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71732DB8-342A-9730-6F4E-87775FAD4C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12304"/>
          <a:stretch/>
        </p:blipFill>
        <p:spPr>
          <a:xfrm>
            <a:off x="3245493" y="1319233"/>
            <a:ext cx="1912382" cy="2326456"/>
          </a:xfrm>
          <a:prstGeom prst="rect">
            <a:avLst/>
          </a:prstGeom>
        </p:spPr>
      </p:pic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9BEC166-E7B6-E7E7-79C0-8E67B44DE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32" y="1254080"/>
            <a:ext cx="1913288" cy="239161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F7CFF0-6D9B-B1C3-3074-3AF6E3BF76C5}"/>
              </a:ext>
            </a:extLst>
          </p:cNvPr>
          <p:cNvSpPr txBox="1">
            <a:spLocks/>
          </p:cNvSpPr>
          <p:nvPr/>
        </p:nvSpPr>
        <p:spPr>
          <a:xfrm>
            <a:off x="5447070" y="3848786"/>
            <a:ext cx="1861165" cy="2326456"/>
          </a:xfrm>
          <a:prstGeom prst="rect">
            <a:avLst/>
          </a:prstGeom>
        </p:spPr>
        <p:txBody>
          <a:bodyPr vert="horz" lIns="93600" tIns="0" rIns="93600" bIns="0" rtlCol="0">
            <a:normAutofit/>
          </a:bodyPr>
          <a:lstStyle>
            <a:lvl1pPr marL="257175" indent="-257175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557213" indent="-214313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2pPr>
            <a:lvl3pPr marL="8572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3pPr>
            <a:lvl4pPr marL="12001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4pPr>
            <a:lvl5pPr marL="15430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Tim Reeskens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7D1254-59F0-D8CA-7A41-F5EAA6161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7138" y="1265971"/>
            <a:ext cx="2391610" cy="2391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8D740F-710D-E8A1-38E3-2FF92BCACC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47" t="1182"/>
          <a:stretch/>
        </p:blipFill>
        <p:spPr>
          <a:xfrm>
            <a:off x="9836465" y="1206134"/>
            <a:ext cx="2069040" cy="2439555"/>
          </a:xfrm>
          <a:prstGeom prst="rect">
            <a:avLst/>
          </a:prstGeom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5FF9FAC5-FA96-6FE0-F481-E5C8889B3C29}"/>
              </a:ext>
            </a:extLst>
          </p:cNvPr>
          <p:cNvSpPr txBox="1">
            <a:spLocks/>
          </p:cNvSpPr>
          <p:nvPr/>
        </p:nvSpPr>
        <p:spPr>
          <a:xfrm>
            <a:off x="7545041" y="3874727"/>
            <a:ext cx="2174515" cy="2326456"/>
          </a:xfrm>
          <a:prstGeom prst="rect">
            <a:avLst/>
          </a:prstGeom>
        </p:spPr>
        <p:txBody>
          <a:bodyPr vert="horz" lIns="93600" tIns="0" rIns="93600" bIns="0" rtlCol="0">
            <a:normAutofit/>
          </a:bodyPr>
          <a:lstStyle>
            <a:lvl1pPr marL="257175" indent="-257175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557213" indent="-214313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2pPr>
            <a:lvl3pPr marL="8572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3pPr>
            <a:lvl4pPr marL="12001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4pPr>
            <a:lvl5pPr marL="15430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Ruud Luijkx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2CCCC3C9-6645-5613-0E13-6C55436A5675}"/>
              </a:ext>
            </a:extLst>
          </p:cNvPr>
          <p:cNvSpPr txBox="1">
            <a:spLocks/>
          </p:cNvSpPr>
          <p:nvPr/>
        </p:nvSpPr>
        <p:spPr>
          <a:xfrm>
            <a:off x="1008504" y="3848786"/>
            <a:ext cx="2411680" cy="2326456"/>
          </a:xfrm>
          <a:prstGeom prst="rect">
            <a:avLst/>
          </a:prstGeom>
        </p:spPr>
        <p:txBody>
          <a:bodyPr vert="horz" lIns="93600" tIns="0" rIns="93600" bIns="0" rtlCol="0">
            <a:normAutofit/>
          </a:bodyPr>
          <a:lstStyle>
            <a:lvl1pPr marL="257175" indent="-257175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557213" indent="-214313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2pPr>
            <a:lvl3pPr marL="8572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3pPr>
            <a:lvl4pPr marL="12001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4pPr>
            <a:lvl5pPr marL="15430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Quita Muis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A9377618-B911-ED78-7E28-89D4BB5736C3}"/>
              </a:ext>
            </a:extLst>
          </p:cNvPr>
          <p:cNvSpPr txBox="1">
            <a:spLocks/>
          </p:cNvSpPr>
          <p:nvPr/>
        </p:nvSpPr>
        <p:spPr>
          <a:xfrm>
            <a:off x="9932387" y="3884524"/>
            <a:ext cx="1973118" cy="2326456"/>
          </a:xfrm>
          <a:prstGeom prst="rect">
            <a:avLst/>
          </a:prstGeom>
        </p:spPr>
        <p:txBody>
          <a:bodyPr vert="horz" lIns="93600" tIns="0" rIns="93600" bIns="0" rtlCol="0">
            <a:normAutofit/>
          </a:bodyPr>
          <a:lstStyle>
            <a:lvl1pPr marL="257175" indent="-257175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557213" indent="-214313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2pPr>
            <a:lvl3pPr marL="8572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3pPr>
            <a:lvl4pPr marL="12001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4pPr>
            <a:lvl5pPr marL="15430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Tim van Meurs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F716F20-15C5-DEF6-6D60-43865AD849B6}"/>
              </a:ext>
            </a:extLst>
          </p:cNvPr>
          <p:cNvSpPr txBox="1">
            <a:spLocks/>
          </p:cNvSpPr>
          <p:nvPr/>
        </p:nvSpPr>
        <p:spPr>
          <a:xfrm>
            <a:off x="3298009" y="3884524"/>
            <a:ext cx="2411680" cy="2326456"/>
          </a:xfrm>
          <a:prstGeom prst="rect">
            <a:avLst/>
          </a:prstGeom>
        </p:spPr>
        <p:txBody>
          <a:bodyPr vert="horz" lIns="93600" tIns="0" rIns="93600" bIns="0" rtlCol="0">
            <a:normAutofit/>
          </a:bodyPr>
          <a:lstStyle>
            <a:lvl1pPr marL="257175" indent="-257175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557213" indent="-214313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2pPr>
            <a:lvl3pPr marL="8572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3pPr>
            <a:lvl4pPr marL="12001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4pPr>
            <a:lvl5pPr marL="15430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Inge Sieben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11" name="Picture 2" descr="European Values Study">
            <a:extLst>
              <a:ext uri="{FF2B5EF4-FFF2-40B4-BE49-F238E27FC236}">
                <a16:creationId xmlns:a16="http://schemas.microsoft.com/office/drawing/2014/main" id="{78988C74-5522-8938-6964-887FD2D55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009" y="4581695"/>
            <a:ext cx="5914454" cy="131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2452DF13-DCDD-B9D8-2A48-174D41CFE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57" y="4771560"/>
            <a:ext cx="1678255" cy="1678255"/>
          </a:xfrm>
          <a:prstGeom prst="rect">
            <a:avLst/>
          </a:prstGeom>
        </p:spPr>
      </p:pic>
      <p:pic>
        <p:nvPicPr>
          <p:cNvPr id="15" name="Picture 14" descr="A person smiling at camera&#10;&#10;AI-generated content may be incorrect.">
            <a:extLst>
              <a:ext uri="{FF2B5EF4-FFF2-40B4-BE49-F238E27FC236}">
                <a16:creationId xmlns:a16="http://schemas.microsoft.com/office/drawing/2014/main" id="{EB9FE136-FC5F-9C6D-7CE8-92B5899265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r="12704"/>
          <a:stretch/>
        </p:blipFill>
        <p:spPr>
          <a:xfrm>
            <a:off x="784941" y="1318527"/>
            <a:ext cx="1912382" cy="23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0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0313A-FA02-FB66-2D3A-0E2EB5C06F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3924" y="1376363"/>
            <a:ext cx="5516633" cy="4865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Conflict = goed!</a:t>
            </a:r>
          </a:p>
          <a:p>
            <a:r>
              <a:rPr lang="nl-NL" dirty="0"/>
              <a:t>Verscheidenheid</a:t>
            </a:r>
          </a:p>
          <a:p>
            <a:r>
              <a:rPr lang="nl-NL" dirty="0"/>
              <a:t>Consensus is illusie</a:t>
            </a:r>
          </a:p>
          <a:p>
            <a:r>
              <a:rPr lang="nl-NL" dirty="0"/>
              <a:t>Macht</a:t>
            </a:r>
          </a:p>
          <a:p>
            <a:endParaRPr lang="nl-NL" dirty="0"/>
          </a:p>
          <a:p>
            <a:pPr marL="0" indent="0">
              <a:buFont typeface="Arial" pitchFamily="34" charset="0"/>
              <a:buNone/>
            </a:pPr>
            <a:r>
              <a:rPr lang="nl-NL" b="1" dirty="0"/>
              <a:t>Nodig</a:t>
            </a:r>
          </a:p>
          <a:p>
            <a:r>
              <a:rPr lang="nl-NL" dirty="0"/>
              <a:t>Goede organisatie</a:t>
            </a:r>
          </a:p>
          <a:p>
            <a:r>
              <a:rPr lang="nl-NL" dirty="0"/>
              <a:t>Respect, elkaar serieus nemen</a:t>
            </a:r>
          </a:p>
          <a:p>
            <a:r>
              <a:rPr lang="nl-NL" dirty="0"/>
              <a:t>‘Gedeelde symbolische ruimte’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675636-58DD-9E84-E798-ECFA7BA5B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Polarisatie en democratie </a:t>
            </a:r>
            <a:r>
              <a:rPr lang="nl-NL" sz="1200" dirty="0"/>
              <a:t>(</a:t>
            </a:r>
            <a:r>
              <a:rPr lang="nl-NL" sz="1200" dirty="0" err="1"/>
              <a:t>Mouffe</a:t>
            </a:r>
            <a:r>
              <a:rPr lang="nl-NL" sz="1200" dirty="0"/>
              <a:t>, 1999)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6DD12EA-15D9-7D62-8364-483AFF39979C}"/>
              </a:ext>
            </a:extLst>
          </p:cNvPr>
          <p:cNvSpPr txBox="1">
            <a:spLocks/>
          </p:cNvSpPr>
          <p:nvPr/>
        </p:nvSpPr>
        <p:spPr>
          <a:xfrm>
            <a:off x="5992880" y="1376363"/>
            <a:ext cx="5516633" cy="4554000"/>
          </a:xfrm>
          <a:prstGeom prst="rect">
            <a:avLst/>
          </a:prstGeom>
        </p:spPr>
        <p:txBody>
          <a:bodyPr vert="horz" lIns="93600" tIns="0" rIns="93600" bIns="0" rtlCol="0">
            <a:normAutofit/>
          </a:bodyPr>
          <a:lstStyle>
            <a:lvl1pPr marL="257175" indent="-257175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557213" indent="-214313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2pPr>
            <a:lvl3pPr marL="8572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3pPr>
            <a:lvl4pPr marL="12001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4pPr>
            <a:lvl5pPr marL="15430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nl-NL" b="1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D8E5059-CFE5-9BF6-1174-F53C5E1B2B74}"/>
              </a:ext>
            </a:extLst>
          </p:cNvPr>
          <p:cNvSpPr txBox="1">
            <a:spLocks/>
          </p:cNvSpPr>
          <p:nvPr/>
        </p:nvSpPr>
        <p:spPr>
          <a:xfrm>
            <a:off x="5992879" y="1317496"/>
            <a:ext cx="5516633" cy="3652069"/>
          </a:xfrm>
          <a:prstGeom prst="rect">
            <a:avLst/>
          </a:prstGeom>
        </p:spPr>
        <p:txBody>
          <a:bodyPr vert="horz" lIns="93600" tIns="0" rIns="93600" bIns="0" rtlCol="0">
            <a:normAutofit/>
          </a:bodyPr>
          <a:lstStyle>
            <a:lvl1pPr marL="257175" indent="-257175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557213" indent="-214313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2pPr>
            <a:lvl3pPr marL="8572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3pPr>
            <a:lvl4pPr marL="12001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4pPr>
            <a:lvl5pPr marL="15430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NL" b="1" dirty="0"/>
              <a:t>Democratie</a:t>
            </a:r>
          </a:p>
          <a:p>
            <a:r>
              <a:rPr lang="nl-NL" dirty="0"/>
              <a:t>Duidelijke alternatieven</a:t>
            </a:r>
          </a:p>
          <a:p>
            <a:r>
              <a:rPr lang="nl-NL" dirty="0"/>
              <a:t>Stemmen wordt makkelijker</a:t>
            </a:r>
          </a:p>
          <a:p>
            <a:r>
              <a:rPr lang="nl-NL" dirty="0"/>
              <a:t>Betere representatie</a:t>
            </a:r>
          </a:p>
          <a:p>
            <a:r>
              <a:rPr lang="nl-NL" dirty="0"/>
              <a:t>Groepscohesie</a:t>
            </a:r>
          </a:p>
          <a:p>
            <a:r>
              <a:rPr lang="nl-NL" dirty="0"/>
              <a:t>Gedeelde democratische waarden </a:t>
            </a:r>
          </a:p>
          <a:p>
            <a:pPr marL="0" indent="0">
              <a:buFont typeface="Arial" pitchFamily="34" charset="0"/>
              <a:buNone/>
            </a:pPr>
            <a:endParaRPr lang="nl-NL" b="1" dirty="0"/>
          </a:p>
        </p:txBody>
      </p:sp>
      <p:pic>
        <p:nvPicPr>
          <p:cNvPr id="1032" name="Picture 8" descr="Hands with placards">
            <a:extLst>
              <a:ext uri="{FF2B5EF4-FFF2-40B4-BE49-F238E27FC236}">
                <a16:creationId xmlns:a16="http://schemas.microsoft.com/office/drawing/2014/main" id="{1BB8182F-1129-E3D6-3CFE-E0D243B11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982" y="4036694"/>
            <a:ext cx="4162425" cy="277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84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BD08C-9136-B4CA-9AD7-5636E4D97C1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70750" y="2295525"/>
            <a:ext cx="4921250" cy="3636964"/>
          </a:xfrm>
        </p:spPr>
        <p:txBody>
          <a:bodyPr/>
          <a:lstStyle/>
          <a:p>
            <a:r>
              <a:rPr lang="nl-NL" dirty="0"/>
              <a:t>Sociale identiteiten</a:t>
            </a:r>
          </a:p>
          <a:p>
            <a:r>
              <a:rPr lang="nl-NL" dirty="0"/>
              <a:t>Gaat om ‘zijn’ en moraliteit</a:t>
            </a:r>
          </a:p>
          <a:p>
            <a:r>
              <a:rPr lang="nl-NL" dirty="0"/>
              <a:t>Stabiel</a:t>
            </a:r>
          </a:p>
          <a:p>
            <a:r>
              <a:rPr lang="nl-NL" dirty="0"/>
              <a:t>Buiten symbolische ruimte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B529BB-269C-596D-D083-E9D5C1D39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93678" y="1375846"/>
            <a:ext cx="4921251" cy="745558"/>
          </a:xfrm>
        </p:spPr>
        <p:txBody>
          <a:bodyPr/>
          <a:lstStyle/>
          <a:p>
            <a:r>
              <a:rPr lang="nl-NL" dirty="0"/>
              <a:t>Antagonisme = vijanden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388D73-8316-C470-FC0E-A7FFBA0A537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Politieke identiteiten</a:t>
            </a:r>
          </a:p>
          <a:p>
            <a:r>
              <a:rPr lang="nl-NL" dirty="0"/>
              <a:t>Gaat om standpunten</a:t>
            </a:r>
          </a:p>
          <a:p>
            <a:r>
              <a:rPr lang="nl-NL" dirty="0"/>
              <a:t>Tijdelijk</a:t>
            </a:r>
          </a:p>
          <a:p>
            <a:r>
              <a:rPr lang="nl-NL" dirty="0"/>
              <a:t>Binnen symbolische ruimte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A53B3-22A2-8DB6-72EB-AEB5971A44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 err="1"/>
              <a:t>Agonisme</a:t>
            </a:r>
            <a:r>
              <a:rPr lang="nl-NL" dirty="0"/>
              <a:t> = tegenstanders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B0E585-C6B7-9E06-45DE-690C84CD5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Agonisme</a:t>
            </a:r>
            <a:r>
              <a:rPr lang="nl-NL" dirty="0"/>
              <a:t> vs. antagonisme</a:t>
            </a:r>
          </a:p>
        </p:txBody>
      </p:sp>
      <p:pic>
        <p:nvPicPr>
          <p:cNvPr id="7" name="Picture 6" descr="A group of people standing and talking&#10;&#10;Description automatically generated">
            <a:extLst>
              <a:ext uri="{FF2B5EF4-FFF2-40B4-BE49-F238E27FC236}">
                <a16:creationId xmlns:a16="http://schemas.microsoft.com/office/drawing/2014/main" id="{5D99D759-044A-8832-8C9B-5D143B3A1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1" r="51684" b="16725"/>
          <a:stretch/>
        </p:blipFill>
        <p:spPr>
          <a:xfrm flipH="1">
            <a:off x="8029103" y="4206922"/>
            <a:ext cx="2861573" cy="2550464"/>
          </a:xfrm>
          <a:prstGeom prst="rect">
            <a:avLst/>
          </a:prstGeom>
        </p:spPr>
      </p:pic>
      <p:pic>
        <p:nvPicPr>
          <p:cNvPr id="9" name="Picture 8" descr="A group of people standing and talking&#10;&#10;Description automatically generated">
            <a:extLst>
              <a:ext uri="{FF2B5EF4-FFF2-40B4-BE49-F238E27FC236}">
                <a16:creationId xmlns:a16="http://schemas.microsoft.com/office/drawing/2014/main" id="{951CD978-58E8-CAE3-4D46-C4B124F28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6" t="18681" b="16725"/>
          <a:stretch/>
        </p:blipFill>
        <p:spPr>
          <a:xfrm flipH="1">
            <a:off x="1301324" y="4206405"/>
            <a:ext cx="3094263" cy="255046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DF131DD-59C7-01A0-7466-D341C34FE46F}"/>
              </a:ext>
            </a:extLst>
          </p:cNvPr>
          <p:cNvSpPr/>
          <p:nvPr/>
        </p:nvSpPr>
        <p:spPr>
          <a:xfrm>
            <a:off x="6666809" y="76200"/>
            <a:ext cx="5389196" cy="6807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01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545E4C-2558-AEEC-53DC-ADE3BA0CC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Moraliteit en symbolische ruimte</a:t>
            </a:r>
          </a:p>
        </p:txBody>
      </p:sp>
      <p:pic>
        <p:nvPicPr>
          <p:cNvPr id="2052" name="Picture 4" descr="Afbeelding">
            <a:extLst>
              <a:ext uri="{FF2B5EF4-FFF2-40B4-BE49-F238E27FC236}">
                <a16:creationId xmlns:a16="http://schemas.microsoft.com/office/drawing/2014/main" id="{0C04A986-FC3C-C598-9204-909237BAF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169" y="1082200"/>
            <a:ext cx="5580063" cy="55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44586E-5A24-5C39-411B-618CFFD27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03" y="1667058"/>
            <a:ext cx="5862475" cy="4124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2A9793-8F25-AA27-8297-47D3FFB47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80421">
            <a:off x="2062627" y="2454662"/>
            <a:ext cx="8561193" cy="2223256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17048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3045BF5-FB7D-45BF-0B55-829C31D3DA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(Anti)democratische waarden</a:t>
            </a:r>
          </a:p>
        </p:txBody>
      </p:sp>
    </p:spTree>
    <p:extLst>
      <p:ext uri="{BB962C8B-B14F-4D97-AF65-F5344CB8AC3E}">
        <p14:creationId xmlns:p14="http://schemas.microsoft.com/office/powerpoint/2010/main" val="1041303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E06A81-1FFC-41A1-9AD1-CBC0AA32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Uit</a:t>
            </a:r>
            <a:r>
              <a:rPr lang="en-US" dirty="0"/>
              <a:t> de Atlas:</a:t>
            </a:r>
            <a:endParaRPr lang="nl-NL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2FF4FB-4209-5ECD-55FF-3850B92361D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181708" y="110618"/>
            <a:ext cx="7448104" cy="670822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DDFB1E-D8F7-2CBC-D2E9-6C47571AA160}"/>
              </a:ext>
            </a:extLst>
          </p:cNvPr>
          <p:cNvSpPr txBox="1"/>
          <p:nvPr/>
        </p:nvSpPr>
        <p:spPr>
          <a:xfrm>
            <a:off x="675868" y="4560053"/>
            <a:ext cx="424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Bron: Atlas of European Values (2022)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1290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CDC57D-16E4-12A4-CCBA-BBB092E96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 </a:t>
            </a:r>
            <a:r>
              <a:rPr lang="en-US" dirty="0" err="1"/>
              <a:t>vindt</a:t>
            </a:r>
            <a:r>
              <a:rPr lang="en-US" dirty="0"/>
              <a:t> u? www.atlasofeuropeanvalues.eu</a:t>
            </a:r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A0B969-9F9B-411C-A507-3FAC82275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402"/>
            <a:ext cx="12135244" cy="5515337"/>
          </a:xfrm>
          <a:prstGeom prst="rect">
            <a:avLst/>
          </a:pr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D99EC6BC-5F5D-909A-19A0-95732036277C}"/>
              </a:ext>
            </a:extLst>
          </p:cNvPr>
          <p:cNvSpPr/>
          <p:nvPr/>
        </p:nvSpPr>
        <p:spPr>
          <a:xfrm rot="18868372">
            <a:off x="6219589" y="4902063"/>
            <a:ext cx="1440160" cy="576064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CEA2D2-7387-3CB8-4089-49C49AB04AA9}"/>
              </a:ext>
            </a:extLst>
          </p:cNvPr>
          <p:cNvSpPr/>
          <p:nvPr/>
        </p:nvSpPr>
        <p:spPr>
          <a:xfrm>
            <a:off x="10833904" y="864000"/>
            <a:ext cx="520861" cy="55968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0979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6ADB9-A8A5-437F-A815-1D32430B5C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26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8A3226-9F53-4952-A62B-70C951F5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Lesmateriaal</a:t>
            </a:r>
            <a:endParaRPr lang="nl-NL" dirty="0"/>
          </a:p>
        </p:txBody>
      </p:sp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7299975F-0183-5BB8-2D8F-DB748A591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765" y="69554"/>
            <a:ext cx="2826838" cy="1204479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6314B6C-D725-1CCE-923C-21884F5F55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919" y="1370476"/>
            <a:ext cx="1438712" cy="4100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7C1831-BEE7-745B-737C-F14BD1A10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98" y="1058863"/>
            <a:ext cx="8994616" cy="51521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16F75B-0C15-200B-45B0-9D4E625BE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388" y="22191"/>
            <a:ext cx="2826838" cy="126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54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6ADB9-A8A5-437F-A815-1D32430B5C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27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8A3226-9F53-4952-A62B-70C951F5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Aan de slag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werkvorm</a:t>
            </a:r>
            <a:r>
              <a:rPr lang="en-US" dirty="0"/>
              <a:t>: </a:t>
            </a:r>
            <a:r>
              <a:rPr lang="en-US" dirty="0" err="1"/>
              <a:t>polariteitenprofiel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AE262B-7AC7-D389-1314-F6E615369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275" y="864000"/>
            <a:ext cx="855345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26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6ADB9-A8A5-437F-A815-1D32430B5C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28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8A3226-9F53-4952-A62B-70C951F5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Aan de slag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werkvorm</a:t>
            </a:r>
            <a:r>
              <a:rPr lang="en-US" dirty="0"/>
              <a:t>: </a:t>
            </a:r>
            <a:r>
              <a:rPr lang="en-US" dirty="0" err="1"/>
              <a:t>polariteitenprofiel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AE262B-7AC7-D389-1314-F6E615369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939" y="1126217"/>
            <a:ext cx="8553450" cy="5267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0F42BD-160F-4B4F-3DC5-A96546AF63C1}"/>
              </a:ext>
            </a:extLst>
          </p:cNvPr>
          <p:cNvSpPr txBox="1"/>
          <p:nvPr/>
        </p:nvSpPr>
        <p:spPr>
          <a:xfrm>
            <a:off x="9491044" y="5547117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986A17-78F5-A9B2-5560-E87E68F9EBF3}"/>
              </a:ext>
            </a:extLst>
          </p:cNvPr>
          <p:cNvSpPr txBox="1"/>
          <p:nvPr/>
        </p:nvSpPr>
        <p:spPr>
          <a:xfrm>
            <a:off x="6766429" y="2432210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7887C-930B-6974-394E-CF2640C7F0D4}"/>
              </a:ext>
            </a:extLst>
          </p:cNvPr>
          <p:cNvSpPr txBox="1"/>
          <p:nvPr/>
        </p:nvSpPr>
        <p:spPr>
          <a:xfrm>
            <a:off x="7836946" y="3575213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nl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228EB-FBDB-F61E-FC20-2E79C9A90597}"/>
              </a:ext>
            </a:extLst>
          </p:cNvPr>
          <p:cNvSpPr txBox="1"/>
          <p:nvPr/>
        </p:nvSpPr>
        <p:spPr>
          <a:xfrm>
            <a:off x="6218664" y="4807419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nl-N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33B6DA8-7DBD-C3AD-326B-D90F6BA6E477}"/>
                  </a:ext>
                </a:extLst>
              </p14:cNvPr>
              <p14:cNvContentPartPr/>
              <p14:nvPr/>
            </p14:nvContentPartPr>
            <p14:xfrm>
              <a:off x="6332488" y="2720248"/>
              <a:ext cx="3136680" cy="2924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33B6DA8-7DBD-C3AD-326B-D90F6BA6E4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14488" y="2702248"/>
                <a:ext cx="3172320" cy="295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5240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6ADB9-A8A5-437F-A815-1D32430B5C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29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8A3226-9F53-4952-A62B-70C951F5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Polariteitenprofiel</a:t>
            </a:r>
            <a:r>
              <a:rPr lang="en-US" dirty="0"/>
              <a:t> – </a:t>
            </a:r>
            <a:r>
              <a:rPr lang="en-US" dirty="0" err="1"/>
              <a:t>opdracht</a:t>
            </a:r>
            <a:r>
              <a:rPr lang="en-US" dirty="0"/>
              <a:t> 3</a:t>
            </a:r>
            <a:endParaRPr lang="nl-NL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90888F1C-8120-3FCB-768E-8EE13F70CF8D}"/>
              </a:ext>
            </a:extLst>
          </p:cNvPr>
          <p:cNvSpPr txBox="1">
            <a:spLocks/>
          </p:cNvSpPr>
          <p:nvPr/>
        </p:nvSpPr>
        <p:spPr>
          <a:xfrm>
            <a:off x="923927" y="1064914"/>
            <a:ext cx="10345737" cy="4554000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557213" indent="-214313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2pPr>
            <a:lvl3pPr marL="8572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3pPr>
            <a:lvl4pPr marL="12001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4pPr>
            <a:lvl5pPr marL="15430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Schat nu de mening in van</a:t>
            </a:r>
          </a:p>
          <a:p>
            <a:pPr marL="0" indent="0">
              <a:buNone/>
            </a:pPr>
            <a:r>
              <a:rPr lang="nl-NL" dirty="0"/>
              <a:t>1) de gemiddelde Nederlander (</a:t>
            </a:r>
            <a:r>
              <a:rPr lang="nl-NL" dirty="0">
                <a:solidFill>
                  <a:srgbClr val="FFC000"/>
                </a:solidFill>
              </a:rPr>
              <a:t>NL</a:t>
            </a:r>
            <a:r>
              <a:rPr lang="nl-NL" dirty="0"/>
              <a:t>) </a:t>
            </a:r>
          </a:p>
          <a:p>
            <a:pPr marL="0" indent="0">
              <a:buNone/>
            </a:pPr>
            <a:r>
              <a:rPr lang="nl-NL" dirty="0"/>
              <a:t>2) de gemiddelde jongere (</a:t>
            </a:r>
            <a:r>
              <a:rPr lang="nl-NL" dirty="0">
                <a:solidFill>
                  <a:srgbClr val="00B0F0"/>
                </a:solidFill>
              </a:rPr>
              <a:t>J</a:t>
            </a:r>
            <a:r>
              <a:rPr lang="nl-NL" dirty="0"/>
              <a:t>)      en oudere (</a:t>
            </a:r>
            <a:r>
              <a:rPr lang="nl-NL" dirty="0">
                <a:solidFill>
                  <a:srgbClr val="92D050"/>
                </a:solidFill>
              </a:rPr>
              <a:t>O</a:t>
            </a:r>
            <a:r>
              <a:rPr lang="nl-NL" dirty="0"/>
              <a:t>)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5980E46-0619-0033-471F-1EFC3D0AA275}"/>
                  </a:ext>
                </a:extLst>
              </p14:cNvPr>
              <p14:cNvContentPartPr/>
              <p14:nvPr/>
            </p14:nvContentPartPr>
            <p14:xfrm>
              <a:off x="6824502" y="2876488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5980E46-0619-0033-471F-1EFC3D0AA2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06502" y="2858848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DFDE0939-A531-2E93-0636-1948DD37D5A0}"/>
              </a:ext>
            </a:extLst>
          </p:cNvPr>
          <p:cNvSpPr/>
          <p:nvPr/>
        </p:nvSpPr>
        <p:spPr>
          <a:xfrm>
            <a:off x="6096000" y="1594624"/>
            <a:ext cx="271346" cy="27878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1031DD5A-C07F-F037-A68E-472EEC8C2490}"/>
              </a:ext>
            </a:extLst>
          </p:cNvPr>
          <p:cNvSpPr/>
          <p:nvPr/>
        </p:nvSpPr>
        <p:spPr>
          <a:xfrm>
            <a:off x="5017849" y="2085278"/>
            <a:ext cx="301082" cy="310434"/>
          </a:xfrm>
          <a:prstGeom prst="triangle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nl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CFB6C9C-15DC-03BB-848D-A83E9489542A}"/>
              </a:ext>
            </a:extLst>
          </p:cNvPr>
          <p:cNvSpPr/>
          <p:nvPr/>
        </p:nvSpPr>
        <p:spPr>
          <a:xfrm>
            <a:off x="7398836" y="2110964"/>
            <a:ext cx="301082" cy="31043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DFF1A8-8441-191C-BF16-30A24DD9E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105" y="2597057"/>
            <a:ext cx="6164998" cy="37964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D0975F-997F-9970-96D3-144D32EC8150}"/>
              </a:ext>
            </a:extLst>
          </p:cNvPr>
          <p:cNvSpPr txBox="1"/>
          <p:nvPr/>
        </p:nvSpPr>
        <p:spPr>
          <a:xfrm>
            <a:off x="5547230" y="3390944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NL</a:t>
            </a:r>
            <a:endParaRPr lang="nl-NL" dirty="0">
              <a:solidFill>
                <a:srgbClr val="FFC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69ADD8-8673-B971-88A1-F26B63031493}"/>
              </a:ext>
            </a:extLst>
          </p:cNvPr>
          <p:cNvSpPr txBox="1"/>
          <p:nvPr/>
        </p:nvSpPr>
        <p:spPr>
          <a:xfrm>
            <a:off x="6367346" y="3435549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J</a:t>
            </a:r>
            <a:endParaRPr lang="nl-NL" dirty="0">
              <a:solidFill>
                <a:srgbClr val="00B0F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F49BF1-43ED-8B01-BBBF-BABD6AE60E1A}"/>
              </a:ext>
            </a:extLst>
          </p:cNvPr>
          <p:cNvSpPr txBox="1"/>
          <p:nvPr/>
        </p:nvSpPr>
        <p:spPr>
          <a:xfrm>
            <a:off x="5108917" y="3390944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O</a:t>
            </a:r>
            <a:endParaRPr lang="nl-NL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49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3D446E-E954-AF0A-A69F-1F5CD1DC8B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3130" y="2201301"/>
            <a:ext cx="10345739" cy="5010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3200" b="1" dirty="0"/>
              <a:t>Staat de democratie onder druk?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3E4667-7CE7-4D05-05C3-017F30BA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vraag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vandaag</a:t>
            </a:r>
            <a:endParaRPr lang="nl-NL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2EA84A-15FD-E0BF-FC21-B37AC13A7F13}"/>
              </a:ext>
            </a:extLst>
          </p:cNvPr>
          <p:cNvSpPr/>
          <p:nvPr/>
        </p:nvSpPr>
        <p:spPr>
          <a:xfrm>
            <a:off x="3180815" y="4067828"/>
            <a:ext cx="2154477" cy="1290181"/>
          </a:xfrm>
          <a:prstGeom prst="ellipse">
            <a:avLst/>
          </a:prstGeom>
          <a:noFill/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D9EA67-F43F-CFD4-E84C-AC61619AE8BF}"/>
              </a:ext>
            </a:extLst>
          </p:cNvPr>
          <p:cNvSpPr txBox="1"/>
          <p:nvPr/>
        </p:nvSpPr>
        <p:spPr>
          <a:xfrm>
            <a:off x="3450124" y="4528252"/>
            <a:ext cx="161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tx2"/>
                </a:solidFill>
              </a:rPr>
              <a:t>Polarisatie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4F42A9-91D9-C72A-513A-5532BBA801F8}"/>
              </a:ext>
            </a:extLst>
          </p:cNvPr>
          <p:cNvSpPr/>
          <p:nvPr/>
        </p:nvSpPr>
        <p:spPr>
          <a:xfrm>
            <a:off x="6855119" y="4054638"/>
            <a:ext cx="2154477" cy="1290181"/>
          </a:xfrm>
          <a:prstGeom prst="ellipse">
            <a:avLst/>
          </a:prstGeom>
          <a:noFill/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37D07D-4D60-9526-9093-1C73ADBAD893}"/>
              </a:ext>
            </a:extLst>
          </p:cNvPr>
          <p:cNvSpPr txBox="1"/>
          <p:nvPr/>
        </p:nvSpPr>
        <p:spPr>
          <a:xfrm>
            <a:off x="7022131" y="4389752"/>
            <a:ext cx="186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tx2"/>
                </a:solidFill>
              </a:rPr>
              <a:t>Democratische waarden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FB1B6E-A1CF-0CAE-F083-73CAFF680D48}"/>
              </a:ext>
            </a:extLst>
          </p:cNvPr>
          <p:cNvCxnSpPr>
            <a:cxnSpLocks/>
          </p:cNvCxnSpPr>
          <p:nvPr/>
        </p:nvCxnSpPr>
        <p:spPr>
          <a:xfrm flipH="1">
            <a:off x="4258055" y="3194138"/>
            <a:ext cx="939451" cy="87369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16C3BE5-0174-1E9B-BE50-EA64A61F7FBF}"/>
              </a:ext>
            </a:extLst>
          </p:cNvPr>
          <p:cNvCxnSpPr>
            <a:cxnSpLocks/>
          </p:cNvCxnSpPr>
          <p:nvPr/>
        </p:nvCxnSpPr>
        <p:spPr>
          <a:xfrm>
            <a:off x="6992906" y="3221804"/>
            <a:ext cx="962414" cy="83283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60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103491-3486-451F-AA9E-A968D3A93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www.atlasofeuropeanvalues.eu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E2B52-52BA-45B0-9BCE-BFD71CD5F909}"/>
              </a:ext>
            </a:extLst>
          </p:cNvPr>
          <p:cNvSpPr txBox="1"/>
          <p:nvPr/>
        </p:nvSpPr>
        <p:spPr>
          <a:xfrm>
            <a:off x="3212053" y="2784508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0" dirty="0">
                <a:effectLst/>
              </a:rPr>
              <a:t> 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15FD4-2557-64B5-322B-F0FCF6BBA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5" y="780166"/>
            <a:ext cx="11995209" cy="5430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27D9B1-7BE9-9B49-0846-64348CE5A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4909" y="161111"/>
            <a:ext cx="427672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8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FAC748-C914-4B87-8128-77446DC9EE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31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E431495-9794-4427-A3BF-0EB891B0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Kaart</a:t>
            </a:r>
            <a:r>
              <a:rPr lang="en-US" dirty="0"/>
              <a:t>: </a:t>
            </a:r>
            <a:r>
              <a:rPr lang="en-US" dirty="0" err="1"/>
              <a:t>sterke</a:t>
            </a:r>
            <a:r>
              <a:rPr lang="en-US" dirty="0"/>
              <a:t> </a:t>
            </a:r>
            <a:r>
              <a:rPr lang="en-US" dirty="0" err="1"/>
              <a:t>leider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B47712-A0A2-5F9D-CDD9-1D157D91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78" t="26667" r="9725" b="15285"/>
          <a:stretch/>
        </p:blipFill>
        <p:spPr>
          <a:xfrm>
            <a:off x="55354" y="1032936"/>
            <a:ext cx="12136646" cy="479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75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291E85-EF0A-A783-A678-B6583853B0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8" t="27317" r="2456" b="15284"/>
          <a:stretch/>
        </p:blipFill>
        <p:spPr>
          <a:xfrm>
            <a:off x="216575" y="1115121"/>
            <a:ext cx="11758849" cy="39363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30A46C-F45D-473D-BE1A-2FA7AAB00A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32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80F3ACC-F005-4F37-B7C4-E9E65035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Kaart</a:t>
            </a:r>
            <a:r>
              <a:rPr lang="en-US" dirty="0"/>
              <a:t>: </a:t>
            </a:r>
            <a:r>
              <a:rPr lang="en-US" dirty="0" err="1"/>
              <a:t>sterke</a:t>
            </a:r>
            <a:r>
              <a:rPr lang="en-US" dirty="0"/>
              <a:t> </a:t>
            </a:r>
            <a:r>
              <a:rPr lang="en-US" dirty="0" err="1"/>
              <a:t>leider</a:t>
            </a:r>
            <a:r>
              <a:rPr lang="en-US" dirty="0"/>
              <a:t> (oud versus </a:t>
            </a:r>
            <a:r>
              <a:rPr lang="en-US" dirty="0" err="1"/>
              <a:t>jong</a:t>
            </a:r>
            <a:r>
              <a:rPr lang="en-US" dirty="0"/>
              <a:t>)</a:t>
            </a:r>
            <a:endParaRPr lang="nl-NL" dirty="0"/>
          </a:p>
        </p:txBody>
      </p:sp>
      <p:sp>
        <p:nvSpPr>
          <p:cNvPr id="8" name="Tekstvak 3">
            <a:extLst>
              <a:ext uri="{FF2B5EF4-FFF2-40B4-BE49-F238E27FC236}">
                <a16:creationId xmlns:a16="http://schemas.microsoft.com/office/drawing/2014/main" id="{C7C868F6-7A37-4AD9-BEF1-B2CDC0B8D3F1}"/>
              </a:ext>
            </a:extLst>
          </p:cNvPr>
          <p:cNvSpPr txBox="1"/>
          <p:nvPr/>
        </p:nvSpPr>
        <p:spPr>
          <a:xfrm>
            <a:off x="299337" y="2214757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Ouderen</a:t>
            </a:r>
          </a:p>
        </p:txBody>
      </p:sp>
      <p:sp>
        <p:nvSpPr>
          <p:cNvPr id="9" name="Tekstvak 4">
            <a:extLst>
              <a:ext uri="{FF2B5EF4-FFF2-40B4-BE49-F238E27FC236}">
                <a16:creationId xmlns:a16="http://schemas.microsoft.com/office/drawing/2014/main" id="{15E2DAD1-5BDC-4B2D-85C0-D082CB6277A1}"/>
              </a:ext>
            </a:extLst>
          </p:cNvPr>
          <p:cNvSpPr txBox="1"/>
          <p:nvPr/>
        </p:nvSpPr>
        <p:spPr>
          <a:xfrm>
            <a:off x="9814654" y="2214757"/>
            <a:ext cx="198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Jongeren</a:t>
            </a:r>
          </a:p>
        </p:txBody>
      </p:sp>
    </p:spTree>
    <p:extLst>
      <p:ext uri="{BB962C8B-B14F-4D97-AF65-F5344CB8AC3E}">
        <p14:creationId xmlns:p14="http://schemas.microsoft.com/office/powerpoint/2010/main" val="1492359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FAC748-C914-4B87-8128-77446DC9EE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33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E431495-9794-4427-A3BF-0EB891B0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Kaart</a:t>
            </a:r>
            <a:r>
              <a:rPr lang="en-US" dirty="0"/>
              <a:t>: experts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A7488D-37D4-2068-7D0D-C76596CBAA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78" t="26503" r="10274" b="16098"/>
          <a:stretch/>
        </p:blipFill>
        <p:spPr>
          <a:xfrm>
            <a:off x="137816" y="1087243"/>
            <a:ext cx="11916367" cy="468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83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D42A9E-F13A-1F09-59F5-A6FFD55FB9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8" t="26179" r="2456" b="15773"/>
          <a:stretch/>
        </p:blipFill>
        <p:spPr>
          <a:xfrm>
            <a:off x="216575" y="1159726"/>
            <a:ext cx="11758849" cy="39809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30A46C-F45D-473D-BE1A-2FA7AAB00A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34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80F3ACC-F005-4F37-B7C4-E9E65035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Kaart</a:t>
            </a:r>
            <a:r>
              <a:rPr lang="en-US" dirty="0"/>
              <a:t>: experts (oud versus </a:t>
            </a:r>
            <a:r>
              <a:rPr lang="en-US" dirty="0" err="1"/>
              <a:t>jong</a:t>
            </a:r>
            <a:r>
              <a:rPr lang="en-US" dirty="0"/>
              <a:t>)</a:t>
            </a:r>
            <a:endParaRPr lang="nl-NL" dirty="0"/>
          </a:p>
        </p:txBody>
      </p:sp>
      <p:sp>
        <p:nvSpPr>
          <p:cNvPr id="8" name="Tekstvak 3">
            <a:extLst>
              <a:ext uri="{FF2B5EF4-FFF2-40B4-BE49-F238E27FC236}">
                <a16:creationId xmlns:a16="http://schemas.microsoft.com/office/drawing/2014/main" id="{C7C868F6-7A37-4AD9-BEF1-B2CDC0B8D3F1}"/>
              </a:ext>
            </a:extLst>
          </p:cNvPr>
          <p:cNvSpPr txBox="1"/>
          <p:nvPr/>
        </p:nvSpPr>
        <p:spPr>
          <a:xfrm>
            <a:off x="299337" y="2214757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Ouderen</a:t>
            </a:r>
          </a:p>
        </p:txBody>
      </p:sp>
      <p:sp>
        <p:nvSpPr>
          <p:cNvPr id="9" name="Tekstvak 4">
            <a:extLst>
              <a:ext uri="{FF2B5EF4-FFF2-40B4-BE49-F238E27FC236}">
                <a16:creationId xmlns:a16="http://schemas.microsoft.com/office/drawing/2014/main" id="{15E2DAD1-5BDC-4B2D-85C0-D082CB6277A1}"/>
              </a:ext>
            </a:extLst>
          </p:cNvPr>
          <p:cNvSpPr txBox="1"/>
          <p:nvPr/>
        </p:nvSpPr>
        <p:spPr>
          <a:xfrm>
            <a:off x="9814654" y="2214757"/>
            <a:ext cx="198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Jongeren</a:t>
            </a:r>
          </a:p>
        </p:txBody>
      </p:sp>
    </p:spTree>
    <p:extLst>
      <p:ext uri="{BB962C8B-B14F-4D97-AF65-F5344CB8AC3E}">
        <p14:creationId xmlns:p14="http://schemas.microsoft.com/office/powerpoint/2010/main" val="2366975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FAC748-C914-4B87-8128-77446DC9EE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35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E431495-9794-4427-A3BF-0EB891B0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Kaart</a:t>
            </a:r>
            <a:r>
              <a:rPr lang="en-US" dirty="0"/>
              <a:t>: leger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8B21C-F0CB-2DF5-83A8-139A87D98E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78" t="26504" r="9725" b="15935"/>
          <a:stretch/>
        </p:blipFill>
        <p:spPr>
          <a:xfrm>
            <a:off x="372318" y="1115121"/>
            <a:ext cx="11819682" cy="462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88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8C44CD-7303-B43D-DE79-09E8ADBFD3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8" t="26667" r="1494" b="16585"/>
          <a:stretch/>
        </p:blipFill>
        <p:spPr>
          <a:xfrm>
            <a:off x="157975" y="1282391"/>
            <a:ext cx="11876049" cy="38917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30A46C-F45D-473D-BE1A-2FA7AAB00A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36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80F3ACC-F005-4F37-B7C4-E9E65035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Kaart</a:t>
            </a:r>
            <a:r>
              <a:rPr lang="en-US" dirty="0"/>
              <a:t>: leger (oud versus </a:t>
            </a:r>
            <a:r>
              <a:rPr lang="en-US" dirty="0" err="1"/>
              <a:t>jong</a:t>
            </a:r>
            <a:r>
              <a:rPr lang="en-US" dirty="0"/>
              <a:t>)</a:t>
            </a:r>
            <a:endParaRPr lang="nl-NL" dirty="0"/>
          </a:p>
        </p:txBody>
      </p:sp>
      <p:sp>
        <p:nvSpPr>
          <p:cNvPr id="8" name="Tekstvak 3">
            <a:extLst>
              <a:ext uri="{FF2B5EF4-FFF2-40B4-BE49-F238E27FC236}">
                <a16:creationId xmlns:a16="http://schemas.microsoft.com/office/drawing/2014/main" id="{C7C868F6-7A37-4AD9-BEF1-B2CDC0B8D3F1}"/>
              </a:ext>
            </a:extLst>
          </p:cNvPr>
          <p:cNvSpPr txBox="1"/>
          <p:nvPr/>
        </p:nvSpPr>
        <p:spPr>
          <a:xfrm>
            <a:off x="299337" y="2214757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Ouderen</a:t>
            </a:r>
          </a:p>
        </p:txBody>
      </p:sp>
      <p:sp>
        <p:nvSpPr>
          <p:cNvPr id="9" name="Tekstvak 4">
            <a:extLst>
              <a:ext uri="{FF2B5EF4-FFF2-40B4-BE49-F238E27FC236}">
                <a16:creationId xmlns:a16="http://schemas.microsoft.com/office/drawing/2014/main" id="{15E2DAD1-5BDC-4B2D-85C0-D082CB6277A1}"/>
              </a:ext>
            </a:extLst>
          </p:cNvPr>
          <p:cNvSpPr txBox="1"/>
          <p:nvPr/>
        </p:nvSpPr>
        <p:spPr>
          <a:xfrm>
            <a:off x="9814654" y="2214757"/>
            <a:ext cx="198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Jongeren</a:t>
            </a:r>
          </a:p>
        </p:txBody>
      </p:sp>
    </p:spTree>
    <p:extLst>
      <p:ext uri="{BB962C8B-B14F-4D97-AF65-F5344CB8AC3E}">
        <p14:creationId xmlns:p14="http://schemas.microsoft.com/office/powerpoint/2010/main" val="4078021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FAC748-C914-4B87-8128-77446DC9EE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37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E431495-9794-4427-A3BF-0EB891B0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Kaart</a:t>
            </a:r>
            <a:r>
              <a:rPr lang="en-US" dirty="0"/>
              <a:t>: </a:t>
            </a:r>
            <a:r>
              <a:rPr lang="en-US" dirty="0" err="1"/>
              <a:t>democratie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8BAC8F-3380-D49F-A662-E3F783133B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78" t="26178" r="9817" b="16261"/>
          <a:stretch/>
        </p:blipFill>
        <p:spPr>
          <a:xfrm>
            <a:off x="192696" y="1115121"/>
            <a:ext cx="11806608" cy="462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30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0A79AB-6FCB-715B-B91A-62ACF6EAE3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5" t="26829" r="2455" b="16098"/>
          <a:stretch/>
        </p:blipFill>
        <p:spPr>
          <a:xfrm>
            <a:off x="111512" y="1159726"/>
            <a:ext cx="11781151" cy="39140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30A46C-F45D-473D-BE1A-2FA7AAB00A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38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80F3ACC-F005-4F37-B7C4-E9E65035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Kaart</a:t>
            </a:r>
            <a:r>
              <a:rPr lang="en-US" dirty="0"/>
              <a:t>: </a:t>
            </a:r>
            <a:r>
              <a:rPr lang="en-US" dirty="0" err="1"/>
              <a:t>democratie</a:t>
            </a:r>
            <a:r>
              <a:rPr lang="en-US" dirty="0"/>
              <a:t> (oud versus </a:t>
            </a:r>
            <a:r>
              <a:rPr lang="en-US" dirty="0" err="1"/>
              <a:t>jong</a:t>
            </a:r>
            <a:r>
              <a:rPr lang="en-US" dirty="0"/>
              <a:t>)</a:t>
            </a:r>
            <a:endParaRPr lang="nl-NL" dirty="0"/>
          </a:p>
        </p:txBody>
      </p:sp>
      <p:sp>
        <p:nvSpPr>
          <p:cNvPr id="8" name="Tekstvak 3">
            <a:extLst>
              <a:ext uri="{FF2B5EF4-FFF2-40B4-BE49-F238E27FC236}">
                <a16:creationId xmlns:a16="http://schemas.microsoft.com/office/drawing/2014/main" id="{C7C868F6-7A37-4AD9-BEF1-B2CDC0B8D3F1}"/>
              </a:ext>
            </a:extLst>
          </p:cNvPr>
          <p:cNvSpPr txBox="1"/>
          <p:nvPr/>
        </p:nvSpPr>
        <p:spPr>
          <a:xfrm>
            <a:off x="299337" y="2214757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Ouderen</a:t>
            </a:r>
          </a:p>
        </p:txBody>
      </p:sp>
      <p:sp>
        <p:nvSpPr>
          <p:cNvPr id="9" name="Tekstvak 4">
            <a:extLst>
              <a:ext uri="{FF2B5EF4-FFF2-40B4-BE49-F238E27FC236}">
                <a16:creationId xmlns:a16="http://schemas.microsoft.com/office/drawing/2014/main" id="{15E2DAD1-5BDC-4B2D-85C0-D082CB6277A1}"/>
              </a:ext>
            </a:extLst>
          </p:cNvPr>
          <p:cNvSpPr txBox="1"/>
          <p:nvPr/>
        </p:nvSpPr>
        <p:spPr>
          <a:xfrm>
            <a:off x="9814654" y="2214757"/>
            <a:ext cx="198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Jongeren</a:t>
            </a:r>
          </a:p>
        </p:txBody>
      </p:sp>
    </p:spTree>
    <p:extLst>
      <p:ext uri="{BB962C8B-B14F-4D97-AF65-F5344CB8AC3E}">
        <p14:creationId xmlns:p14="http://schemas.microsoft.com/office/powerpoint/2010/main" val="400469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D833D-B0AA-4C02-7F6F-33CEE4FDA6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3" t="26667" r="2455" b="16423"/>
          <a:stretch/>
        </p:blipFill>
        <p:spPr>
          <a:xfrm>
            <a:off x="100360" y="964800"/>
            <a:ext cx="11792303" cy="39029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30A46C-F45D-473D-BE1A-2FA7AAB00A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39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80F3ACC-F005-4F37-B7C4-E9E65035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Kaart</a:t>
            </a:r>
            <a:r>
              <a:rPr lang="en-US" dirty="0"/>
              <a:t>: </a:t>
            </a:r>
            <a:r>
              <a:rPr lang="en-US" dirty="0" err="1"/>
              <a:t>democratie</a:t>
            </a:r>
            <a:r>
              <a:rPr lang="en-US" dirty="0"/>
              <a:t> (1999 versus 2017)</a:t>
            </a:r>
            <a:endParaRPr lang="nl-NL" dirty="0"/>
          </a:p>
        </p:txBody>
      </p:sp>
      <p:sp>
        <p:nvSpPr>
          <p:cNvPr id="8" name="Tekstvak 3">
            <a:extLst>
              <a:ext uri="{FF2B5EF4-FFF2-40B4-BE49-F238E27FC236}">
                <a16:creationId xmlns:a16="http://schemas.microsoft.com/office/drawing/2014/main" id="{C7C868F6-7A37-4AD9-BEF1-B2CDC0B8D3F1}"/>
              </a:ext>
            </a:extLst>
          </p:cNvPr>
          <p:cNvSpPr txBox="1"/>
          <p:nvPr/>
        </p:nvSpPr>
        <p:spPr>
          <a:xfrm>
            <a:off x="299337" y="2214757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9" name="Tekstvak 4">
            <a:extLst>
              <a:ext uri="{FF2B5EF4-FFF2-40B4-BE49-F238E27FC236}">
                <a16:creationId xmlns:a16="http://schemas.microsoft.com/office/drawing/2014/main" id="{15E2DAD1-5BDC-4B2D-85C0-D082CB6277A1}"/>
              </a:ext>
            </a:extLst>
          </p:cNvPr>
          <p:cNvSpPr txBox="1"/>
          <p:nvPr/>
        </p:nvSpPr>
        <p:spPr>
          <a:xfrm>
            <a:off x="9814654" y="2214757"/>
            <a:ext cx="198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017</a:t>
            </a:r>
          </a:p>
        </p:txBody>
      </p:sp>
    </p:spTree>
    <p:extLst>
      <p:ext uri="{BB962C8B-B14F-4D97-AF65-F5344CB8AC3E}">
        <p14:creationId xmlns:p14="http://schemas.microsoft.com/office/powerpoint/2010/main" val="1011365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E06A81-1FFC-41A1-9AD1-CBC0AA32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Values Study</a:t>
            </a:r>
            <a:endParaRPr lang="nl-NL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089350F3-31DF-601C-5C21-2C74BBBDE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158" y="4287520"/>
            <a:ext cx="6299758" cy="1399003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F439312D-D2A9-59D0-3048-505C8223FF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3924" y="1376363"/>
            <a:ext cx="11085196" cy="4554000"/>
          </a:xfrm>
        </p:spPr>
        <p:txBody>
          <a:bodyPr/>
          <a:lstStyle/>
          <a:p>
            <a:r>
              <a:rPr lang="nl-NL" altLang="en-US" dirty="0"/>
              <a:t>Het meest uitgebreide </a:t>
            </a:r>
            <a:r>
              <a:rPr lang="nl-NL" altLang="en-US" dirty="0">
                <a:solidFill>
                  <a:srgbClr val="FF0000"/>
                </a:solidFill>
              </a:rPr>
              <a:t>internationale</a:t>
            </a:r>
            <a:r>
              <a:rPr lang="nl-NL" altLang="en-US" dirty="0"/>
              <a:t> en </a:t>
            </a:r>
            <a:r>
              <a:rPr lang="nl-NL" altLang="en-US" dirty="0">
                <a:solidFill>
                  <a:srgbClr val="FF0000"/>
                </a:solidFill>
              </a:rPr>
              <a:t>longitudinale</a:t>
            </a:r>
            <a:r>
              <a:rPr lang="nl-NL" altLang="en-US" dirty="0"/>
              <a:t> onderzoeksproject naar menselijke waarden in Europa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B6439EBC-CC5E-064A-17F6-14467779029A}"/>
              </a:ext>
            </a:extLst>
          </p:cNvPr>
          <p:cNvSpPr/>
          <p:nvPr/>
        </p:nvSpPr>
        <p:spPr>
          <a:xfrm rot="5400000">
            <a:off x="2872090" y="2334181"/>
            <a:ext cx="1023185" cy="576064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53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6ADB9-A8A5-437F-A815-1D32430B5C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40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8A3226-9F53-4952-A62B-70C951F5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Polariteitenprofiel</a:t>
            </a:r>
            <a:r>
              <a:rPr lang="en-US" dirty="0"/>
              <a:t> – </a:t>
            </a:r>
            <a:r>
              <a:rPr lang="en-US" dirty="0" err="1"/>
              <a:t>opdracht</a:t>
            </a:r>
            <a:r>
              <a:rPr lang="en-US" dirty="0"/>
              <a:t> 3</a:t>
            </a:r>
            <a:endParaRPr lang="nl-NL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90888F1C-8120-3FCB-768E-8EE13F70CF8D}"/>
              </a:ext>
            </a:extLst>
          </p:cNvPr>
          <p:cNvSpPr txBox="1">
            <a:spLocks/>
          </p:cNvSpPr>
          <p:nvPr/>
        </p:nvSpPr>
        <p:spPr>
          <a:xfrm>
            <a:off x="963458" y="1064914"/>
            <a:ext cx="10345737" cy="4554000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557213" indent="-214313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2pPr>
            <a:lvl3pPr marL="8572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3pPr>
            <a:lvl4pPr marL="12001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4pPr>
            <a:lvl5pPr marL="15430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De gemiddelde Nederlander (</a:t>
            </a:r>
            <a:r>
              <a:rPr lang="nl-NL" dirty="0">
                <a:solidFill>
                  <a:srgbClr val="FFC000"/>
                </a:solidFill>
              </a:rPr>
              <a:t>NL</a:t>
            </a:r>
            <a:r>
              <a:rPr lang="nl-NL" dirty="0"/>
              <a:t>), jongere (</a:t>
            </a:r>
            <a:r>
              <a:rPr lang="nl-NL" dirty="0">
                <a:solidFill>
                  <a:srgbClr val="00B0F0"/>
                </a:solidFill>
              </a:rPr>
              <a:t>J</a:t>
            </a:r>
            <a:r>
              <a:rPr lang="nl-NL" dirty="0"/>
              <a:t>) en oudere (</a:t>
            </a:r>
            <a:r>
              <a:rPr lang="nl-NL" dirty="0">
                <a:solidFill>
                  <a:srgbClr val="92D050"/>
                </a:solidFill>
              </a:rPr>
              <a:t>O</a:t>
            </a:r>
            <a:r>
              <a:rPr lang="nl-NL" dirty="0"/>
              <a:t>)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5980E46-0619-0033-471F-1EFC3D0AA275}"/>
                  </a:ext>
                </a:extLst>
              </p14:cNvPr>
              <p14:cNvContentPartPr/>
              <p14:nvPr/>
            </p14:nvContentPartPr>
            <p14:xfrm>
              <a:off x="6824502" y="2876488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5980E46-0619-0033-471F-1EFC3D0AA2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06502" y="2858848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DCDFF1A8-8441-191C-BF16-30A24DD9E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999" y="1467818"/>
            <a:ext cx="7702278" cy="47431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D0975F-997F-9970-96D3-144D32EC8150}"/>
              </a:ext>
            </a:extLst>
          </p:cNvPr>
          <p:cNvSpPr txBox="1"/>
          <p:nvPr/>
        </p:nvSpPr>
        <p:spPr>
          <a:xfrm>
            <a:off x="5889451" y="2214627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NL</a:t>
            </a:r>
            <a:endParaRPr lang="nl-NL" dirty="0">
              <a:solidFill>
                <a:srgbClr val="FFC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F49BF1-43ED-8B01-BBBF-BABD6AE60E1A}"/>
              </a:ext>
            </a:extLst>
          </p:cNvPr>
          <p:cNvSpPr txBox="1"/>
          <p:nvPr/>
        </p:nvSpPr>
        <p:spPr>
          <a:xfrm>
            <a:off x="5906360" y="3429000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O</a:t>
            </a:r>
            <a:endParaRPr lang="nl-NL" dirty="0">
              <a:solidFill>
                <a:srgbClr val="92D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73CA77-2256-3BC0-E45F-A612A94FD5F0}"/>
              </a:ext>
            </a:extLst>
          </p:cNvPr>
          <p:cNvSpPr txBox="1"/>
          <p:nvPr/>
        </p:nvSpPr>
        <p:spPr>
          <a:xfrm>
            <a:off x="6332034" y="3429000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NL</a:t>
            </a:r>
            <a:endParaRPr lang="nl-NL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0BA3C9-A903-2339-8A58-5596B2C882DD}"/>
              </a:ext>
            </a:extLst>
          </p:cNvPr>
          <p:cNvSpPr txBox="1"/>
          <p:nvPr/>
        </p:nvSpPr>
        <p:spPr>
          <a:xfrm>
            <a:off x="3853903" y="4681843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NL</a:t>
            </a:r>
            <a:endParaRPr lang="nl-NL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97DB1E-38F9-4174-359C-F113296CDBBE}"/>
              </a:ext>
            </a:extLst>
          </p:cNvPr>
          <p:cNvSpPr txBox="1"/>
          <p:nvPr/>
        </p:nvSpPr>
        <p:spPr>
          <a:xfrm>
            <a:off x="8764993" y="5360949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NL</a:t>
            </a:r>
            <a:endParaRPr lang="nl-NL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918854-59F8-1AE9-607D-857D563B5648}"/>
              </a:ext>
            </a:extLst>
          </p:cNvPr>
          <p:cNvSpPr txBox="1"/>
          <p:nvPr/>
        </p:nvSpPr>
        <p:spPr>
          <a:xfrm>
            <a:off x="5906360" y="2510660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O</a:t>
            </a:r>
            <a:endParaRPr lang="nl-NL" dirty="0">
              <a:solidFill>
                <a:srgbClr val="92D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AC525A-C508-5467-924E-378DAB1D3366}"/>
              </a:ext>
            </a:extLst>
          </p:cNvPr>
          <p:cNvSpPr txBox="1"/>
          <p:nvPr/>
        </p:nvSpPr>
        <p:spPr>
          <a:xfrm>
            <a:off x="3927482" y="4965712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O</a:t>
            </a:r>
            <a:endParaRPr lang="nl-NL" dirty="0">
              <a:solidFill>
                <a:srgbClr val="92D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C19B89-20D1-E9BE-755A-AE8A1BC54B63}"/>
              </a:ext>
            </a:extLst>
          </p:cNvPr>
          <p:cNvSpPr txBox="1"/>
          <p:nvPr/>
        </p:nvSpPr>
        <p:spPr>
          <a:xfrm>
            <a:off x="8691413" y="5652486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O</a:t>
            </a:r>
            <a:endParaRPr lang="nl-NL" dirty="0">
              <a:solidFill>
                <a:srgbClr val="92D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A8DDF6-EBF2-BCCA-7FD2-F61632D9E78B}"/>
              </a:ext>
            </a:extLst>
          </p:cNvPr>
          <p:cNvSpPr txBox="1"/>
          <p:nvPr/>
        </p:nvSpPr>
        <p:spPr>
          <a:xfrm>
            <a:off x="8957636" y="5635162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J</a:t>
            </a:r>
            <a:endParaRPr lang="nl-NL" dirty="0">
              <a:solidFill>
                <a:srgbClr val="00B0F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75C3FC-87A9-2639-423E-35A1F1FF5404}"/>
              </a:ext>
            </a:extLst>
          </p:cNvPr>
          <p:cNvSpPr txBox="1"/>
          <p:nvPr/>
        </p:nvSpPr>
        <p:spPr>
          <a:xfrm>
            <a:off x="4490444" y="4797832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J</a:t>
            </a:r>
            <a:endParaRPr lang="nl-NL" dirty="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87406-3ABB-550B-80A6-004F27316193}"/>
              </a:ext>
            </a:extLst>
          </p:cNvPr>
          <p:cNvSpPr txBox="1"/>
          <p:nvPr/>
        </p:nvSpPr>
        <p:spPr>
          <a:xfrm>
            <a:off x="7442151" y="3470067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J</a:t>
            </a:r>
            <a:endParaRPr lang="nl-NL" dirty="0">
              <a:solidFill>
                <a:srgbClr val="00B0F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4E1B0B-4126-CB16-0E43-5629EAFAD646}"/>
              </a:ext>
            </a:extLst>
          </p:cNvPr>
          <p:cNvSpPr txBox="1"/>
          <p:nvPr/>
        </p:nvSpPr>
        <p:spPr>
          <a:xfrm>
            <a:off x="5911518" y="2784873"/>
            <a:ext cx="6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J</a:t>
            </a:r>
            <a:endParaRPr lang="nl-NL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F0B3CE8-C01F-B85C-B4E9-BEAE8FFE5484}"/>
                  </a:ext>
                </a:extLst>
              </p14:cNvPr>
              <p14:cNvContentPartPr/>
              <p14:nvPr/>
            </p14:nvContentPartPr>
            <p14:xfrm>
              <a:off x="4224582" y="2441608"/>
              <a:ext cx="4961520" cy="3054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F0B3CE8-C01F-B85C-B4E9-BEAE8FFE54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06942" y="2423608"/>
                <a:ext cx="4997160" cy="30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95AAC24-A91D-21CF-619C-7D62F8D8585A}"/>
                  </a:ext>
                </a:extLst>
              </p14:cNvPr>
              <p14:cNvContentPartPr/>
              <p14:nvPr/>
            </p14:nvContentPartPr>
            <p14:xfrm>
              <a:off x="4586742" y="2999248"/>
              <a:ext cx="4575600" cy="28828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95AAC24-A91D-21CF-619C-7D62F8D8585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69102" y="2981248"/>
                <a:ext cx="4611240" cy="291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2ED49006-74D1-ACF9-1D56-EE496297CA12}"/>
              </a:ext>
            </a:extLst>
          </p:cNvPr>
          <p:cNvGrpSpPr/>
          <p:nvPr/>
        </p:nvGrpSpPr>
        <p:grpSpPr>
          <a:xfrm>
            <a:off x="3938022" y="2698288"/>
            <a:ext cx="8919360" cy="3088440"/>
            <a:chOff x="3938022" y="2698288"/>
            <a:chExt cx="8919360" cy="308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1B9170F-4708-9A08-DA30-A2B42F56B140}"/>
                    </a:ext>
                  </a:extLst>
                </p14:cNvPr>
                <p14:cNvContentPartPr/>
                <p14:nvPr/>
              </p14:nvContentPartPr>
              <p14:xfrm>
                <a:off x="3938022" y="2698288"/>
                <a:ext cx="5119920" cy="30884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1B9170F-4708-9A08-DA30-A2B42F56B14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20382" y="2680288"/>
                  <a:ext cx="5155560" cy="31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583BDA4-9EA7-6A7A-2CC1-B99FF88031D7}"/>
                    </a:ext>
                  </a:extLst>
                </p14:cNvPr>
                <p14:cNvContentPartPr/>
                <p14:nvPr/>
              </p14:nvContentPartPr>
              <p14:xfrm>
                <a:off x="12857022" y="4415128"/>
                <a:ext cx="36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583BDA4-9EA7-6A7A-2CC1-B99FF88031D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839022" y="439748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23423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6ADB9-A8A5-437F-A815-1D32430B5C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41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8A3226-9F53-4952-A62B-70C951F5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groepen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90888F1C-8120-3FCB-768E-8EE13F70CF8D}"/>
              </a:ext>
            </a:extLst>
          </p:cNvPr>
          <p:cNvSpPr txBox="1">
            <a:spLocks/>
          </p:cNvSpPr>
          <p:nvPr/>
        </p:nvSpPr>
        <p:spPr>
          <a:xfrm>
            <a:off x="923131" y="1152000"/>
            <a:ext cx="10345737" cy="4554000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1pPr>
            <a:lvl2pPr marL="557213" indent="-214313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2pPr>
            <a:lvl3pPr marL="8572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rgbClr val="003366"/>
                </a:solidFill>
                <a:latin typeface="Arial" pitchFamily="34" charset="0"/>
                <a:ea typeface="ヒラギノ角ゴ Pro W3" pitchFamily="-109" charset="-128"/>
                <a:cs typeface="Arial" pitchFamily="34" charset="0"/>
              </a:defRPr>
            </a:lvl3pPr>
            <a:lvl4pPr marL="12001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4pPr>
            <a:lvl5pPr marL="1543050" indent="-171450" algn="l" defTabSz="342900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1600" kern="1200">
                <a:solidFill>
                  <a:srgbClr val="003366"/>
                </a:solidFill>
                <a:latin typeface="ScalaSans"/>
                <a:ea typeface="ヒラギノ角ゴ Pro W3" pitchFamily="-109" charset="-128"/>
                <a:cs typeface="ScalaSan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4D9FDA-B71C-F147-FE1C-048E2DBCE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3" y="1308117"/>
            <a:ext cx="12007131" cy="40221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65A363-37F7-66E7-8E32-2694C1F9D1F1}"/>
              </a:ext>
            </a:extLst>
          </p:cNvPr>
          <p:cNvSpPr txBox="1"/>
          <p:nvPr/>
        </p:nvSpPr>
        <p:spPr>
          <a:xfrm>
            <a:off x="7288542" y="5585965"/>
            <a:ext cx="424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Bron: Atlas of European Values (2022)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1119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387034-0680-4F10-8B45-125D2397D8D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b="1" dirty="0"/>
              <a:t>Verwachting: </a:t>
            </a:r>
            <a:r>
              <a:rPr lang="nl-NL" dirty="0"/>
              <a:t>toename in progressieve, liberale waarden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b="1" dirty="0"/>
              <a:t>Realiteit: </a:t>
            </a:r>
            <a:r>
              <a:rPr lang="nl-NL" dirty="0"/>
              <a:t>‘</a:t>
            </a:r>
            <a:r>
              <a:rPr lang="nl-NL" dirty="0" err="1"/>
              <a:t>Cultural</a:t>
            </a:r>
            <a:r>
              <a:rPr lang="nl-NL" dirty="0"/>
              <a:t> backlash’ </a:t>
            </a:r>
            <a:r>
              <a:rPr lang="nl-NL" sz="1200" dirty="0">
                <a:solidFill>
                  <a:schemeClr val="tx2"/>
                </a:solidFill>
                <a:sym typeface="Wingdings" panose="05000000000000000000" pitchFamily="2" charset="2"/>
              </a:rPr>
              <a:t>(</a:t>
            </a:r>
            <a:r>
              <a:rPr lang="nl-NL" sz="1200" dirty="0" err="1"/>
              <a:t>Norris</a:t>
            </a:r>
            <a:r>
              <a:rPr lang="nl-NL" sz="1200" dirty="0"/>
              <a:t> &amp; </a:t>
            </a:r>
            <a:r>
              <a:rPr lang="nl-NL" sz="1200" dirty="0" err="1"/>
              <a:t>Inglehart</a:t>
            </a:r>
            <a:r>
              <a:rPr lang="nl-NL" sz="1200" dirty="0"/>
              <a:t>, 2019</a:t>
            </a:r>
            <a:r>
              <a:rPr lang="nl-NL" sz="1200" dirty="0">
                <a:solidFill>
                  <a:schemeClr val="tx2"/>
                </a:solidFill>
              </a:rPr>
              <a:t>)</a:t>
            </a:r>
          </a:p>
          <a:p>
            <a:pPr marL="0" indent="0">
              <a:buNone/>
            </a:pPr>
            <a:r>
              <a:rPr lang="nl-NL" dirty="0">
                <a:solidFill>
                  <a:schemeClr val="tx2"/>
                </a:solidFill>
              </a:rPr>
              <a:t>+ Sterke leider, behoudende waarden, ‘</a:t>
            </a:r>
            <a:r>
              <a:rPr lang="nl-NL" dirty="0" err="1">
                <a:solidFill>
                  <a:schemeClr val="tx2"/>
                </a:solidFill>
              </a:rPr>
              <a:t>law</a:t>
            </a:r>
            <a:r>
              <a:rPr lang="nl-NL" dirty="0">
                <a:solidFill>
                  <a:schemeClr val="tx2"/>
                </a:solidFill>
              </a:rPr>
              <a:t> </a:t>
            </a:r>
            <a:r>
              <a:rPr lang="nl-NL" dirty="0" err="1">
                <a:solidFill>
                  <a:schemeClr val="tx2"/>
                </a:solidFill>
              </a:rPr>
              <a:t>and</a:t>
            </a:r>
            <a:r>
              <a:rPr lang="nl-NL" dirty="0">
                <a:solidFill>
                  <a:schemeClr val="tx2"/>
                </a:solidFill>
              </a:rPr>
              <a:t> order’</a:t>
            </a:r>
          </a:p>
          <a:p>
            <a:pPr marL="0" indent="0">
              <a:buNone/>
            </a:pPr>
            <a:r>
              <a:rPr lang="nl-NL" dirty="0">
                <a:solidFill>
                  <a:schemeClr val="tx2"/>
                </a:solidFill>
              </a:rPr>
              <a:t>+ Rechts-populistisch stemgedrag</a:t>
            </a:r>
          </a:p>
          <a:p>
            <a:pPr>
              <a:buFontTx/>
              <a:buChar char="-"/>
            </a:pPr>
            <a:r>
              <a:rPr lang="nl-NL" dirty="0">
                <a:solidFill>
                  <a:schemeClr val="tx2"/>
                </a:solidFill>
              </a:rPr>
              <a:t>Kernwaarden liberale democratie</a:t>
            </a:r>
          </a:p>
          <a:p>
            <a:pPr>
              <a:buFontTx/>
              <a:buChar char="-"/>
            </a:pPr>
            <a:endParaRPr lang="nl-NL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2"/>
                </a:solidFill>
              </a:rPr>
              <a:t>Oudere generaties: </a:t>
            </a:r>
            <a:r>
              <a:rPr lang="nl-NL" dirty="0">
                <a:solidFill>
                  <a:schemeClr val="tx2"/>
                </a:solidFill>
              </a:rPr>
              <a:t>waarom?</a:t>
            </a:r>
          </a:p>
          <a:p>
            <a:r>
              <a:rPr lang="nl-NL" dirty="0">
                <a:solidFill>
                  <a:schemeClr val="tx2"/>
                </a:solidFill>
              </a:rPr>
              <a:t>Veranderende omgeving</a:t>
            </a:r>
          </a:p>
          <a:p>
            <a:r>
              <a:rPr lang="nl-NL" dirty="0">
                <a:solidFill>
                  <a:schemeClr val="tx2"/>
                </a:solidFill>
              </a:rPr>
              <a:t>Bedreiging voor (bron van) cultuur, identiteit, status en macht</a:t>
            </a:r>
          </a:p>
          <a:p>
            <a:endParaRPr lang="nl-NL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2"/>
              </a:solidFill>
            </a:endParaRPr>
          </a:p>
          <a:p>
            <a:endParaRPr lang="nl-NL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839994-F4F2-455A-BDFE-B246D0C14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0"/>
            <a:ext cx="10935140" cy="864000"/>
          </a:xfrm>
        </p:spPr>
        <p:txBody>
          <a:bodyPr/>
          <a:lstStyle/>
          <a:p>
            <a:r>
              <a:rPr lang="nl-NL" dirty="0"/>
              <a:t>Culturele terugslag</a:t>
            </a:r>
          </a:p>
        </p:txBody>
      </p:sp>
      <p:pic>
        <p:nvPicPr>
          <p:cNvPr id="3074" name="Picture 2" descr="Hand drawn flat design parkinson illustration">
            <a:extLst>
              <a:ext uri="{FF2B5EF4-FFF2-40B4-BE49-F238E27FC236}">
                <a16:creationId xmlns:a16="http://schemas.microsoft.com/office/drawing/2014/main" id="{9947C097-B59A-515C-1670-B87034EDA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8713" y="1938337"/>
            <a:ext cx="29813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65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12404224-625D-2673-44AF-F756E566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0"/>
            <a:ext cx="10345739" cy="864000"/>
          </a:xfrm>
        </p:spPr>
        <p:txBody>
          <a:bodyPr/>
          <a:lstStyle/>
          <a:p>
            <a:r>
              <a:rPr lang="en-US" dirty="0" err="1"/>
              <a:t>Ouderen</a:t>
            </a:r>
            <a:r>
              <a:rPr lang="en-US" dirty="0"/>
              <a:t>: </a:t>
            </a:r>
            <a:r>
              <a:rPr lang="en-US" dirty="0" err="1"/>
              <a:t>individuele</a:t>
            </a:r>
            <a:r>
              <a:rPr lang="en-US" dirty="0"/>
              <a:t>, </a:t>
            </a:r>
            <a:r>
              <a:rPr lang="en-US" dirty="0" err="1"/>
              <a:t>culturele</a:t>
            </a:r>
            <a:r>
              <a:rPr lang="en-US" dirty="0"/>
              <a:t> </a:t>
            </a:r>
            <a:r>
              <a:rPr lang="en-US" dirty="0" err="1"/>
              <a:t>onzekerheid</a:t>
            </a:r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CB45432-C304-41FC-998C-2B7B94FD7E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3536035"/>
              </p:ext>
            </p:extLst>
          </p:nvPr>
        </p:nvGraphicFramePr>
        <p:xfrm>
          <a:off x="923924" y="1376362"/>
          <a:ext cx="10345739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1236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E8F52669-6847-489D-F27E-D541BB57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0"/>
            <a:ext cx="10345739" cy="864000"/>
          </a:xfrm>
        </p:spPr>
        <p:txBody>
          <a:bodyPr/>
          <a:lstStyle/>
          <a:p>
            <a:r>
              <a:rPr lang="en-US" dirty="0" err="1"/>
              <a:t>Democratische</a:t>
            </a:r>
            <a:r>
              <a:rPr lang="en-US" dirty="0"/>
              <a:t> </a:t>
            </a:r>
            <a:r>
              <a:rPr lang="en-US" dirty="0" err="1"/>
              <a:t>waarden</a:t>
            </a:r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BE56735-7260-4DEF-16BD-1F1924710E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243586"/>
              </p:ext>
            </p:extLst>
          </p:nvPr>
        </p:nvGraphicFramePr>
        <p:xfrm>
          <a:off x="923924" y="1376363"/>
          <a:ext cx="10345739" cy="455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222779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146EEB-C69E-4818-91CA-ABB8E328F0D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/>
              <a:t>Jongere</a:t>
            </a:r>
            <a:r>
              <a:rPr lang="en-US" b="1" dirty="0"/>
              <a:t> </a:t>
            </a:r>
            <a:r>
              <a:rPr lang="en-US" b="1" dirty="0" err="1"/>
              <a:t>generaties</a:t>
            </a:r>
            <a:r>
              <a:rPr lang="en-US" b="1" dirty="0"/>
              <a:t>: </a:t>
            </a:r>
            <a:r>
              <a:rPr lang="en-US" dirty="0" err="1"/>
              <a:t>waarom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err="1"/>
              <a:t>Vier</a:t>
            </a:r>
            <a:r>
              <a:rPr lang="en-US" b="1" dirty="0"/>
              <a:t> D’s: </a:t>
            </a:r>
            <a:r>
              <a:rPr lang="en-US" dirty="0" err="1"/>
              <a:t>historische</a:t>
            </a:r>
            <a:r>
              <a:rPr lang="en-US" dirty="0"/>
              <a:t> </a:t>
            </a:r>
            <a:r>
              <a:rPr lang="en-US" dirty="0" err="1"/>
              <a:t>verschuivingen</a:t>
            </a:r>
            <a:r>
              <a:rPr lang="en-US" dirty="0"/>
              <a:t> </a:t>
            </a:r>
            <a:r>
              <a:rPr lang="en-US" sz="1200" dirty="0"/>
              <a:t>(Eatwell &amp; Goodwin, 2018) </a:t>
            </a:r>
          </a:p>
          <a:p>
            <a:pPr marL="457200" indent="-457200">
              <a:buFont typeface="+mj-lt"/>
              <a:buAutoNum type="arabicParenR"/>
            </a:pPr>
            <a:r>
              <a:rPr lang="en-US" i="1" dirty="0"/>
              <a:t>Distrust</a:t>
            </a:r>
          </a:p>
          <a:p>
            <a:pPr marL="457200" indent="-457200">
              <a:buFont typeface="+mj-lt"/>
              <a:buAutoNum type="arabicParenR"/>
            </a:pPr>
            <a:r>
              <a:rPr lang="en-US" i="1" dirty="0"/>
              <a:t>De-alignment</a:t>
            </a:r>
          </a:p>
          <a:p>
            <a:pPr marL="457200" indent="-457200">
              <a:buFont typeface="+mj-lt"/>
              <a:buAutoNum type="arabicParenR"/>
            </a:pPr>
            <a:r>
              <a:rPr lang="en-US" i="1" dirty="0"/>
              <a:t>Destruction</a:t>
            </a:r>
          </a:p>
          <a:p>
            <a:pPr marL="457200" indent="-457200">
              <a:buFont typeface="+mj-lt"/>
              <a:buAutoNum type="arabicParenR"/>
            </a:pPr>
            <a:r>
              <a:rPr lang="en-US" i="1" dirty="0"/>
              <a:t>Deprivation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B6FE84-E358-4C38-AD26-53B285CDD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Culturele terugslag in Nederland (/Europa)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47C2D7-88F2-4370-6525-7ED8E6CD1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352" y="3257384"/>
            <a:ext cx="2756344" cy="3318721"/>
          </a:xfrm>
          <a:prstGeom prst="rect">
            <a:avLst/>
          </a:prstGeom>
        </p:spPr>
      </p:pic>
      <p:pic>
        <p:nvPicPr>
          <p:cNvPr id="2050" name="Picture 2" descr="Histoforum">
            <a:extLst>
              <a:ext uri="{FF2B5EF4-FFF2-40B4-BE49-F238E27FC236}">
                <a16:creationId xmlns:a16="http://schemas.microsoft.com/office/drawing/2014/main" id="{DBB419E5-F5A4-75B7-A7A8-8AFC9BC9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280" y="3309667"/>
            <a:ext cx="3445474" cy="315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fingerprint mark finger mark illustration">
            <a:extLst>
              <a:ext uri="{FF2B5EF4-FFF2-40B4-BE49-F238E27FC236}">
                <a16:creationId xmlns:a16="http://schemas.microsoft.com/office/drawing/2014/main" id="{BF3BED54-1699-BC82-AA05-F00A99FE6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320" y="2874469"/>
            <a:ext cx="3325394" cy="385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ggy Bank Icon Vector Design Illustration Stock Illustration - Download  Image Now - Piggy Bank, Icon Symbol, Vector - iStock">
            <a:extLst>
              <a:ext uri="{FF2B5EF4-FFF2-40B4-BE49-F238E27FC236}">
                <a16:creationId xmlns:a16="http://schemas.microsoft.com/office/drawing/2014/main" id="{AE6397D9-7D26-D078-1791-8EE5880ED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3" y="2858262"/>
            <a:ext cx="3999738" cy="399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Young boys walking using smartphones">
            <a:extLst>
              <a:ext uri="{FF2B5EF4-FFF2-40B4-BE49-F238E27FC236}">
                <a16:creationId xmlns:a16="http://schemas.microsoft.com/office/drawing/2014/main" id="{A1131212-A3D0-F701-7E7C-20EB44499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553" y="3286567"/>
            <a:ext cx="3075490" cy="315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3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9E3D81-2FA8-0D2F-F008-A9627259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0"/>
            <a:ext cx="10345739" cy="864000"/>
          </a:xfrm>
        </p:spPr>
        <p:txBody>
          <a:bodyPr wrap="square" anchor="ctr">
            <a:normAutofit/>
          </a:bodyPr>
          <a:lstStyle/>
          <a:p>
            <a:r>
              <a:rPr lang="nl-NL" dirty="0"/>
              <a:t>Jongeren: cultureel liberale context </a:t>
            </a:r>
            <a:r>
              <a:rPr lang="nl-NL" i="1" dirty="0"/>
              <a:t>(</a:t>
            </a:r>
            <a:r>
              <a:rPr lang="nl-NL" i="1" dirty="0" err="1"/>
              <a:t>destruction</a:t>
            </a:r>
            <a:r>
              <a:rPr lang="nl-NL" i="1" dirty="0"/>
              <a:t>?)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1C164BF-50BD-4253-9053-32B57753DC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1627512"/>
              </p:ext>
            </p:extLst>
          </p:nvPr>
        </p:nvGraphicFramePr>
        <p:xfrm>
          <a:off x="923924" y="1376363"/>
          <a:ext cx="10345739" cy="455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253811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24900DA-C957-7E04-D019-948C5E9AC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0"/>
            <a:ext cx="10345739" cy="864000"/>
          </a:xfrm>
        </p:spPr>
        <p:txBody>
          <a:bodyPr wrap="square" anchor="ctr">
            <a:normAutofit/>
          </a:bodyPr>
          <a:lstStyle/>
          <a:p>
            <a:r>
              <a:rPr lang="nl-NL" dirty="0"/>
              <a:t>Jongeren: economisch liberale context </a:t>
            </a:r>
            <a:r>
              <a:rPr lang="nl-NL" i="1" dirty="0"/>
              <a:t>(</a:t>
            </a:r>
            <a:r>
              <a:rPr lang="nl-NL" i="1" dirty="0" err="1"/>
              <a:t>deprivation</a:t>
            </a:r>
            <a:r>
              <a:rPr lang="nl-NL" i="1" dirty="0"/>
              <a:t>?)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3A806C2-7705-4407-BF8D-15B34638FF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5872790"/>
              </p:ext>
            </p:extLst>
          </p:nvPr>
        </p:nvGraphicFramePr>
        <p:xfrm>
          <a:off x="923924" y="1376363"/>
          <a:ext cx="10345739" cy="455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54427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993F25-EE09-43A1-ABB5-983643C3C8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3130" y="1210863"/>
            <a:ext cx="10345739" cy="478313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sz="2400" dirty="0"/>
              <a:t>Polarisatie is </a:t>
            </a:r>
            <a:r>
              <a:rPr lang="nl-NL" sz="2400" b="1" dirty="0"/>
              <a:t>goed</a:t>
            </a:r>
            <a:r>
              <a:rPr lang="nl-NL" sz="2400" dirty="0"/>
              <a:t> voor democratie…</a:t>
            </a:r>
          </a:p>
          <a:p>
            <a:pPr>
              <a:lnSpc>
                <a:spcPct val="90000"/>
              </a:lnSpc>
            </a:pPr>
            <a:r>
              <a:rPr lang="nl-NL" sz="2400" b="1" dirty="0"/>
              <a:t>Mits: </a:t>
            </a:r>
            <a:r>
              <a:rPr lang="nl-NL" sz="2400" dirty="0"/>
              <a:t>politieke identiteiten, respect, symbolische ruimte</a:t>
            </a:r>
          </a:p>
          <a:p>
            <a:pPr>
              <a:lnSpc>
                <a:spcPct val="90000"/>
              </a:lnSpc>
            </a:pPr>
            <a:r>
              <a:rPr lang="nl-NL" sz="2400" b="1" dirty="0"/>
              <a:t>Tenzij: </a:t>
            </a:r>
            <a:r>
              <a:rPr lang="nl-NL" sz="2400" dirty="0"/>
              <a:t>sociale identiteiten, moraliteit, overtreden symbolische ruimte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Democratie wordt </a:t>
            </a:r>
            <a:r>
              <a:rPr lang="nl-NL" b="1" dirty="0"/>
              <a:t>hoog</a:t>
            </a:r>
            <a:r>
              <a:rPr lang="nl-NL" dirty="0"/>
              <a:t> gewaardeerd, maar…</a:t>
            </a:r>
          </a:p>
          <a:p>
            <a:r>
              <a:rPr lang="nl-NL" b="1" dirty="0"/>
              <a:t>Alleroudsten</a:t>
            </a:r>
            <a:r>
              <a:rPr lang="nl-NL" dirty="0"/>
              <a:t> en voornamelijk </a:t>
            </a:r>
            <a:r>
              <a:rPr lang="nl-NL" b="1" dirty="0"/>
              <a:t>allerjongsten</a:t>
            </a:r>
            <a:r>
              <a:rPr lang="nl-NL" dirty="0"/>
              <a:t> minst democratisch</a:t>
            </a:r>
          </a:p>
          <a:p>
            <a:r>
              <a:rPr lang="nl-NL" b="1" dirty="0"/>
              <a:t>Ouderen</a:t>
            </a:r>
            <a:r>
              <a:rPr lang="nl-NL" dirty="0"/>
              <a:t>: individueel</a:t>
            </a:r>
          </a:p>
          <a:p>
            <a:r>
              <a:rPr lang="nl-NL" b="1" dirty="0"/>
              <a:t>Jongeren</a:t>
            </a:r>
            <a:r>
              <a:rPr lang="nl-NL" dirty="0"/>
              <a:t>: context</a:t>
            </a: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/>
              <a:t>Toekomst perspectief, collectief, zekerheid…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09F9E1-4F5B-4BBB-8358-E79ACADDF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Staat</a:t>
            </a:r>
            <a:r>
              <a:rPr lang="en-US" dirty="0"/>
              <a:t> de </a:t>
            </a:r>
            <a:r>
              <a:rPr lang="en-US" dirty="0" err="1"/>
              <a:t>democratie</a:t>
            </a:r>
            <a:r>
              <a:rPr lang="en-US" dirty="0"/>
              <a:t> </a:t>
            </a: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druk</a:t>
            </a:r>
            <a:r>
              <a:rPr lang="en-US" dirty="0"/>
              <a:t>?</a:t>
            </a:r>
            <a:endParaRPr lang="nl-NL" dirty="0"/>
          </a:p>
        </p:txBody>
      </p:sp>
      <p:pic>
        <p:nvPicPr>
          <p:cNvPr id="6" name="Picture 5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9F25AE65-3415-D4B1-8593-6676702D3A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4" b="3993"/>
          <a:stretch/>
        </p:blipFill>
        <p:spPr>
          <a:xfrm>
            <a:off x="7527520" y="4089400"/>
            <a:ext cx="4462215" cy="24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2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320044F-1A7C-B2DB-A458-92199C954B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Tot slot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4175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C88B6B-CF0B-407F-A61C-6B67935105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3925" y="1283766"/>
            <a:ext cx="10345739" cy="4554000"/>
          </a:xfrm>
        </p:spPr>
        <p:txBody>
          <a:bodyPr>
            <a:normAutofit/>
          </a:bodyPr>
          <a:lstStyle/>
          <a:p>
            <a:r>
              <a:rPr lang="nl-NL" dirty="0"/>
              <a:t>Wetenschappers niet eens over definitie</a:t>
            </a:r>
          </a:p>
          <a:p>
            <a:r>
              <a:rPr lang="nl-NL" dirty="0"/>
              <a:t>Voorbeeld definitie: een diepgewortelde motivatie of oriëntatie </a:t>
            </a:r>
          </a:p>
          <a:p>
            <a:pPr marL="0" indent="0">
              <a:buNone/>
            </a:pPr>
            <a:r>
              <a:rPr lang="nl-NL" dirty="0"/>
              <a:t>	die bepaalde houdingen, normen, meningen stuurt of verklaart </a:t>
            </a:r>
          </a:p>
          <a:p>
            <a:pPr marL="0" indent="0">
              <a:buNone/>
            </a:pPr>
            <a:r>
              <a:rPr lang="nl-NL" dirty="0"/>
              <a:t>	die op hun beurt het menselijk handelen (of tenminste een deel daarvan) </a:t>
            </a:r>
          </a:p>
          <a:p>
            <a:pPr marL="0" indent="0">
              <a:buNone/>
            </a:pPr>
            <a:r>
              <a:rPr lang="nl-NL" dirty="0"/>
              <a:t>	sturen.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Waarden: wat vinden mensen belangrijk?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AE06A81-1FFC-41A1-9AD1-CBC0AA32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Waarden</a:t>
            </a:r>
            <a:r>
              <a:rPr lang="en-US" dirty="0"/>
              <a:t>: wat </a:t>
            </a:r>
            <a:r>
              <a:rPr lang="en-US" dirty="0" err="1"/>
              <a:t>zijn</a:t>
            </a:r>
            <a:r>
              <a:rPr lang="en-US" dirty="0"/>
              <a:t> het?</a:t>
            </a:r>
            <a:endParaRPr lang="nl-NL" dirty="0"/>
          </a:p>
        </p:txBody>
      </p:sp>
      <p:pic>
        <p:nvPicPr>
          <p:cNvPr id="7" name="Picture 2" descr="waarden normen gedrag">
            <a:extLst>
              <a:ext uri="{FF2B5EF4-FFF2-40B4-BE49-F238E27FC236}">
                <a16:creationId xmlns:a16="http://schemas.microsoft.com/office/drawing/2014/main" id="{8062C1DE-5557-87D5-E3E3-65954129B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403" y="3259647"/>
            <a:ext cx="7241294" cy="169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4699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391C6-6759-4578-8698-628E843193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44275" y="6210980"/>
            <a:ext cx="542925" cy="340291"/>
          </a:xfrm>
        </p:spPr>
        <p:txBody>
          <a:bodyPr/>
          <a:lstStyle/>
          <a:p>
            <a:fld id="{CDFD8C83-81C1-4276-B7A6-9AAEA0DC8ADB}" type="slidenum">
              <a:rPr lang="nl-NL" smtClean="0"/>
              <a:pPr/>
              <a:t>50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103491-3486-451F-AA9E-A968D3A93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www.atlasofeuropeanvalues.eu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E2B52-52BA-45B0-9BCE-BFD71CD5F909}"/>
              </a:ext>
            </a:extLst>
          </p:cNvPr>
          <p:cNvSpPr txBox="1"/>
          <p:nvPr/>
        </p:nvSpPr>
        <p:spPr>
          <a:xfrm>
            <a:off x="3212053" y="2784508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0" dirty="0">
                <a:effectLst/>
              </a:rPr>
              <a:t> 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9AF26-F853-AD2C-2D33-AAC8764D2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34" y="754959"/>
            <a:ext cx="11948932" cy="534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025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9F8551-DE05-4D9A-A2F0-08B2CC386B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FD8C83-81C1-4276-B7A6-9AAEA0DC8ADB}" type="slidenum">
              <a:rPr lang="nl-NL" smtClean="0"/>
              <a:pPr/>
              <a:t>51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F2982B-D113-4492-94E8-B2C94C2F1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0"/>
            <a:ext cx="10934700" cy="864000"/>
          </a:xfrm>
        </p:spPr>
        <p:txBody>
          <a:bodyPr/>
          <a:lstStyle/>
          <a:p>
            <a:r>
              <a:rPr lang="en-US" dirty="0"/>
              <a:t>www.atlasofeuropeanvalues.eu  (</a:t>
            </a:r>
            <a:r>
              <a:rPr lang="en-US" dirty="0" err="1"/>
              <a:t>materialen</a:t>
            </a:r>
            <a:r>
              <a:rPr lang="en-US" dirty="0"/>
              <a:t>)</a:t>
            </a:r>
            <a:endParaRPr lang="nl-NL" u="sng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E68A1C94-E14A-4DC5-BAA6-6EFD91363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466" y="5784449"/>
            <a:ext cx="2234762" cy="952203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AAE96C9-4D51-4B4D-965A-AD7F5C4359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0" y="5983509"/>
            <a:ext cx="1438712" cy="410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AB0DA3-BC78-1828-4599-D1731431B6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5" t="36742" r="31620" b="24903"/>
          <a:stretch/>
        </p:blipFill>
        <p:spPr>
          <a:xfrm>
            <a:off x="475264" y="1008770"/>
            <a:ext cx="11241472" cy="3903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DA66E7-12C8-C6F6-17C1-9D509190B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6697" y="5611091"/>
            <a:ext cx="2703807" cy="120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693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E06A81-1FFC-41A1-9AD1-CBC0AA32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lezen</a:t>
            </a:r>
            <a:r>
              <a:rPr lang="en-US" dirty="0"/>
              <a:t> (open access)</a:t>
            </a:r>
            <a:endParaRPr lang="nl-NL" dirty="0"/>
          </a:p>
        </p:txBody>
      </p:sp>
      <p:pic>
        <p:nvPicPr>
          <p:cNvPr id="3" name="Content Placeholder 2" descr="A picture containing text, clothing, cartoon, book&#10;&#10;Description automatically generated">
            <a:extLst>
              <a:ext uri="{FF2B5EF4-FFF2-40B4-BE49-F238E27FC236}">
                <a16:creationId xmlns:a16="http://schemas.microsoft.com/office/drawing/2014/main" id="{8E4BDFA8-A88A-A459-8130-037ADB06AFE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37" y="1144152"/>
            <a:ext cx="3110629" cy="4743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D185E4-ED81-1FCF-CABA-7E3430654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549" y="1142999"/>
            <a:ext cx="3359844" cy="474330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7CD8088-FA1B-59E4-2722-A1B54514F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7" y="1142999"/>
            <a:ext cx="3518657" cy="47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872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E11920-E048-408C-9F94-1167543512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3924" y="1995055"/>
            <a:ext cx="10345739" cy="2556163"/>
          </a:xfrm>
        </p:spPr>
        <p:txBody>
          <a:bodyPr/>
          <a:lstStyle/>
          <a:p>
            <a:pPr marL="0" indent="0" algn="ctr">
              <a:buNone/>
            </a:pPr>
            <a:r>
              <a:rPr lang="nl-NL" sz="3200" dirty="0"/>
              <a:t>Hartelijk bedankt!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>
                <a:hlinkClick r:id="rId2"/>
              </a:rPr>
              <a:t>q.muis@tilburguniversity.edu</a:t>
            </a:r>
            <a:r>
              <a:rPr lang="en-US" sz="3200" dirty="0"/>
              <a:t> </a:t>
            </a:r>
          </a:p>
          <a:p>
            <a:pPr marL="0" indent="0" algn="ctr">
              <a:buNone/>
            </a:pPr>
            <a:r>
              <a:rPr lang="en-US" sz="3200" dirty="0">
                <a:hlinkClick r:id="rId3"/>
              </a:rPr>
              <a:t>i.j.p.sieben@tilburguniversity.edu</a:t>
            </a:r>
            <a:r>
              <a:rPr lang="en-US" sz="32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097E4D-1C04-45D5-88E7-FBAB6614F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1261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E06A81-1FFC-41A1-9AD1-CBC0AA32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Values Study</a:t>
            </a:r>
            <a:endParaRPr lang="nl-NL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089350F3-31DF-601C-5C21-2C74BBBDE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158" y="4287520"/>
            <a:ext cx="6299758" cy="1399003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F439312D-D2A9-59D0-3048-505C8223FF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3924" y="1376363"/>
            <a:ext cx="11085196" cy="4554000"/>
          </a:xfrm>
        </p:spPr>
        <p:txBody>
          <a:bodyPr/>
          <a:lstStyle/>
          <a:p>
            <a:r>
              <a:rPr lang="nl-NL" altLang="en-US" dirty="0"/>
              <a:t>Het meest uitgebreide </a:t>
            </a:r>
            <a:r>
              <a:rPr lang="nl-NL" altLang="en-US" dirty="0">
                <a:solidFill>
                  <a:srgbClr val="FF0000"/>
                </a:solidFill>
              </a:rPr>
              <a:t>internationale</a:t>
            </a:r>
            <a:r>
              <a:rPr lang="nl-NL" altLang="en-US" dirty="0"/>
              <a:t> en </a:t>
            </a:r>
            <a:r>
              <a:rPr lang="nl-NL" altLang="en-US" dirty="0">
                <a:solidFill>
                  <a:srgbClr val="FF0000"/>
                </a:solidFill>
              </a:rPr>
              <a:t>longitudinale</a:t>
            </a:r>
            <a:r>
              <a:rPr lang="nl-NL" altLang="en-US" dirty="0"/>
              <a:t> onderzoeksproject naar menselijke waarden in Europa </a:t>
            </a:r>
          </a:p>
          <a:p>
            <a:r>
              <a:rPr lang="nl-NL" altLang="en-US" dirty="0"/>
              <a:t>Breed scala aan waarden: </a:t>
            </a:r>
            <a:r>
              <a:rPr lang="en-US" dirty="0" err="1"/>
              <a:t>familie</a:t>
            </a:r>
            <a:r>
              <a:rPr lang="en-US" dirty="0"/>
              <a:t>, </a:t>
            </a:r>
            <a:r>
              <a:rPr lang="en-US" dirty="0" err="1"/>
              <a:t>werk</a:t>
            </a:r>
            <a:r>
              <a:rPr lang="en-US" dirty="0"/>
              <a:t>, </a:t>
            </a:r>
            <a:r>
              <a:rPr lang="en-US" dirty="0" err="1"/>
              <a:t>religie</a:t>
            </a:r>
            <a:r>
              <a:rPr lang="en-US" dirty="0"/>
              <a:t>, </a:t>
            </a:r>
            <a:r>
              <a:rPr lang="en-US" dirty="0" err="1"/>
              <a:t>politiek</a:t>
            </a:r>
            <a:r>
              <a:rPr lang="en-US" dirty="0"/>
              <a:t>, maatschappij…</a:t>
            </a:r>
          </a:p>
          <a:p>
            <a:r>
              <a:rPr lang="nl-NL" altLang="en-US" dirty="0"/>
              <a:t>Om de negen jaar gegevens verzameld in Europese landen (EU en non-EU)</a:t>
            </a:r>
          </a:p>
          <a:p>
            <a:r>
              <a:rPr lang="nl-NL" altLang="en-US" dirty="0"/>
              <a:t>Trends: 1981 - 1990 - 1999 - 2008 - 2017 (nieuwe ronde: 2026)</a:t>
            </a:r>
          </a:p>
          <a:p>
            <a:r>
              <a:rPr lang="en-US" dirty="0"/>
              <a:t>Data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vrij</a:t>
            </a:r>
            <a:r>
              <a:rPr lang="en-US" dirty="0"/>
              <a:t> </a:t>
            </a:r>
            <a:r>
              <a:rPr lang="en-US" dirty="0" err="1"/>
              <a:t>beschikbaar</a:t>
            </a:r>
            <a:r>
              <a:rPr lang="en-US" dirty="0"/>
              <a:t> en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gebruikt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4"/>
              </a:rPr>
              <a:t>www.europeanvaluesstudy.eu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9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82E16E6-9DB3-D4AB-56C1-2362E3ADB8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88" y="5884360"/>
            <a:ext cx="2876551" cy="638804"/>
          </a:xfrm>
          <a:prstGeom prst="rect">
            <a:avLst/>
          </a:prstGeom>
        </p:spPr>
      </p:pic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B36CBA7D-6C84-53AB-4BE2-EB2BDDDB21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99322" y="966928"/>
            <a:ext cx="7492678" cy="4846043"/>
          </a:xfrm>
        </p:spPr>
        <p:txBody>
          <a:bodyPr>
            <a:normAutofit lnSpcReduction="10000"/>
          </a:bodyPr>
          <a:lstStyle/>
          <a:p>
            <a:r>
              <a:rPr lang="en-US" sz="2800" dirty="0" err="1"/>
              <a:t>Kaarten</a:t>
            </a:r>
            <a:r>
              <a:rPr lang="en-US" sz="2800" dirty="0"/>
              <a:t> en </a:t>
            </a:r>
            <a:r>
              <a:rPr lang="en-US" sz="2800" dirty="0" err="1"/>
              <a:t>grafieken</a:t>
            </a:r>
            <a:r>
              <a:rPr lang="en-US" sz="2800" dirty="0"/>
              <a:t>: </a:t>
            </a:r>
            <a:r>
              <a:rPr lang="en-US" sz="2800" dirty="0" err="1"/>
              <a:t>eenheid</a:t>
            </a:r>
            <a:r>
              <a:rPr lang="en-US" sz="2800" dirty="0"/>
              <a:t> en </a:t>
            </a:r>
            <a:r>
              <a:rPr lang="en-US" sz="2800" dirty="0" err="1"/>
              <a:t>verscheidenheid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Zes</a:t>
            </a:r>
            <a:r>
              <a:rPr lang="en-US" sz="2800" dirty="0"/>
              <a:t> </a:t>
            </a:r>
            <a:r>
              <a:rPr lang="en-US" sz="2800" dirty="0" err="1"/>
              <a:t>thema’s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err="1"/>
              <a:t>Identiteit</a:t>
            </a:r>
            <a:r>
              <a:rPr lang="en-US" sz="2800" dirty="0"/>
              <a:t>					</a:t>
            </a:r>
            <a:r>
              <a:rPr lang="en-US" sz="2800" dirty="0" err="1"/>
              <a:t>Duurzaamheid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err="1"/>
              <a:t>Welvaart</a:t>
            </a:r>
            <a:r>
              <a:rPr lang="en-US" sz="2800" dirty="0"/>
              <a:t>				</a:t>
            </a:r>
            <a:r>
              <a:rPr lang="en-US" sz="2800" dirty="0" err="1"/>
              <a:t>Solidariteit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err="1"/>
              <a:t>Migratie</a:t>
            </a:r>
            <a:r>
              <a:rPr lang="en-US" sz="2800" dirty="0"/>
              <a:t>					</a:t>
            </a:r>
            <a:r>
              <a:rPr lang="en-US" sz="2800" dirty="0" err="1">
                <a:solidFill>
                  <a:srgbClr val="FF0000"/>
                </a:solidFill>
              </a:rPr>
              <a:t>Democratie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/>
              <a:t>	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Open access at </a:t>
            </a:r>
            <a:r>
              <a:rPr lang="en-US" sz="2800" dirty="0">
                <a:hlinkClick r:id="rId3"/>
              </a:rPr>
              <a:t>www.valuesatlas.eu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305A29-188C-4AC4-803F-D7EBA6C86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0"/>
            <a:ext cx="10345739" cy="864000"/>
          </a:xfrm>
        </p:spPr>
        <p:txBody>
          <a:bodyPr wrap="square" anchor="ctr">
            <a:normAutofit/>
          </a:bodyPr>
          <a:lstStyle/>
          <a:p>
            <a:r>
              <a:rPr lang="en-US" sz="3600" dirty="0"/>
              <a:t>Atlas of European Values  </a:t>
            </a:r>
            <a:endParaRPr lang="nl-NL" sz="3600" dirty="0"/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90D0BB4D-7A5C-4F16-B003-9B422B59F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935389"/>
            <a:ext cx="3742668" cy="5045286"/>
          </a:xfrm>
          <a:prstGeom prst="rect">
            <a:avLst/>
          </a:prstGeom>
        </p:spPr>
      </p:pic>
      <p:pic>
        <p:nvPicPr>
          <p:cNvPr id="7" name="Graphic 6" descr="Fingerprint with solid fill">
            <a:extLst>
              <a:ext uri="{FF2B5EF4-FFF2-40B4-BE49-F238E27FC236}">
                <a16:creationId xmlns:a16="http://schemas.microsoft.com/office/drawing/2014/main" id="{930D8296-7752-75A5-AABD-61A2D9C7F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30300" y="2791254"/>
            <a:ext cx="552450" cy="552450"/>
          </a:xfrm>
          <a:prstGeom prst="rect">
            <a:avLst/>
          </a:prstGeom>
        </p:spPr>
      </p:pic>
      <p:pic>
        <p:nvPicPr>
          <p:cNvPr id="10" name="Graphic 9" descr="Coins with solid fill">
            <a:extLst>
              <a:ext uri="{FF2B5EF4-FFF2-40B4-BE49-F238E27FC236}">
                <a16:creationId xmlns:a16="http://schemas.microsoft.com/office/drawing/2014/main" id="{642EEBB5-71B9-B486-866D-854BFABB80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62341" y="3369148"/>
            <a:ext cx="552450" cy="552450"/>
          </a:xfrm>
          <a:prstGeom prst="rect">
            <a:avLst/>
          </a:prstGeom>
        </p:spPr>
      </p:pic>
      <p:pic>
        <p:nvPicPr>
          <p:cNvPr id="17" name="Graphic 16" descr="Luggage with solid fill">
            <a:extLst>
              <a:ext uri="{FF2B5EF4-FFF2-40B4-BE49-F238E27FC236}">
                <a16:creationId xmlns:a16="http://schemas.microsoft.com/office/drawing/2014/main" id="{74CFE2A2-8E91-E4E5-4C81-B9C10AC63C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6323" y="3823122"/>
            <a:ext cx="675324" cy="675324"/>
          </a:xfrm>
          <a:prstGeom prst="rect">
            <a:avLst/>
          </a:prstGeom>
        </p:spPr>
      </p:pic>
      <p:pic>
        <p:nvPicPr>
          <p:cNvPr id="30" name="Graphic 29" descr="Cheers with solid fill">
            <a:extLst>
              <a:ext uri="{FF2B5EF4-FFF2-40B4-BE49-F238E27FC236}">
                <a16:creationId xmlns:a16="http://schemas.microsoft.com/office/drawing/2014/main" id="{722FB00E-A384-DC92-F9C4-8ECE79F8FC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79238" y="3185319"/>
            <a:ext cx="528162" cy="528162"/>
          </a:xfrm>
          <a:prstGeom prst="rect">
            <a:avLst/>
          </a:prstGeom>
        </p:spPr>
      </p:pic>
      <p:pic>
        <p:nvPicPr>
          <p:cNvPr id="32" name="Graphic 31" descr="Electric car with solid fill">
            <a:extLst>
              <a:ext uri="{FF2B5EF4-FFF2-40B4-BE49-F238E27FC236}">
                <a16:creationId xmlns:a16="http://schemas.microsoft.com/office/drawing/2014/main" id="{B571C7C3-2E72-3416-8774-517A046576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07400" y="2648380"/>
            <a:ext cx="695324" cy="695324"/>
          </a:xfrm>
          <a:prstGeom prst="rect">
            <a:avLst/>
          </a:prstGeom>
        </p:spPr>
      </p:pic>
      <p:pic>
        <p:nvPicPr>
          <p:cNvPr id="38" name="Graphic 37" descr="Bank with solid fill">
            <a:extLst>
              <a:ext uri="{FF2B5EF4-FFF2-40B4-BE49-F238E27FC236}">
                <a16:creationId xmlns:a16="http://schemas.microsoft.com/office/drawing/2014/main" id="{5C680D6C-A1F4-3AFF-6A91-18B2F70FCC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79238" y="3744283"/>
            <a:ext cx="528162" cy="52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28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103491-3486-451F-AA9E-A968D3A93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www.atlasofeuropeanvalues.eu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E2B52-52BA-45B0-9BCE-BFD71CD5F909}"/>
              </a:ext>
            </a:extLst>
          </p:cNvPr>
          <p:cNvSpPr txBox="1"/>
          <p:nvPr/>
        </p:nvSpPr>
        <p:spPr>
          <a:xfrm>
            <a:off x="3212053" y="2784508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0" dirty="0">
                <a:effectLst/>
              </a:rPr>
              <a:t> 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15FD4-2557-64B5-322B-F0FCF6BBA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5" y="780166"/>
            <a:ext cx="11995209" cy="54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22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687ADA-3157-737C-2286-580EFF5A5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756" y="1780509"/>
            <a:ext cx="2583228" cy="115596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527F35-2069-C048-791C-6461C90A1A8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dirty="0" err="1"/>
              <a:t>Behoefte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burgerschapsonderwijs</a:t>
            </a:r>
            <a:r>
              <a:rPr lang="en-US" dirty="0"/>
              <a:t> (curriculum)</a:t>
            </a:r>
            <a:endParaRPr lang="en-US" sz="2400" dirty="0"/>
          </a:p>
          <a:p>
            <a:pPr eaLnBrk="1" hangingPunct="1">
              <a:buFont typeface="Arial" pitchFamily="34" charset="0"/>
              <a:buChar char="•"/>
            </a:pPr>
            <a:endParaRPr lang="en-US" dirty="0"/>
          </a:p>
          <a:p>
            <a:pPr eaLnBrk="1" hangingPunct="1">
              <a:buFont typeface="Arial" pitchFamily="34" charset="0"/>
              <a:buChar char="•"/>
            </a:pPr>
            <a:r>
              <a:rPr lang="en-US" dirty="0" err="1"/>
              <a:t>Vijf</a:t>
            </a:r>
            <a:r>
              <a:rPr lang="en-US" dirty="0"/>
              <a:t> </a:t>
            </a:r>
            <a:r>
              <a:rPr lang="en-US" dirty="0" err="1"/>
              <a:t>belangrijke</a:t>
            </a:r>
            <a:r>
              <a:rPr lang="en-US" dirty="0"/>
              <a:t> </a:t>
            </a:r>
            <a:r>
              <a:rPr lang="en-US" dirty="0" err="1"/>
              <a:t>thema’s</a:t>
            </a:r>
            <a:endParaRPr lang="en-US" dirty="0"/>
          </a:p>
          <a:p>
            <a:pPr marL="0" indent="0" eaLnBrk="1" hangingPunct="1">
              <a:buNone/>
            </a:pPr>
            <a:r>
              <a:rPr lang="en-US" dirty="0"/>
              <a:t>	</a:t>
            </a:r>
            <a:r>
              <a:rPr lang="en-US" sz="2400" dirty="0"/>
              <a:t>~ </a:t>
            </a:r>
            <a:r>
              <a:rPr lang="en-US" sz="2400" dirty="0" err="1"/>
              <a:t>klimaat</a:t>
            </a:r>
            <a:r>
              <a:rPr lang="en-US" sz="2400" dirty="0"/>
              <a:t> en milieu, </a:t>
            </a:r>
            <a:r>
              <a:rPr lang="en-US" sz="2400" dirty="0" err="1"/>
              <a:t>migratie</a:t>
            </a:r>
            <a:r>
              <a:rPr lang="en-US" sz="2400" dirty="0"/>
              <a:t>, </a:t>
            </a:r>
            <a:r>
              <a:rPr lang="en-US" sz="2400" dirty="0" err="1"/>
              <a:t>solidariteit</a:t>
            </a:r>
            <a:r>
              <a:rPr lang="en-US" sz="2400" dirty="0"/>
              <a:t>, </a:t>
            </a:r>
            <a:r>
              <a:rPr lang="en-US" sz="2400" dirty="0" err="1"/>
              <a:t>tolerantie</a:t>
            </a:r>
            <a:r>
              <a:rPr lang="en-US" dirty="0"/>
              <a:t>, </a:t>
            </a:r>
            <a:r>
              <a:rPr lang="en-US" dirty="0" err="1">
                <a:solidFill>
                  <a:srgbClr val="FF0000"/>
                </a:solidFill>
              </a:rPr>
              <a:t>democratie</a:t>
            </a:r>
            <a:endParaRPr lang="en-US" dirty="0">
              <a:solidFill>
                <a:srgbClr val="FF00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endParaRPr lang="nl-NL" dirty="0"/>
          </a:p>
          <a:p>
            <a:pPr eaLnBrk="1" hangingPunct="1">
              <a:buFont typeface="Arial" pitchFamily="34" charset="0"/>
              <a:buChar char="•"/>
            </a:pPr>
            <a:r>
              <a:rPr lang="nl-NL" dirty="0"/>
              <a:t>Co-creatie van lesmaterialen met lerarenopleidingen en scholen in </a:t>
            </a:r>
          </a:p>
          <a:p>
            <a:pPr marL="0" indent="0" eaLnBrk="1" hangingPunct="1">
              <a:buNone/>
            </a:pPr>
            <a:r>
              <a:rPr lang="nl-NL" dirty="0"/>
              <a:t>   NL, BE, SK, TR</a:t>
            </a:r>
          </a:p>
          <a:p>
            <a:pPr marL="0" indent="0" eaLnBrk="1" hangingPunct="1">
              <a:buNone/>
            </a:pPr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F2982B-D113-4492-94E8-B2C94C2F1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0"/>
            <a:ext cx="10934700" cy="864000"/>
          </a:xfrm>
        </p:spPr>
        <p:txBody>
          <a:bodyPr/>
          <a:lstStyle/>
          <a:p>
            <a:r>
              <a:rPr lang="en-US" dirty="0"/>
              <a:t>European Values in Education</a:t>
            </a:r>
            <a:endParaRPr lang="nl-NL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E68A1C94-E14A-4DC5-BAA6-6EFD91363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756" y="85539"/>
            <a:ext cx="2583228" cy="110068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AAE96C9-4D51-4B4D-965A-AD7F5C4359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919" y="1370476"/>
            <a:ext cx="1438712" cy="410033"/>
          </a:xfrm>
          <a:prstGeom prst="rect">
            <a:avLst/>
          </a:prstGeom>
        </p:spPr>
      </p:pic>
      <p:pic>
        <p:nvPicPr>
          <p:cNvPr id="8" name="Graphic 7" descr="Classroom with solid fill">
            <a:extLst>
              <a:ext uri="{FF2B5EF4-FFF2-40B4-BE49-F238E27FC236}">
                <a16:creationId xmlns:a16="http://schemas.microsoft.com/office/drawing/2014/main" id="{525532DC-47B8-41CD-C51D-984D81D0E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24705" y="4109712"/>
            <a:ext cx="914400" cy="91440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4018FECF-B0A8-9A1A-BEE8-CE583C65B15D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291326" y="5973158"/>
            <a:ext cx="750800" cy="469568"/>
          </a:xfrm>
          <a:prstGeom prst="rect">
            <a:avLst/>
          </a:prstGeom>
          <a:ln>
            <a:noFill/>
          </a:ln>
        </p:spPr>
      </p:pic>
      <p:pic>
        <p:nvPicPr>
          <p:cNvPr id="10" name="Picture 2" descr="Fontys Logo PNG Transparent &amp; SVG Vector - Freebie Supply">
            <a:extLst>
              <a:ext uri="{FF2B5EF4-FFF2-40B4-BE49-F238E27FC236}">
                <a16:creationId xmlns:a16="http://schemas.microsoft.com/office/drawing/2014/main" id="{8CE5F72D-A102-F2AF-2895-FE264A1C76AE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846970" y="5936250"/>
            <a:ext cx="990840" cy="543384"/>
          </a:xfrm>
          <a:prstGeom prst="rect">
            <a:avLst/>
          </a:prstGeom>
          <a:ln>
            <a:noFill/>
          </a:ln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5721F6B7-678E-C6F6-0FA3-5BD595A85D8D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438999" y="5967203"/>
            <a:ext cx="1487840" cy="543384"/>
          </a:xfrm>
          <a:prstGeom prst="rect">
            <a:avLst/>
          </a:prstGeom>
          <a:ln>
            <a:noFill/>
          </a:ln>
        </p:spPr>
      </p:pic>
      <p:pic>
        <p:nvPicPr>
          <p:cNvPr id="15" name="Picture 6" descr="The Partnership - e-SL4EU">
            <a:extLst>
              <a:ext uri="{FF2B5EF4-FFF2-40B4-BE49-F238E27FC236}">
                <a16:creationId xmlns:a16="http://schemas.microsoft.com/office/drawing/2014/main" id="{18C4103D-46B9-16FC-8453-8F0164B4BD25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8228988" y="5972932"/>
            <a:ext cx="598080" cy="560603"/>
          </a:xfrm>
          <a:prstGeom prst="rect">
            <a:avLst/>
          </a:prstGeom>
          <a:ln>
            <a:noFill/>
          </a:ln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069148B-CD82-40E7-34FC-5579455D68F3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9129217" y="5766782"/>
            <a:ext cx="859960" cy="8093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90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_TilburgUniversity 2015">
  <a:themeElements>
    <a:clrScheme name="Universiteit van Tilburg">
      <a:dk1>
        <a:sysClr val="windowText" lastClr="000000"/>
      </a:dk1>
      <a:lt1>
        <a:sysClr val="window" lastClr="FFFFFF"/>
      </a:lt1>
      <a:dk2>
        <a:srgbClr val="003366"/>
      </a:dk2>
      <a:lt2>
        <a:srgbClr val="EEECE1"/>
      </a:lt2>
      <a:accent1>
        <a:srgbClr val="CC9933"/>
      </a:accent1>
      <a:accent2>
        <a:srgbClr val="339900"/>
      </a:accent2>
      <a:accent3>
        <a:srgbClr val="C3BCB2"/>
      </a:accent3>
      <a:accent4>
        <a:srgbClr val="008EC6"/>
      </a:accent4>
      <a:accent5>
        <a:srgbClr val="D9BC74"/>
      </a:accent5>
      <a:accent6>
        <a:srgbClr val="66CC33"/>
      </a:accent6>
      <a:hlink>
        <a:srgbClr val="003366"/>
      </a:hlink>
      <a:folHlink>
        <a:srgbClr val="CC993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_TilburgUniversity 2015" id="{1DFE9875-28DB-4F49-AC1A-788CDA025A11}" vid="{41D490DE-95AB-42B8-A49E-988EEADC7CB7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_TilburgUniversity Blue">
  <a:themeElements>
    <a:clrScheme name="Universiteit van Tilburg">
      <a:dk1>
        <a:sysClr val="windowText" lastClr="000000"/>
      </a:dk1>
      <a:lt1>
        <a:sysClr val="window" lastClr="FFFFFF"/>
      </a:lt1>
      <a:dk2>
        <a:srgbClr val="003366"/>
      </a:dk2>
      <a:lt2>
        <a:srgbClr val="EEECE1"/>
      </a:lt2>
      <a:accent1>
        <a:srgbClr val="CC9933"/>
      </a:accent1>
      <a:accent2>
        <a:srgbClr val="339900"/>
      </a:accent2>
      <a:accent3>
        <a:srgbClr val="C3BCB2"/>
      </a:accent3>
      <a:accent4>
        <a:srgbClr val="008EC6"/>
      </a:accent4>
      <a:accent5>
        <a:srgbClr val="D9BC74"/>
      </a:accent5>
      <a:accent6>
        <a:srgbClr val="66CC33"/>
      </a:accent6>
      <a:hlink>
        <a:srgbClr val="003366"/>
      </a:hlink>
      <a:folHlink>
        <a:srgbClr val="CC993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3F196BC3-C0A5-495D-A4BB-1DFBC6870C70}" vid="{A28840AE-8054-41A4-B4BA-43D2766DF150}"/>
    </a:ext>
  </a:extLst>
</a:theme>
</file>

<file path=ppt/theme/theme3.xml><?xml version="1.0" encoding="utf-8"?>
<a:theme xmlns:a="http://schemas.openxmlformats.org/drawingml/2006/main" name="_TilburgUniversity Green">
  <a:themeElements>
    <a:clrScheme name="Universiteit van Tilburg">
      <a:dk1>
        <a:sysClr val="windowText" lastClr="000000"/>
      </a:dk1>
      <a:lt1>
        <a:sysClr val="window" lastClr="FFFFFF"/>
      </a:lt1>
      <a:dk2>
        <a:srgbClr val="003366"/>
      </a:dk2>
      <a:lt2>
        <a:srgbClr val="EEECE1"/>
      </a:lt2>
      <a:accent1>
        <a:srgbClr val="CC9933"/>
      </a:accent1>
      <a:accent2>
        <a:srgbClr val="339900"/>
      </a:accent2>
      <a:accent3>
        <a:srgbClr val="C3BCB2"/>
      </a:accent3>
      <a:accent4>
        <a:srgbClr val="008EC6"/>
      </a:accent4>
      <a:accent5>
        <a:srgbClr val="D9BC74"/>
      </a:accent5>
      <a:accent6>
        <a:srgbClr val="66CC33"/>
      </a:accent6>
      <a:hlink>
        <a:srgbClr val="003366"/>
      </a:hlink>
      <a:folHlink>
        <a:srgbClr val="CC993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3F196BC3-C0A5-495D-A4BB-1DFBC6870C70}" vid="{67BB1965-7F26-4B11-A708-3B6C6B585A19}"/>
    </a:ext>
  </a:extLst>
</a:theme>
</file>

<file path=ppt/theme/theme4.xml><?xml version="1.0" encoding="utf-8"?>
<a:theme xmlns:a="http://schemas.openxmlformats.org/drawingml/2006/main" name="_TilburgUniversity Light Brass">
  <a:themeElements>
    <a:clrScheme name="Universiteit van Tilburg">
      <a:dk1>
        <a:sysClr val="windowText" lastClr="000000"/>
      </a:dk1>
      <a:lt1>
        <a:sysClr val="window" lastClr="FFFFFF"/>
      </a:lt1>
      <a:dk2>
        <a:srgbClr val="003366"/>
      </a:dk2>
      <a:lt2>
        <a:srgbClr val="EEECE1"/>
      </a:lt2>
      <a:accent1>
        <a:srgbClr val="CC9933"/>
      </a:accent1>
      <a:accent2>
        <a:srgbClr val="339900"/>
      </a:accent2>
      <a:accent3>
        <a:srgbClr val="C3BCB2"/>
      </a:accent3>
      <a:accent4>
        <a:srgbClr val="008EC6"/>
      </a:accent4>
      <a:accent5>
        <a:srgbClr val="D9BC74"/>
      </a:accent5>
      <a:accent6>
        <a:srgbClr val="66CC33"/>
      </a:accent6>
      <a:hlink>
        <a:srgbClr val="003366"/>
      </a:hlink>
      <a:folHlink>
        <a:srgbClr val="CC993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3F196BC3-C0A5-495D-A4BB-1DFBC6870C70}" vid="{6D573B7D-5A6D-43BE-B622-FA17F8802A76}"/>
    </a:ext>
  </a:extLst>
</a:theme>
</file>

<file path=ppt/theme/theme5.xml><?xml version="1.0" encoding="utf-8"?>
<a:theme xmlns:a="http://schemas.openxmlformats.org/drawingml/2006/main" name="_TilburgUniversity Light Blue">
  <a:themeElements>
    <a:clrScheme name="Universiteit van Tilburg">
      <a:dk1>
        <a:sysClr val="windowText" lastClr="000000"/>
      </a:dk1>
      <a:lt1>
        <a:sysClr val="window" lastClr="FFFFFF"/>
      </a:lt1>
      <a:dk2>
        <a:srgbClr val="003366"/>
      </a:dk2>
      <a:lt2>
        <a:srgbClr val="EEECE1"/>
      </a:lt2>
      <a:accent1>
        <a:srgbClr val="CC9933"/>
      </a:accent1>
      <a:accent2>
        <a:srgbClr val="339900"/>
      </a:accent2>
      <a:accent3>
        <a:srgbClr val="C3BCB2"/>
      </a:accent3>
      <a:accent4>
        <a:srgbClr val="008EC6"/>
      </a:accent4>
      <a:accent5>
        <a:srgbClr val="D9BC74"/>
      </a:accent5>
      <a:accent6>
        <a:srgbClr val="66CC33"/>
      </a:accent6>
      <a:hlink>
        <a:srgbClr val="003366"/>
      </a:hlink>
      <a:folHlink>
        <a:srgbClr val="CC993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3F196BC3-C0A5-495D-A4BB-1DFBC6870C70}" vid="{44F0AE8C-0DF6-4186-BA9D-01BBB7D9DAD3}"/>
    </a:ext>
  </a:extLst>
</a:theme>
</file>

<file path=ppt/theme/theme6.xml><?xml version="1.0" encoding="utf-8"?>
<a:theme xmlns:a="http://schemas.openxmlformats.org/drawingml/2006/main" name="_TilburgUniversity Light Green">
  <a:themeElements>
    <a:clrScheme name="Universiteit van Tilburg">
      <a:dk1>
        <a:sysClr val="windowText" lastClr="000000"/>
      </a:dk1>
      <a:lt1>
        <a:sysClr val="window" lastClr="FFFFFF"/>
      </a:lt1>
      <a:dk2>
        <a:srgbClr val="003366"/>
      </a:dk2>
      <a:lt2>
        <a:srgbClr val="EEECE1"/>
      </a:lt2>
      <a:accent1>
        <a:srgbClr val="CC9933"/>
      </a:accent1>
      <a:accent2>
        <a:srgbClr val="339900"/>
      </a:accent2>
      <a:accent3>
        <a:srgbClr val="C3BCB2"/>
      </a:accent3>
      <a:accent4>
        <a:srgbClr val="008EC6"/>
      </a:accent4>
      <a:accent5>
        <a:srgbClr val="D9BC74"/>
      </a:accent5>
      <a:accent6>
        <a:srgbClr val="66CC33"/>
      </a:accent6>
      <a:hlink>
        <a:srgbClr val="003366"/>
      </a:hlink>
      <a:folHlink>
        <a:srgbClr val="CC993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3F196BC3-C0A5-495D-A4BB-1DFBC6870C70}" vid="{B36880EA-D15B-4A81-9FBD-11B4B0D8BED4}"/>
    </a:ext>
  </a:extLst>
</a:theme>
</file>

<file path=ppt/theme/theme7.xml><?xml version="1.0" encoding="utf-8"?>
<a:theme xmlns:a="http://schemas.openxmlformats.org/drawingml/2006/main" name="_TilburgUniversity Grey">
  <a:themeElements>
    <a:clrScheme name="Universiteit van Tilburg">
      <a:dk1>
        <a:sysClr val="windowText" lastClr="000000"/>
      </a:dk1>
      <a:lt1>
        <a:sysClr val="window" lastClr="FFFFFF"/>
      </a:lt1>
      <a:dk2>
        <a:srgbClr val="003366"/>
      </a:dk2>
      <a:lt2>
        <a:srgbClr val="EEECE1"/>
      </a:lt2>
      <a:accent1>
        <a:srgbClr val="CC9933"/>
      </a:accent1>
      <a:accent2>
        <a:srgbClr val="339900"/>
      </a:accent2>
      <a:accent3>
        <a:srgbClr val="C3BCB2"/>
      </a:accent3>
      <a:accent4>
        <a:srgbClr val="008EC6"/>
      </a:accent4>
      <a:accent5>
        <a:srgbClr val="D9BC74"/>
      </a:accent5>
      <a:accent6>
        <a:srgbClr val="66CC33"/>
      </a:accent6>
      <a:hlink>
        <a:srgbClr val="003366"/>
      </a:hlink>
      <a:folHlink>
        <a:srgbClr val="CC993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3F196BC3-C0A5-495D-A4BB-1DFBC6870C70}" vid="{71C123E7-A243-48CA-BC70-032C966F8891}"/>
    </a:ext>
  </a:extLst>
</a:theme>
</file>

<file path=ppt/theme/theme8.xml><?xml version="1.0" encoding="utf-8"?>
<a:theme xmlns:a="http://schemas.openxmlformats.org/drawingml/2006/main" name="1__TilburgUniversity Light Blue">
  <a:themeElements>
    <a:clrScheme name="Universiteit van Tilburg">
      <a:dk1>
        <a:sysClr val="windowText" lastClr="000000"/>
      </a:dk1>
      <a:lt1>
        <a:sysClr val="window" lastClr="FFFFFF"/>
      </a:lt1>
      <a:dk2>
        <a:srgbClr val="003366"/>
      </a:dk2>
      <a:lt2>
        <a:srgbClr val="EEECE1"/>
      </a:lt2>
      <a:accent1>
        <a:srgbClr val="CC9933"/>
      </a:accent1>
      <a:accent2>
        <a:srgbClr val="339900"/>
      </a:accent2>
      <a:accent3>
        <a:srgbClr val="C3BCB2"/>
      </a:accent3>
      <a:accent4>
        <a:srgbClr val="008EC6"/>
      </a:accent4>
      <a:accent5>
        <a:srgbClr val="D9BC74"/>
      </a:accent5>
      <a:accent6>
        <a:srgbClr val="66CC33"/>
      </a:accent6>
      <a:hlink>
        <a:srgbClr val="003366"/>
      </a:hlink>
      <a:folHlink>
        <a:srgbClr val="CC993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3F196BC3-C0A5-495D-A4BB-1DFBC6870C70}" vid="{44F0AE8C-0DF6-4186-BA9D-01BBB7D9DAD3}"/>
    </a:ext>
  </a:extLst>
</a:theme>
</file>

<file path=ppt/theme/theme9.xml><?xml version="1.0" encoding="utf-8"?>
<a:theme xmlns:a="http://schemas.openxmlformats.org/drawingml/2006/main" name="1__TilburgUniversity Green">
  <a:themeElements>
    <a:clrScheme name="Universiteit van Tilburg">
      <a:dk1>
        <a:sysClr val="windowText" lastClr="000000"/>
      </a:dk1>
      <a:lt1>
        <a:sysClr val="window" lastClr="FFFFFF"/>
      </a:lt1>
      <a:dk2>
        <a:srgbClr val="003366"/>
      </a:dk2>
      <a:lt2>
        <a:srgbClr val="EEECE1"/>
      </a:lt2>
      <a:accent1>
        <a:srgbClr val="CC9933"/>
      </a:accent1>
      <a:accent2>
        <a:srgbClr val="339900"/>
      </a:accent2>
      <a:accent3>
        <a:srgbClr val="C3BCB2"/>
      </a:accent3>
      <a:accent4>
        <a:srgbClr val="008EC6"/>
      </a:accent4>
      <a:accent5>
        <a:srgbClr val="D9BC74"/>
      </a:accent5>
      <a:accent6>
        <a:srgbClr val="66CC33"/>
      </a:accent6>
      <a:hlink>
        <a:srgbClr val="003366"/>
      </a:hlink>
      <a:folHlink>
        <a:srgbClr val="CC993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3F196BC3-C0A5-495D-A4BB-1DFBC6870C70}" vid="{67BB1965-7F26-4B11-A708-3B6C6B585A1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57D5994CFB84478CBC59EE63709A0E" ma:contentTypeVersion="17" ma:contentTypeDescription="Een nieuw document maken." ma:contentTypeScope="" ma:versionID="709e06b595eefa574aa631f6a872c8ae">
  <xsd:schema xmlns:xsd="http://www.w3.org/2001/XMLSchema" xmlns:xs="http://www.w3.org/2001/XMLSchema" xmlns:p="http://schemas.microsoft.com/office/2006/metadata/properties" xmlns:ns2="a8800d96-54b0-4432-9f89-7670f2b7330b" xmlns:ns3="fa7d54b2-7826-4b54-ad0b-443b602d45d9" targetNamespace="http://schemas.microsoft.com/office/2006/metadata/properties" ma:root="true" ma:fieldsID="fa140faa0debb55d819437950bca99a5" ns2:_="" ns3:_="">
    <xsd:import namespace="a8800d96-54b0-4432-9f89-7670f2b7330b"/>
    <xsd:import namespace="fa7d54b2-7826-4b54-ad0b-443b602d45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800d96-54b0-4432-9f89-7670f2b733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7d54b2-7826-4b54-ad0b-443b602d45d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4c88a27-cc9b-4765-9300-6d87410adc6c}" ma:internalName="TaxCatchAll" ma:showField="CatchAllData" ma:web="fa7d54b2-7826-4b54-ad0b-443b602d45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7d54b2-7826-4b54-ad0b-443b602d45d9" xsi:nil="true"/>
    <lcf76f155ced4ddcb4097134ff3c332f xmlns="a8800d96-54b0-4432-9f89-7670f2b7330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1FA3D64-E1AF-4C3E-9EA7-8369F219933A}"/>
</file>

<file path=customXml/itemProps2.xml><?xml version="1.0" encoding="utf-8"?>
<ds:datastoreItem xmlns:ds="http://schemas.openxmlformats.org/officeDocument/2006/customXml" ds:itemID="{7E4EB588-B97E-4CE5-A183-E3D53FF3CAC3}"/>
</file>

<file path=customXml/itemProps3.xml><?xml version="1.0" encoding="utf-8"?>
<ds:datastoreItem xmlns:ds="http://schemas.openxmlformats.org/officeDocument/2006/customXml" ds:itemID="{0D7E8972-A5BB-477E-BCC1-DAD7FE45B722}"/>
</file>

<file path=docProps/app.xml><?xml version="1.0" encoding="utf-8"?>
<Properties xmlns="http://schemas.openxmlformats.org/officeDocument/2006/extended-properties" xmlns:vt="http://schemas.openxmlformats.org/officeDocument/2006/docPropsVTypes">
  <Template>TiU templates PP</Template>
  <TotalTime>2398</TotalTime>
  <Words>1244</Words>
  <Application>Microsoft Office PowerPoint</Application>
  <PresentationFormat>Widescreen</PresentationFormat>
  <Paragraphs>313</Paragraphs>
  <Slides>53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Arial</vt:lpstr>
      <vt:lpstr>Calibri</vt:lpstr>
      <vt:lpstr>ScalaSans</vt:lpstr>
      <vt:lpstr>Times New Roman</vt:lpstr>
      <vt:lpstr>Wingdings</vt:lpstr>
      <vt:lpstr>_TilburgUniversity 2015</vt:lpstr>
      <vt:lpstr>_TilburgUniversity Blue</vt:lpstr>
      <vt:lpstr>_TilburgUniversity Green</vt:lpstr>
      <vt:lpstr>_TilburgUniversity Light Brass</vt:lpstr>
      <vt:lpstr>_TilburgUniversity Light Blue</vt:lpstr>
      <vt:lpstr>_TilburgUniversity Light Green</vt:lpstr>
      <vt:lpstr>_TilburgUniversity Grey</vt:lpstr>
      <vt:lpstr>1__TilburgUniversity Light Blue</vt:lpstr>
      <vt:lpstr>1__TilburgUniversity Green</vt:lpstr>
      <vt:lpstr>Staat de democratie onder druk? Polarisatie en (anti)democratische waarden</vt:lpstr>
      <vt:lpstr>Wie zijn wij? </vt:lpstr>
      <vt:lpstr>Onze vraag voor vandaag</vt:lpstr>
      <vt:lpstr>European Values Study</vt:lpstr>
      <vt:lpstr>Waarden: wat zijn het?</vt:lpstr>
      <vt:lpstr>European Values Study</vt:lpstr>
      <vt:lpstr>Atlas of European Values  </vt:lpstr>
      <vt:lpstr>www.atlasofeuropeanvalues.eu</vt:lpstr>
      <vt:lpstr>European Values in Education</vt:lpstr>
      <vt:lpstr>European Values in Education</vt:lpstr>
      <vt:lpstr>European Values in Education</vt:lpstr>
      <vt:lpstr>www.atlasofeuropeanvalues.eu</vt:lpstr>
      <vt:lpstr>Acceptatie politiek geweld (schaal 0-100)</vt:lpstr>
      <vt:lpstr>Jongeren (links) en ouderen (rechts)</vt:lpstr>
      <vt:lpstr>Polarisatie</vt:lpstr>
      <vt:lpstr>Publieke debat</vt:lpstr>
      <vt:lpstr>Wetenschappelijk bewijs</vt:lpstr>
      <vt:lpstr>Wetenschappelijk bewijs</vt:lpstr>
      <vt:lpstr>Wetenschappelijk bewijs</vt:lpstr>
      <vt:lpstr>Polarisatie en democratie (Mouffe, 1999)</vt:lpstr>
      <vt:lpstr>Agonisme vs. antagonisme</vt:lpstr>
      <vt:lpstr>Moraliteit en symbolische ruimte</vt:lpstr>
      <vt:lpstr>(Anti)democratische waarden</vt:lpstr>
      <vt:lpstr>Uit de Atlas:</vt:lpstr>
      <vt:lpstr>Wat vindt u? www.atlasofeuropeanvalues.eu</vt:lpstr>
      <vt:lpstr>Lesmateriaal</vt:lpstr>
      <vt:lpstr>Aan de slag met een werkvorm: polariteitenprofiel</vt:lpstr>
      <vt:lpstr>Aan de slag met een werkvorm: polariteitenprofiel</vt:lpstr>
      <vt:lpstr>Polariteitenprofiel – opdracht 3</vt:lpstr>
      <vt:lpstr>www.atlasofeuropeanvalues.eu</vt:lpstr>
      <vt:lpstr>Kaart: sterke leider</vt:lpstr>
      <vt:lpstr>Kaart: sterke leider (oud versus jong)</vt:lpstr>
      <vt:lpstr>Kaart: experts</vt:lpstr>
      <vt:lpstr>Kaart: experts (oud versus jong)</vt:lpstr>
      <vt:lpstr>Kaart: leger</vt:lpstr>
      <vt:lpstr>Kaart: leger (oud versus jong)</vt:lpstr>
      <vt:lpstr>Kaart: democratie</vt:lpstr>
      <vt:lpstr>Kaart: democratie (oud versus jong)</vt:lpstr>
      <vt:lpstr>Kaart: democratie (1999 versus 2017)</vt:lpstr>
      <vt:lpstr>Polariteitenprofiel – opdracht 3</vt:lpstr>
      <vt:lpstr>Andere groepen?</vt:lpstr>
      <vt:lpstr>Culturele terugslag</vt:lpstr>
      <vt:lpstr>Ouderen: individuele, culturele onzekerheid</vt:lpstr>
      <vt:lpstr>Democratische waarden</vt:lpstr>
      <vt:lpstr>Culturele terugslag in Nederland (/Europa)</vt:lpstr>
      <vt:lpstr>Jongeren: cultureel liberale context (destruction?)</vt:lpstr>
      <vt:lpstr>Jongeren: economisch liberale context (deprivation?)</vt:lpstr>
      <vt:lpstr>Staat de democratie onder druk?</vt:lpstr>
      <vt:lpstr>Tot slot</vt:lpstr>
      <vt:lpstr>www.atlasofeuropeanvalues.eu</vt:lpstr>
      <vt:lpstr>www.atlasofeuropeanvalues.eu  (materialen)</vt:lpstr>
      <vt:lpstr>Verder lezen (open access)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Waarden en normen in Nederland: Verleden, heden en toekomst</dc:title>
  <dc:creator>Quita Muis</dc:creator>
  <cp:lastModifiedBy>Quita Muis</cp:lastModifiedBy>
  <cp:revision>121</cp:revision>
  <dcterms:created xsi:type="dcterms:W3CDTF">2021-10-13T11:21:34Z</dcterms:created>
  <dcterms:modified xsi:type="dcterms:W3CDTF">2025-04-09T19:15:55Z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0x0101009C57D5994CFB84478CBC59EE63709A0E</vt:lpwstr>
  </property>
</Properties>
</file>