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8"/>
  </p:notesMasterIdLst>
  <p:handoutMasterIdLst>
    <p:handoutMasterId r:id="rId39"/>
  </p:handoutMasterIdLst>
  <p:sldIdLst>
    <p:sldId id="262" r:id="rId2"/>
    <p:sldId id="268" r:id="rId3"/>
    <p:sldId id="334" r:id="rId4"/>
    <p:sldId id="327" r:id="rId5"/>
    <p:sldId id="330" r:id="rId6"/>
    <p:sldId id="256" r:id="rId7"/>
    <p:sldId id="260" r:id="rId8"/>
    <p:sldId id="333" r:id="rId9"/>
    <p:sldId id="259" r:id="rId10"/>
    <p:sldId id="257" r:id="rId11"/>
    <p:sldId id="325" r:id="rId12"/>
    <p:sldId id="326" r:id="rId13"/>
    <p:sldId id="317" r:id="rId14"/>
    <p:sldId id="331" r:id="rId15"/>
    <p:sldId id="289" r:id="rId16"/>
    <p:sldId id="291" r:id="rId17"/>
    <p:sldId id="339" r:id="rId18"/>
    <p:sldId id="293" r:id="rId19"/>
    <p:sldId id="329" r:id="rId20"/>
    <p:sldId id="328" r:id="rId21"/>
    <p:sldId id="294" r:id="rId22"/>
    <p:sldId id="296" r:id="rId23"/>
    <p:sldId id="295" r:id="rId24"/>
    <p:sldId id="298" r:id="rId25"/>
    <p:sldId id="338" r:id="rId26"/>
    <p:sldId id="320" r:id="rId27"/>
    <p:sldId id="270" r:id="rId28"/>
    <p:sldId id="297" r:id="rId29"/>
    <p:sldId id="300" r:id="rId30"/>
    <p:sldId id="309" r:id="rId31"/>
    <p:sldId id="322" r:id="rId32"/>
    <p:sldId id="323" r:id="rId33"/>
    <p:sldId id="319" r:id="rId34"/>
    <p:sldId id="277" r:id="rId35"/>
    <p:sldId id="321" r:id="rId36"/>
    <p:sldId id="324" r:id="rId37"/>
  </p:sldIdLst>
  <p:sldSz cx="9144000" cy="6858000" type="screen4x3"/>
  <p:notesSz cx="666273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33" autoAdjust="0"/>
    <p:restoredTop sz="87257" autoAdjust="0"/>
  </p:normalViewPr>
  <p:slideViewPr>
    <p:cSldViewPr>
      <p:cViewPr varScale="1">
        <p:scale>
          <a:sx n="96" d="100"/>
          <a:sy n="96" d="100"/>
        </p:scale>
        <p:origin x="34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84"/>
    </p:cViewPr>
  </p:sorterViewPr>
  <p:notesViewPr>
    <p:cSldViewPr>
      <p:cViewPr varScale="1">
        <p:scale>
          <a:sx n="77" d="100"/>
          <a:sy n="77" d="100"/>
        </p:scale>
        <p:origin x="-2178" y="-10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FB5A4-C1C7-4032-A4D4-E032298859C7}"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nl-NL"/>
        </a:p>
      </dgm:t>
    </dgm:pt>
    <dgm:pt modelId="{534465B0-33E2-4794-BBD4-B1FC9F92CD55}">
      <dgm:prSet phldrT="[Tekst]" custT="1"/>
      <dgm:spPr>
        <a:blipFill rotWithShape="0">
          <a:blip xmlns:r="http://schemas.openxmlformats.org/officeDocument/2006/relationships" r:embed="rId1"/>
          <a:stretch>
            <a:fillRect/>
          </a:stretch>
        </a:blipFill>
      </dgm:spPr>
      <dgm:t>
        <a:bodyPr/>
        <a:lstStyle/>
        <a:p>
          <a:r>
            <a:rPr lang="nl-NL" sz="1800" b="1" dirty="0"/>
            <a:t>Verenigde Naties</a:t>
          </a:r>
        </a:p>
      </dgm:t>
    </dgm:pt>
    <dgm:pt modelId="{D7B9FBCC-6065-4135-83CB-0A200FF7EB0F}" type="parTrans" cxnId="{1F022E29-415D-419E-8E04-DAD825A8A9F7}">
      <dgm:prSet/>
      <dgm:spPr/>
      <dgm:t>
        <a:bodyPr/>
        <a:lstStyle/>
        <a:p>
          <a:endParaRPr lang="nl-NL"/>
        </a:p>
      </dgm:t>
    </dgm:pt>
    <dgm:pt modelId="{D2BE5D3F-B9BF-4D76-AC00-CAA9AE8D86B3}" type="sibTrans" cxnId="{1F022E29-415D-419E-8E04-DAD825A8A9F7}">
      <dgm:prSet/>
      <dgm:spPr/>
      <dgm:t>
        <a:bodyPr/>
        <a:lstStyle/>
        <a:p>
          <a:endParaRPr lang="nl-NL"/>
        </a:p>
      </dgm:t>
    </dgm:pt>
    <dgm:pt modelId="{389F1488-A6D5-45D1-AB74-021C2F8C83BF}">
      <dgm:prSet phldrT="[Tekst]" custT="1"/>
      <dgm:spPr>
        <a:blipFill rotWithShape="0">
          <a:blip xmlns:r="http://schemas.openxmlformats.org/officeDocument/2006/relationships" r:embed="rId2"/>
          <a:stretch>
            <a:fillRect/>
          </a:stretch>
        </a:blipFill>
      </dgm:spPr>
      <dgm:t>
        <a:bodyPr/>
        <a:lstStyle/>
        <a:p>
          <a:r>
            <a:rPr lang="nl-NL" sz="1200" b="1" dirty="0">
              <a:solidFill>
                <a:schemeClr val="bg1"/>
              </a:solidFill>
            </a:rPr>
            <a:t>Europese Unie</a:t>
          </a:r>
        </a:p>
      </dgm:t>
    </dgm:pt>
    <dgm:pt modelId="{C96F64E0-B218-4C0D-A80D-9E7B3996D42C}" type="parTrans" cxnId="{52F545C4-C048-4A8F-AE09-7345F0DB179D}">
      <dgm:prSet/>
      <dgm:spPr/>
      <dgm:t>
        <a:bodyPr/>
        <a:lstStyle/>
        <a:p>
          <a:endParaRPr lang="nl-NL"/>
        </a:p>
      </dgm:t>
    </dgm:pt>
    <dgm:pt modelId="{F2D1E5C8-1578-4844-B589-7FF984ED7E12}" type="sibTrans" cxnId="{52F545C4-C048-4A8F-AE09-7345F0DB179D}">
      <dgm:prSet/>
      <dgm:spPr/>
      <dgm:t>
        <a:bodyPr/>
        <a:lstStyle/>
        <a:p>
          <a:endParaRPr lang="nl-NL"/>
        </a:p>
      </dgm:t>
    </dgm:pt>
    <dgm:pt modelId="{CE63D7E0-B19F-4C4F-9D5A-31AE89D0ED2F}">
      <dgm:prSet phldrT="[Tekst]" custT="1"/>
      <dgm:spPr>
        <a:blipFill rotWithShape="0">
          <a:blip xmlns:r="http://schemas.openxmlformats.org/officeDocument/2006/relationships" r:embed="rId3"/>
          <a:stretch>
            <a:fillRect/>
          </a:stretch>
        </a:blipFill>
      </dgm:spPr>
      <dgm:t>
        <a:bodyPr/>
        <a:lstStyle/>
        <a:p>
          <a:r>
            <a:rPr lang="nl-NL" sz="1200" b="1" dirty="0">
              <a:solidFill>
                <a:schemeClr val="bg1"/>
              </a:solidFill>
            </a:rPr>
            <a:t>Chinese </a:t>
          </a:r>
          <a:r>
            <a:rPr lang="nl-NL" sz="1200" b="1" dirty="0" err="1">
              <a:solidFill>
                <a:schemeClr val="bg1"/>
              </a:solidFill>
            </a:rPr>
            <a:t>Volks-republiek</a:t>
          </a:r>
          <a:endParaRPr lang="nl-NL" sz="1200" b="1" dirty="0">
            <a:solidFill>
              <a:schemeClr val="bg1"/>
            </a:solidFill>
          </a:endParaRPr>
        </a:p>
      </dgm:t>
    </dgm:pt>
    <dgm:pt modelId="{F9DD820F-D109-4D6B-84F7-2A71EFECBFCA}" type="parTrans" cxnId="{83DBA9DF-F389-4B00-8D27-A786645A122A}">
      <dgm:prSet/>
      <dgm:spPr/>
      <dgm:t>
        <a:bodyPr/>
        <a:lstStyle/>
        <a:p>
          <a:endParaRPr lang="nl-NL"/>
        </a:p>
      </dgm:t>
    </dgm:pt>
    <dgm:pt modelId="{9CB3548C-DC95-4F7C-A52F-D3B567E3F84B}" type="sibTrans" cxnId="{83DBA9DF-F389-4B00-8D27-A786645A122A}">
      <dgm:prSet/>
      <dgm:spPr/>
      <dgm:t>
        <a:bodyPr/>
        <a:lstStyle/>
        <a:p>
          <a:endParaRPr lang="nl-NL"/>
        </a:p>
      </dgm:t>
    </dgm:pt>
    <dgm:pt modelId="{488A47E9-3704-435C-97C4-6E720638AB2D}">
      <dgm:prSet phldrT="[Tekst]" custT="1"/>
      <dgm:spPr>
        <a:blipFill rotWithShape="0">
          <a:blip xmlns:r="http://schemas.openxmlformats.org/officeDocument/2006/relationships" r:embed="rId4"/>
          <a:stretch>
            <a:fillRect/>
          </a:stretch>
        </a:blipFill>
      </dgm:spPr>
      <dgm:t>
        <a:bodyPr/>
        <a:lstStyle/>
        <a:p>
          <a:r>
            <a:rPr lang="nl-NL" sz="1200" b="1" dirty="0"/>
            <a:t>Afrikaanse Unie</a:t>
          </a:r>
        </a:p>
      </dgm:t>
    </dgm:pt>
    <dgm:pt modelId="{1D616784-6012-4ABF-9D2B-C75C33FC166D}" type="parTrans" cxnId="{4B8F920B-83B7-4CFF-8EC1-D6DB5F74E1B7}">
      <dgm:prSet/>
      <dgm:spPr/>
      <dgm:t>
        <a:bodyPr/>
        <a:lstStyle/>
        <a:p>
          <a:endParaRPr lang="nl-NL"/>
        </a:p>
      </dgm:t>
    </dgm:pt>
    <dgm:pt modelId="{289393C9-3506-4961-948D-CC17F7169D25}" type="sibTrans" cxnId="{4B8F920B-83B7-4CFF-8EC1-D6DB5F74E1B7}">
      <dgm:prSet/>
      <dgm:spPr/>
      <dgm:t>
        <a:bodyPr/>
        <a:lstStyle/>
        <a:p>
          <a:endParaRPr lang="nl-NL"/>
        </a:p>
      </dgm:t>
    </dgm:pt>
    <dgm:pt modelId="{F8B4C8A2-88DF-442D-A4F9-10EE860F62D5}">
      <dgm:prSet phldrT="[Tekst]" custT="1"/>
      <dgm:spPr>
        <a:blipFill rotWithShape="0">
          <a:blip xmlns:r="http://schemas.openxmlformats.org/officeDocument/2006/relationships" r:embed="rId5"/>
          <a:stretch>
            <a:fillRect/>
          </a:stretch>
        </a:blipFill>
      </dgm:spPr>
      <dgm:t>
        <a:bodyPr anchor="b" anchorCtr="1"/>
        <a:lstStyle/>
        <a:p>
          <a:r>
            <a:rPr lang="nl-NL" sz="1200" b="1" dirty="0">
              <a:solidFill>
                <a:sysClr val="windowText" lastClr="000000"/>
              </a:solidFill>
            </a:rPr>
            <a:t>Brazilië</a:t>
          </a:r>
        </a:p>
      </dgm:t>
    </dgm:pt>
    <dgm:pt modelId="{23049B08-A325-40CF-80F6-2FE4021F06C2}" type="parTrans" cxnId="{69D40706-39D5-4ABF-B704-C50A36CD6DDB}">
      <dgm:prSet/>
      <dgm:spPr/>
      <dgm:t>
        <a:bodyPr/>
        <a:lstStyle/>
        <a:p>
          <a:endParaRPr lang="nl-NL"/>
        </a:p>
      </dgm:t>
    </dgm:pt>
    <dgm:pt modelId="{E58C7BFC-CF40-4394-9371-BAC22F0766D7}" type="sibTrans" cxnId="{69D40706-39D5-4ABF-B704-C50A36CD6DDB}">
      <dgm:prSet/>
      <dgm:spPr/>
      <dgm:t>
        <a:bodyPr/>
        <a:lstStyle/>
        <a:p>
          <a:endParaRPr lang="nl-NL"/>
        </a:p>
      </dgm:t>
    </dgm:pt>
    <dgm:pt modelId="{74399EC6-52A4-4030-80D9-D7B5C5C85DE9}">
      <dgm:prSet phldrT="[Tekst]" custT="1"/>
      <dgm:spPr>
        <a:blipFill rotWithShape="0">
          <a:blip xmlns:r="http://schemas.openxmlformats.org/officeDocument/2006/relationships" r:embed="rId6"/>
          <a:stretch>
            <a:fillRect/>
          </a:stretch>
        </a:blipFill>
      </dgm:spPr>
      <dgm:t>
        <a:bodyPr anchor="b" anchorCtr="1"/>
        <a:lstStyle/>
        <a:p>
          <a:br>
            <a:rPr lang="nl-NL" sz="1200" b="1" dirty="0">
              <a:solidFill>
                <a:sysClr val="windowText" lastClr="000000"/>
              </a:solidFill>
            </a:rPr>
          </a:br>
          <a:r>
            <a:rPr lang="nl-NL" sz="1200" b="1" dirty="0">
              <a:solidFill>
                <a:sysClr val="windowText" lastClr="000000"/>
              </a:solidFill>
            </a:rPr>
            <a:t>Verenigde Staten</a:t>
          </a:r>
        </a:p>
      </dgm:t>
    </dgm:pt>
    <dgm:pt modelId="{C9273504-B076-4EBB-BDA7-F8AED6C96378}" type="parTrans" cxnId="{249826F1-164B-4AFE-835A-0E33F300615D}">
      <dgm:prSet/>
      <dgm:spPr/>
      <dgm:t>
        <a:bodyPr/>
        <a:lstStyle/>
        <a:p>
          <a:endParaRPr lang="nl-NL"/>
        </a:p>
      </dgm:t>
    </dgm:pt>
    <dgm:pt modelId="{28FE1EFC-D048-4F29-BA46-274D09695E91}" type="sibTrans" cxnId="{249826F1-164B-4AFE-835A-0E33F300615D}">
      <dgm:prSet/>
      <dgm:spPr/>
      <dgm:t>
        <a:bodyPr/>
        <a:lstStyle/>
        <a:p>
          <a:endParaRPr lang="nl-NL"/>
        </a:p>
      </dgm:t>
    </dgm:pt>
    <dgm:pt modelId="{2C4E311E-8434-400B-8EE2-A2E49587E9EC}">
      <dgm:prSet phldrT="[Tekst]" custT="1"/>
      <dgm:spPr>
        <a:blipFill rotWithShape="0">
          <a:blip xmlns:r="http://schemas.openxmlformats.org/officeDocument/2006/relationships" r:embed="rId7"/>
          <a:stretch>
            <a:fillRect/>
          </a:stretch>
        </a:blipFill>
        <a:ln w="3175">
          <a:solidFill>
            <a:schemeClr val="tx1"/>
          </a:solidFill>
        </a:ln>
      </dgm:spPr>
      <dgm:t>
        <a:bodyPr/>
        <a:lstStyle/>
        <a:p>
          <a:r>
            <a:rPr lang="nl-NL" sz="1200" b="1" dirty="0">
              <a:solidFill>
                <a:schemeClr val="bg1"/>
              </a:solidFill>
            </a:rPr>
            <a:t>Russische Federatie</a:t>
          </a:r>
        </a:p>
      </dgm:t>
    </dgm:pt>
    <dgm:pt modelId="{ABEE5541-E305-45A0-A564-4AAAE667E7B1}" type="parTrans" cxnId="{501D9E86-60F6-451B-960E-9677E7EF0435}">
      <dgm:prSet/>
      <dgm:spPr/>
      <dgm:t>
        <a:bodyPr/>
        <a:lstStyle/>
        <a:p>
          <a:endParaRPr lang="nl-NL"/>
        </a:p>
      </dgm:t>
    </dgm:pt>
    <dgm:pt modelId="{0DE2D689-C0BD-4165-8CBA-8B3AB8AEEBB8}" type="sibTrans" cxnId="{501D9E86-60F6-451B-960E-9677E7EF0435}">
      <dgm:prSet/>
      <dgm:spPr/>
      <dgm:t>
        <a:bodyPr/>
        <a:lstStyle/>
        <a:p>
          <a:endParaRPr lang="nl-NL"/>
        </a:p>
      </dgm:t>
    </dgm:pt>
    <dgm:pt modelId="{7CA83BA6-437B-4BAC-AF09-52803B8E6E49}" type="pres">
      <dgm:prSet presAssocID="{B88FB5A4-C1C7-4032-A4D4-E032298859C7}" presName="composite" presStyleCnt="0">
        <dgm:presLayoutVars>
          <dgm:chMax val="1"/>
          <dgm:dir/>
          <dgm:resizeHandles val="exact"/>
        </dgm:presLayoutVars>
      </dgm:prSet>
      <dgm:spPr/>
    </dgm:pt>
    <dgm:pt modelId="{93F23087-E9D6-4AB0-A264-B4DB37914560}" type="pres">
      <dgm:prSet presAssocID="{B88FB5A4-C1C7-4032-A4D4-E032298859C7}" presName="radial" presStyleCnt="0">
        <dgm:presLayoutVars>
          <dgm:animLvl val="ctr"/>
        </dgm:presLayoutVars>
      </dgm:prSet>
      <dgm:spPr/>
    </dgm:pt>
    <dgm:pt modelId="{CB707D58-6183-439D-9BF6-57CE3B265EDF}" type="pres">
      <dgm:prSet presAssocID="{534465B0-33E2-4794-BBD4-B1FC9F92CD55}" presName="centerShape" presStyleLbl="vennNode1" presStyleIdx="0" presStyleCnt="7" custScaleX="69294" custScaleY="60486"/>
      <dgm:spPr/>
    </dgm:pt>
    <dgm:pt modelId="{33D65E72-666E-4DA5-8297-647B59E63877}" type="pres">
      <dgm:prSet presAssocID="{389F1488-A6D5-45D1-AB74-021C2F8C83BF}" presName="node" presStyleLbl="vennNode1" presStyleIdx="1" presStyleCnt="7" custRadScaleRad="75653">
        <dgm:presLayoutVars>
          <dgm:bulletEnabled val="1"/>
        </dgm:presLayoutVars>
      </dgm:prSet>
      <dgm:spPr/>
    </dgm:pt>
    <dgm:pt modelId="{E0D225A6-7EAF-4311-A34C-A2CB70BEE4AE}" type="pres">
      <dgm:prSet presAssocID="{2C4E311E-8434-400B-8EE2-A2E49587E9EC}" presName="node" presStyleLbl="vennNode1" presStyleIdx="2" presStyleCnt="7">
        <dgm:presLayoutVars>
          <dgm:bulletEnabled val="1"/>
        </dgm:presLayoutVars>
      </dgm:prSet>
      <dgm:spPr/>
    </dgm:pt>
    <dgm:pt modelId="{A93A7C2E-3530-4A96-AC8D-D837E016319A}" type="pres">
      <dgm:prSet presAssocID="{CE63D7E0-B19F-4C4F-9D5A-31AE89D0ED2F}" presName="node" presStyleLbl="vennNode1" presStyleIdx="3" presStyleCnt="7" custRadScaleRad="94780" custRadScaleInc="-5863">
        <dgm:presLayoutVars>
          <dgm:bulletEnabled val="1"/>
        </dgm:presLayoutVars>
      </dgm:prSet>
      <dgm:spPr/>
    </dgm:pt>
    <dgm:pt modelId="{9BE679BC-9C68-41CC-95A8-1682540C8F1D}" type="pres">
      <dgm:prSet presAssocID="{488A47E9-3704-435C-97C4-6E720638AB2D}" presName="node" presStyleLbl="vennNode1" presStyleIdx="4" presStyleCnt="7" custRadScaleRad="76552">
        <dgm:presLayoutVars>
          <dgm:bulletEnabled val="1"/>
        </dgm:presLayoutVars>
      </dgm:prSet>
      <dgm:spPr/>
    </dgm:pt>
    <dgm:pt modelId="{A5651EB8-2A9A-4028-AC4F-3E320B041DE8}" type="pres">
      <dgm:prSet presAssocID="{F8B4C8A2-88DF-442D-A4F9-10EE860F62D5}" presName="node" presStyleLbl="vennNode1" presStyleIdx="5" presStyleCnt="7" custRadScaleRad="94890" custRadScaleInc="5917">
        <dgm:presLayoutVars>
          <dgm:bulletEnabled val="1"/>
        </dgm:presLayoutVars>
      </dgm:prSet>
      <dgm:spPr/>
    </dgm:pt>
    <dgm:pt modelId="{925D47C8-9DDC-48D0-8FA3-4B49BABEF4F2}" type="pres">
      <dgm:prSet presAssocID="{74399EC6-52A4-4030-80D9-D7B5C5C85DE9}" presName="node" presStyleLbl="vennNode1" presStyleIdx="6" presStyleCnt="7" custRadScaleRad="95259" custRadScaleInc="2768">
        <dgm:presLayoutVars>
          <dgm:bulletEnabled val="1"/>
        </dgm:presLayoutVars>
      </dgm:prSet>
      <dgm:spPr/>
    </dgm:pt>
  </dgm:ptLst>
  <dgm:cxnLst>
    <dgm:cxn modelId="{69D40706-39D5-4ABF-B704-C50A36CD6DDB}" srcId="{534465B0-33E2-4794-BBD4-B1FC9F92CD55}" destId="{F8B4C8A2-88DF-442D-A4F9-10EE860F62D5}" srcOrd="4" destOrd="0" parTransId="{23049B08-A325-40CF-80F6-2FE4021F06C2}" sibTransId="{E58C7BFC-CF40-4394-9371-BAC22F0766D7}"/>
    <dgm:cxn modelId="{4B8F920B-83B7-4CFF-8EC1-D6DB5F74E1B7}" srcId="{534465B0-33E2-4794-BBD4-B1FC9F92CD55}" destId="{488A47E9-3704-435C-97C4-6E720638AB2D}" srcOrd="3" destOrd="0" parTransId="{1D616784-6012-4ABF-9D2B-C75C33FC166D}" sibTransId="{289393C9-3506-4961-948D-CC17F7169D25}"/>
    <dgm:cxn modelId="{3788D81A-87E8-479D-90DF-BE415084B3F8}" type="presOf" srcId="{534465B0-33E2-4794-BBD4-B1FC9F92CD55}" destId="{CB707D58-6183-439D-9BF6-57CE3B265EDF}" srcOrd="0" destOrd="0" presId="urn:microsoft.com/office/officeart/2005/8/layout/radial3"/>
    <dgm:cxn modelId="{1F022E29-415D-419E-8E04-DAD825A8A9F7}" srcId="{B88FB5A4-C1C7-4032-A4D4-E032298859C7}" destId="{534465B0-33E2-4794-BBD4-B1FC9F92CD55}" srcOrd="0" destOrd="0" parTransId="{D7B9FBCC-6065-4135-83CB-0A200FF7EB0F}" sibTransId="{D2BE5D3F-B9BF-4D76-AC00-CAA9AE8D86B3}"/>
    <dgm:cxn modelId="{0CBA202E-AAF1-4144-AD84-9A2AEE55877D}" type="presOf" srcId="{CE63D7E0-B19F-4C4F-9D5A-31AE89D0ED2F}" destId="{A93A7C2E-3530-4A96-AC8D-D837E016319A}" srcOrd="0" destOrd="0" presId="urn:microsoft.com/office/officeart/2005/8/layout/radial3"/>
    <dgm:cxn modelId="{E6C03052-BACA-40DB-8327-43BE2BE1A04C}" type="presOf" srcId="{389F1488-A6D5-45D1-AB74-021C2F8C83BF}" destId="{33D65E72-666E-4DA5-8297-647B59E63877}" srcOrd="0" destOrd="0" presId="urn:microsoft.com/office/officeart/2005/8/layout/radial3"/>
    <dgm:cxn modelId="{501D9E86-60F6-451B-960E-9677E7EF0435}" srcId="{534465B0-33E2-4794-BBD4-B1FC9F92CD55}" destId="{2C4E311E-8434-400B-8EE2-A2E49587E9EC}" srcOrd="1" destOrd="0" parTransId="{ABEE5541-E305-45A0-A564-4AAAE667E7B1}" sibTransId="{0DE2D689-C0BD-4165-8CBA-8B3AB8AEEBB8}"/>
    <dgm:cxn modelId="{9E8DC799-9D7A-48F7-A4DA-E0F8C0ACC003}" type="presOf" srcId="{74399EC6-52A4-4030-80D9-D7B5C5C85DE9}" destId="{925D47C8-9DDC-48D0-8FA3-4B49BABEF4F2}" srcOrd="0" destOrd="0" presId="urn:microsoft.com/office/officeart/2005/8/layout/radial3"/>
    <dgm:cxn modelId="{074462A2-C56F-44DD-BE55-E2E4E6AF62F2}" type="presOf" srcId="{488A47E9-3704-435C-97C4-6E720638AB2D}" destId="{9BE679BC-9C68-41CC-95A8-1682540C8F1D}" srcOrd="0" destOrd="0" presId="urn:microsoft.com/office/officeart/2005/8/layout/radial3"/>
    <dgm:cxn modelId="{52F545C4-C048-4A8F-AE09-7345F0DB179D}" srcId="{534465B0-33E2-4794-BBD4-B1FC9F92CD55}" destId="{389F1488-A6D5-45D1-AB74-021C2F8C83BF}" srcOrd="0" destOrd="0" parTransId="{C96F64E0-B218-4C0D-A80D-9E7B3996D42C}" sibTransId="{F2D1E5C8-1578-4844-B589-7FF984ED7E12}"/>
    <dgm:cxn modelId="{D1F90DCF-4C58-42C0-9560-D191D6D297F9}" type="presOf" srcId="{2C4E311E-8434-400B-8EE2-A2E49587E9EC}" destId="{E0D225A6-7EAF-4311-A34C-A2CB70BEE4AE}" srcOrd="0" destOrd="0" presId="urn:microsoft.com/office/officeart/2005/8/layout/radial3"/>
    <dgm:cxn modelId="{6DFBDAD2-1601-444A-87F0-9BE26EF3467F}" type="presOf" srcId="{B88FB5A4-C1C7-4032-A4D4-E032298859C7}" destId="{7CA83BA6-437B-4BAC-AF09-52803B8E6E49}" srcOrd="0" destOrd="0" presId="urn:microsoft.com/office/officeart/2005/8/layout/radial3"/>
    <dgm:cxn modelId="{AADB67DA-EF1A-4519-8D4F-96E95F04F97F}" type="presOf" srcId="{F8B4C8A2-88DF-442D-A4F9-10EE860F62D5}" destId="{A5651EB8-2A9A-4028-AC4F-3E320B041DE8}" srcOrd="0" destOrd="0" presId="urn:microsoft.com/office/officeart/2005/8/layout/radial3"/>
    <dgm:cxn modelId="{83DBA9DF-F389-4B00-8D27-A786645A122A}" srcId="{534465B0-33E2-4794-BBD4-B1FC9F92CD55}" destId="{CE63D7E0-B19F-4C4F-9D5A-31AE89D0ED2F}" srcOrd="2" destOrd="0" parTransId="{F9DD820F-D109-4D6B-84F7-2A71EFECBFCA}" sibTransId="{9CB3548C-DC95-4F7C-A52F-D3B567E3F84B}"/>
    <dgm:cxn modelId="{249826F1-164B-4AFE-835A-0E33F300615D}" srcId="{534465B0-33E2-4794-BBD4-B1FC9F92CD55}" destId="{74399EC6-52A4-4030-80D9-D7B5C5C85DE9}" srcOrd="5" destOrd="0" parTransId="{C9273504-B076-4EBB-BDA7-F8AED6C96378}" sibTransId="{28FE1EFC-D048-4F29-BA46-274D09695E91}"/>
    <dgm:cxn modelId="{BBDB3F17-6EB8-48D7-9524-BE363227E706}" type="presParOf" srcId="{7CA83BA6-437B-4BAC-AF09-52803B8E6E49}" destId="{93F23087-E9D6-4AB0-A264-B4DB37914560}" srcOrd="0" destOrd="0" presId="urn:microsoft.com/office/officeart/2005/8/layout/radial3"/>
    <dgm:cxn modelId="{EE1766D0-4570-44D1-B445-45FA8B9689D9}" type="presParOf" srcId="{93F23087-E9D6-4AB0-A264-B4DB37914560}" destId="{CB707D58-6183-439D-9BF6-57CE3B265EDF}" srcOrd="0" destOrd="0" presId="urn:microsoft.com/office/officeart/2005/8/layout/radial3"/>
    <dgm:cxn modelId="{EECD56A8-E329-4259-898B-59E35E35429D}" type="presParOf" srcId="{93F23087-E9D6-4AB0-A264-B4DB37914560}" destId="{33D65E72-666E-4DA5-8297-647B59E63877}" srcOrd="1" destOrd="0" presId="urn:microsoft.com/office/officeart/2005/8/layout/radial3"/>
    <dgm:cxn modelId="{9CDDD848-A571-4A16-9AEC-02B660139488}" type="presParOf" srcId="{93F23087-E9D6-4AB0-A264-B4DB37914560}" destId="{E0D225A6-7EAF-4311-A34C-A2CB70BEE4AE}" srcOrd="2" destOrd="0" presId="urn:microsoft.com/office/officeart/2005/8/layout/radial3"/>
    <dgm:cxn modelId="{922F58AF-F6AF-45F4-82DA-48E4C7352584}" type="presParOf" srcId="{93F23087-E9D6-4AB0-A264-B4DB37914560}" destId="{A93A7C2E-3530-4A96-AC8D-D837E016319A}" srcOrd="3" destOrd="0" presId="urn:microsoft.com/office/officeart/2005/8/layout/radial3"/>
    <dgm:cxn modelId="{7EF8BE7F-7E1A-4E77-99BF-7559633F3635}" type="presParOf" srcId="{93F23087-E9D6-4AB0-A264-B4DB37914560}" destId="{9BE679BC-9C68-41CC-95A8-1682540C8F1D}" srcOrd="4" destOrd="0" presId="urn:microsoft.com/office/officeart/2005/8/layout/radial3"/>
    <dgm:cxn modelId="{4AF6407B-E425-42CD-BE4C-11A80895709D}" type="presParOf" srcId="{93F23087-E9D6-4AB0-A264-B4DB37914560}" destId="{A5651EB8-2A9A-4028-AC4F-3E320B041DE8}" srcOrd="5" destOrd="0" presId="urn:microsoft.com/office/officeart/2005/8/layout/radial3"/>
    <dgm:cxn modelId="{AC45EA90-E772-4F35-8C6E-D8739E8DC74B}" type="presParOf" srcId="{93F23087-E9D6-4AB0-A264-B4DB37914560}" destId="{925D47C8-9DDC-48D0-8FA3-4B49BABEF4F2}"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FB5A4-C1C7-4032-A4D4-E032298859C7}"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nl-NL"/>
        </a:p>
      </dgm:t>
    </dgm:pt>
    <dgm:pt modelId="{534465B0-33E2-4794-BBD4-B1FC9F92CD55}">
      <dgm:prSet phldrT="[Tekst]" custT="1"/>
      <dgm:spPr>
        <a:blipFill rotWithShape="0">
          <a:blip xmlns:r="http://schemas.openxmlformats.org/officeDocument/2006/relationships" r:embed="rId1"/>
          <a:stretch>
            <a:fillRect/>
          </a:stretch>
        </a:blipFill>
      </dgm:spPr>
      <dgm:t>
        <a:bodyPr/>
        <a:lstStyle/>
        <a:p>
          <a:r>
            <a:rPr lang="nl-NL" sz="1800" b="1" dirty="0"/>
            <a:t>Verenigde Naties</a:t>
          </a:r>
        </a:p>
      </dgm:t>
    </dgm:pt>
    <dgm:pt modelId="{D7B9FBCC-6065-4135-83CB-0A200FF7EB0F}" type="parTrans" cxnId="{1F022E29-415D-419E-8E04-DAD825A8A9F7}">
      <dgm:prSet/>
      <dgm:spPr/>
      <dgm:t>
        <a:bodyPr/>
        <a:lstStyle/>
        <a:p>
          <a:endParaRPr lang="nl-NL"/>
        </a:p>
      </dgm:t>
    </dgm:pt>
    <dgm:pt modelId="{D2BE5D3F-B9BF-4D76-AC00-CAA9AE8D86B3}" type="sibTrans" cxnId="{1F022E29-415D-419E-8E04-DAD825A8A9F7}">
      <dgm:prSet/>
      <dgm:spPr/>
      <dgm:t>
        <a:bodyPr/>
        <a:lstStyle/>
        <a:p>
          <a:endParaRPr lang="nl-NL"/>
        </a:p>
      </dgm:t>
    </dgm:pt>
    <dgm:pt modelId="{389F1488-A6D5-45D1-AB74-021C2F8C83BF}">
      <dgm:prSet phldrT="[Tekst]" custT="1"/>
      <dgm:spPr>
        <a:blipFill rotWithShape="0">
          <a:blip xmlns:r="http://schemas.openxmlformats.org/officeDocument/2006/relationships" r:embed="rId2"/>
          <a:stretch>
            <a:fillRect/>
          </a:stretch>
        </a:blipFill>
      </dgm:spPr>
      <dgm:t>
        <a:bodyPr/>
        <a:lstStyle/>
        <a:p>
          <a:r>
            <a:rPr lang="nl-NL" sz="1200" b="1" dirty="0">
              <a:solidFill>
                <a:schemeClr val="bg1"/>
              </a:solidFill>
            </a:rPr>
            <a:t>Europese Unie</a:t>
          </a:r>
        </a:p>
      </dgm:t>
    </dgm:pt>
    <dgm:pt modelId="{C96F64E0-B218-4C0D-A80D-9E7B3996D42C}" type="parTrans" cxnId="{52F545C4-C048-4A8F-AE09-7345F0DB179D}">
      <dgm:prSet/>
      <dgm:spPr/>
      <dgm:t>
        <a:bodyPr/>
        <a:lstStyle/>
        <a:p>
          <a:endParaRPr lang="nl-NL"/>
        </a:p>
      </dgm:t>
    </dgm:pt>
    <dgm:pt modelId="{F2D1E5C8-1578-4844-B589-7FF984ED7E12}" type="sibTrans" cxnId="{52F545C4-C048-4A8F-AE09-7345F0DB179D}">
      <dgm:prSet/>
      <dgm:spPr/>
      <dgm:t>
        <a:bodyPr/>
        <a:lstStyle/>
        <a:p>
          <a:endParaRPr lang="nl-NL"/>
        </a:p>
      </dgm:t>
    </dgm:pt>
    <dgm:pt modelId="{CE63D7E0-B19F-4C4F-9D5A-31AE89D0ED2F}">
      <dgm:prSet phldrT="[Tekst]" custT="1"/>
      <dgm:spPr>
        <a:blipFill rotWithShape="0">
          <a:blip xmlns:r="http://schemas.openxmlformats.org/officeDocument/2006/relationships" r:embed="rId3"/>
          <a:stretch>
            <a:fillRect/>
          </a:stretch>
        </a:blipFill>
      </dgm:spPr>
      <dgm:t>
        <a:bodyPr/>
        <a:lstStyle/>
        <a:p>
          <a:r>
            <a:rPr lang="nl-NL" sz="1200" b="1" dirty="0">
              <a:solidFill>
                <a:schemeClr val="bg1"/>
              </a:solidFill>
            </a:rPr>
            <a:t>Chinese </a:t>
          </a:r>
          <a:r>
            <a:rPr lang="nl-NL" sz="1200" b="1" dirty="0" err="1">
              <a:solidFill>
                <a:schemeClr val="bg1"/>
              </a:solidFill>
            </a:rPr>
            <a:t>Volks-republiek</a:t>
          </a:r>
          <a:endParaRPr lang="nl-NL" sz="1200" b="1" dirty="0">
            <a:solidFill>
              <a:schemeClr val="bg1"/>
            </a:solidFill>
          </a:endParaRPr>
        </a:p>
      </dgm:t>
    </dgm:pt>
    <dgm:pt modelId="{F9DD820F-D109-4D6B-84F7-2A71EFECBFCA}" type="parTrans" cxnId="{83DBA9DF-F389-4B00-8D27-A786645A122A}">
      <dgm:prSet/>
      <dgm:spPr/>
      <dgm:t>
        <a:bodyPr/>
        <a:lstStyle/>
        <a:p>
          <a:endParaRPr lang="nl-NL"/>
        </a:p>
      </dgm:t>
    </dgm:pt>
    <dgm:pt modelId="{9CB3548C-DC95-4F7C-A52F-D3B567E3F84B}" type="sibTrans" cxnId="{83DBA9DF-F389-4B00-8D27-A786645A122A}">
      <dgm:prSet/>
      <dgm:spPr/>
      <dgm:t>
        <a:bodyPr/>
        <a:lstStyle/>
        <a:p>
          <a:endParaRPr lang="nl-NL"/>
        </a:p>
      </dgm:t>
    </dgm:pt>
    <dgm:pt modelId="{488A47E9-3704-435C-97C4-6E720638AB2D}">
      <dgm:prSet phldrT="[Tekst]" custT="1"/>
      <dgm:spPr>
        <a:blipFill rotWithShape="0">
          <a:blip xmlns:r="http://schemas.openxmlformats.org/officeDocument/2006/relationships" r:embed="rId4"/>
          <a:stretch>
            <a:fillRect/>
          </a:stretch>
        </a:blipFill>
      </dgm:spPr>
      <dgm:t>
        <a:bodyPr/>
        <a:lstStyle/>
        <a:p>
          <a:r>
            <a:rPr lang="nl-NL" sz="1200" b="1" dirty="0"/>
            <a:t>Afrikaanse Unie</a:t>
          </a:r>
        </a:p>
      </dgm:t>
    </dgm:pt>
    <dgm:pt modelId="{1D616784-6012-4ABF-9D2B-C75C33FC166D}" type="parTrans" cxnId="{4B8F920B-83B7-4CFF-8EC1-D6DB5F74E1B7}">
      <dgm:prSet/>
      <dgm:spPr/>
      <dgm:t>
        <a:bodyPr/>
        <a:lstStyle/>
        <a:p>
          <a:endParaRPr lang="nl-NL"/>
        </a:p>
      </dgm:t>
    </dgm:pt>
    <dgm:pt modelId="{289393C9-3506-4961-948D-CC17F7169D25}" type="sibTrans" cxnId="{4B8F920B-83B7-4CFF-8EC1-D6DB5F74E1B7}">
      <dgm:prSet/>
      <dgm:spPr/>
      <dgm:t>
        <a:bodyPr/>
        <a:lstStyle/>
        <a:p>
          <a:endParaRPr lang="nl-NL"/>
        </a:p>
      </dgm:t>
    </dgm:pt>
    <dgm:pt modelId="{F8B4C8A2-88DF-442D-A4F9-10EE860F62D5}">
      <dgm:prSet phldrT="[Tekst]" custT="1"/>
      <dgm:spPr>
        <a:blipFill rotWithShape="0">
          <a:blip xmlns:r="http://schemas.openxmlformats.org/officeDocument/2006/relationships" r:embed="rId5"/>
          <a:stretch>
            <a:fillRect/>
          </a:stretch>
        </a:blipFill>
      </dgm:spPr>
      <dgm:t>
        <a:bodyPr anchor="b" anchorCtr="1"/>
        <a:lstStyle/>
        <a:p>
          <a:r>
            <a:rPr lang="nl-NL" sz="1200" b="1" dirty="0">
              <a:solidFill>
                <a:sysClr val="windowText" lastClr="000000"/>
              </a:solidFill>
            </a:rPr>
            <a:t>Brazilië</a:t>
          </a:r>
        </a:p>
      </dgm:t>
    </dgm:pt>
    <dgm:pt modelId="{23049B08-A325-40CF-80F6-2FE4021F06C2}" type="parTrans" cxnId="{69D40706-39D5-4ABF-B704-C50A36CD6DDB}">
      <dgm:prSet/>
      <dgm:spPr/>
      <dgm:t>
        <a:bodyPr/>
        <a:lstStyle/>
        <a:p>
          <a:endParaRPr lang="nl-NL"/>
        </a:p>
      </dgm:t>
    </dgm:pt>
    <dgm:pt modelId="{E58C7BFC-CF40-4394-9371-BAC22F0766D7}" type="sibTrans" cxnId="{69D40706-39D5-4ABF-B704-C50A36CD6DDB}">
      <dgm:prSet/>
      <dgm:spPr/>
      <dgm:t>
        <a:bodyPr/>
        <a:lstStyle/>
        <a:p>
          <a:endParaRPr lang="nl-NL"/>
        </a:p>
      </dgm:t>
    </dgm:pt>
    <dgm:pt modelId="{74399EC6-52A4-4030-80D9-D7B5C5C85DE9}">
      <dgm:prSet phldrT="[Tekst]" custT="1"/>
      <dgm:spPr>
        <a:blipFill rotWithShape="0">
          <a:blip xmlns:r="http://schemas.openxmlformats.org/officeDocument/2006/relationships" r:embed="rId6"/>
          <a:stretch>
            <a:fillRect/>
          </a:stretch>
        </a:blipFill>
      </dgm:spPr>
      <dgm:t>
        <a:bodyPr anchor="b" anchorCtr="1"/>
        <a:lstStyle/>
        <a:p>
          <a:br>
            <a:rPr lang="nl-NL" sz="1200" b="1" dirty="0">
              <a:solidFill>
                <a:sysClr val="windowText" lastClr="000000"/>
              </a:solidFill>
            </a:rPr>
          </a:br>
          <a:r>
            <a:rPr lang="nl-NL" sz="1200" b="1" dirty="0">
              <a:solidFill>
                <a:sysClr val="windowText" lastClr="000000"/>
              </a:solidFill>
            </a:rPr>
            <a:t>Verenigde Staten</a:t>
          </a:r>
        </a:p>
      </dgm:t>
    </dgm:pt>
    <dgm:pt modelId="{C9273504-B076-4EBB-BDA7-F8AED6C96378}" type="parTrans" cxnId="{249826F1-164B-4AFE-835A-0E33F300615D}">
      <dgm:prSet/>
      <dgm:spPr/>
      <dgm:t>
        <a:bodyPr/>
        <a:lstStyle/>
        <a:p>
          <a:endParaRPr lang="nl-NL"/>
        </a:p>
      </dgm:t>
    </dgm:pt>
    <dgm:pt modelId="{28FE1EFC-D048-4F29-BA46-274D09695E91}" type="sibTrans" cxnId="{249826F1-164B-4AFE-835A-0E33F300615D}">
      <dgm:prSet/>
      <dgm:spPr/>
      <dgm:t>
        <a:bodyPr/>
        <a:lstStyle/>
        <a:p>
          <a:endParaRPr lang="nl-NL"/>
        </a:p>
      </dgm:t>
    </dgm:pt>
    <dgm:pt modelId="{2C4E311E-8434-400B-8EE2-A2E49587E9EC}">
      <dgm:prSet phldrT="[Tekst]" custT="1"/>
      <dgm:spPr>
        <a:blipFill rotWithShape="0">
          <a:blip xmlns:r="http://schemas.openxmlformats.org/officeDocument/2006/relationships" r:embed="rId7"/>
          <a:stretch>
            <a:fillRect/>
          </a:stretch>
        </a:blipFill>
        <a:ln w="3175">
          <a:solidFill>
            <a:schemeClr val="tx1"/>
          </a:solidFill>
        </a:ln>
      </dgm:spPr>
      <dgm:t>
        <a:bodyPr/>
        <a:lstStyle/>
        <a:p>
          <a:r>
            <a:rPr lang="nl-NL" sz="1200" b="1" dirty="0">
              <a:solidFill>
                <a:schemeClr val="bg1"/>
              </a:solidFill>
            </a:rPr>
            <a:t>Russische Federatie</a:t>
          </a:r>
        </a:p>
      </dgm:t>
    </dgm:pt>
    <dgm:pt modelId="{ABEE5541-E305-45A0-A564-4AAAE667E7B1}" type="parTrans" cxnId="{501D9E86-60F6-451B-960E-9677E7EF0435}">
      <dgm:prSet/>
      <dgm:spPr/>
      <dgm:t>
        <a:bodyPr/>
        <a:lstStyle/>
        <a:p>
          <a:endParaRPr lang="nl-NL"/>
        </a:p>
      </dgm:t>
    </dgm:pt>
    <dgm:pt modelId="{0DE2D689-C0BD-4165-8CBA-8B3AB8AEEBB8}" type="sibTrans" cxnId="{501D9E86-60F6-451B-960E-9677E7EF0435}">
      <dgm:prSet/>
      <dgm:spPr/>
      <dgm:t>
        <a:bodyPr/>
        <a:lstStyle/>
        <a:p>
          <a:endParaRPr lang="nl-NL"/>
        </a:p>
      </dgm:t>
    </dgm:pt>
    <dgm:pt modelId="{7CA83BA6-437B-4BAC-AF09-52803B8E6E49}" type="pres">
      <dgm:prSet presAssocID="{B88FB5A4-C1C7-4032-A4D4-E032298859C7}" presName="composite" presStyleCnt="0">
        <dgm:presLayoutVars>
          <dgm:chMax val="1"/>
          <dgm:dir/>
          <dgm:resizeHandles val="exact"/>
        </dgm:presLayoutVars>
      </dgm:prSet>
      <dgm:spPr/>
    </dgm:pt>
    <dgm:pt modelId="{93F23087-E9D6-4AB0-A264-B4DB37914560}" type="pres">
      <dgm:prSet presAssocID="{B88FB5A4-C1C7-4032-A4D4-E032298859C7}" presName="radial" presStyleCnt="0">
        <dgm:presLayoutVars>
          <dgm:animLvl val="ctr"/>
        </dgm:presLayoutVars>
      </dgm:prSet>
      <dgm:spPr/>
    </dgm:pt>
    <dgm:pt modelId="{CB707D58-6183-439D-9BF6-57CE3B265EDF}" type="pres">
      <dgm:prSet presAssocID="{534465B0-33E2-4794-BBD4-B1FC9F92CD55}" presName="centerShape" presStyleLbl="vennNode1" presStyleIdx="0" presStyleCnt="7" custScaleX="63090" custScaleY="37854" custLinFactNeighborX="310" custLinFactNeighborY="54777"/>
      <dgm:spPr>
        <a:prstGeom prst="roundRect">
          <a:avLst/>
        </a:prstGeom>
      </dgm:spPr>
    </dgm:pt>
    <dgm:pt modelId="{33D65E72-666E-4DA5-8297-647B59E63877}" type="pres">
      <dgm:prSet presAssocID="{389F1488-A6D5-45D1-AB74-021C2F8C83BF}" presName="node" presStyleLbl="vennNode1" presStyleIdx="1" presStyleCnt="7" custScaleX="126181" custScaleY="75708" custRadScaleRad="105452" custRadScaleInc="-148684">
        <dgm:presLayoutVars>
          <dgm:bulletEnabled val="1"/>
        </dgm:presLayoutVars>
      </dgm:prSet>
      <dgm:spPr>
        <a:prstGeom prst="roundRect">
          <a:avLst/>
        </a:prstGeom>
      </dgm:spPr>
    </dgm:pt>
    <dgm:pt modelId="{E0D225A6-7EAF-4311-A34C-A2CB70BEE4AE}" type="pres">
      <dgm:prSet presAssocID="{2C4E311E-8434-400B-8EE2-A2E49587E9EC}" presName="node" presStyleLbl="vennNode1" presStyleIdx="2" presStyleCnt="7" custScaleX="126181" custScaleY="75708" custRadScaleRad="107721" custRadScaleInc="48936">
        <dgm:presLayoutVars>
          <dgm:bulletEnabled val="1"/>
        </dgm:presLayoutVars>
      </dgm:prSet>
      <dgm:spPr>
        <a:prstGeom prst="roundRect">
          <a:avLst/>
        </a:prstGeom>
      </dgm:spPr>
    </dgm:pt>
    <dgm:pt modelId="{A93A7C2E-3530-4A96-AC8D-D837E016319A}" type="pres">
      <dgm:prSet presAssocID="{CE63D7E0-B19F-4C4F-9D5A-31AE89D0ED2F}" presName="node" presStyleLbl="vennNode1" presStyleIdx="3" presStyleCnt="7" custScaleX="126181" custScaleY="75708" custRadScaleRad="127013" custRadScaleInc="-102816">
        <dgm:presLayoutVars>
          <dgm:bulletEnabled val="1"/>
        </dgm:presLayoutVars>
      </dgm:prSet>
      <dgm:spPr>
        <a:prstGeom prst="roundRect">
          <a:avLst/>
        </a:prstGeom>
      </dgm:spPr>
    </dgm:pt>
    <dgm:pt modelId="{9BE679BC-9C68-41CC-95A8-1682540C8F1D}" type="pres">
      <dgm:prSet presAssocID="{488A47E9-3704-435C-97C4-6E720638AB2D}" presName="node" presStyleLbl="vennNode1" presStyleIdx="4" presStyleCnt="7" custScaleX="126181" custScaleY="75708" custRadScaleRad="124323" custRadScaleInc="96683">
        <dgm:presLayoutVars>
          <dgm:bulletEnabled val="1"/>
        </dgm:presLayoutVars>
      </dgm:prSet>
      <dgm:spPr>
        <a:prstGeom prst="roundRect">
          <a:avLst/>
        </a:prstGeom>
      </dgm:spPr>
    </dgm:pt>
    <dgm:pt modelId="{A5651EB8-2A9A-4028-AC4F-3E320B041DE8}" type="pres">
      <dgm:prSet presAssocID="{F8B4C8A2-88DF-442D-A4F9-10EE860F62D5}" presName="node" presStyleLbl="vennNode1" presStyleIdx="5" presStyleCnt="7" custScaleX="126181" custScaleY="75708" custRadScaleRad="125964" custRadScaleInc="-198503">
        <dgm:presLayoutVars>
          <dgm:bulletEnabled val="1"/>
        </dgm:presLayoutVars>
      </dgm:prSet>
      <dgm:spPr>
        <a:prstGeom prst="roundRect">
          <a:avLst/>
        </a:prstGeom>
      </dgm:spPr>
    </dgm:pt>
    <dgm:pt modelId="{925D47C8-9DDC-48D0-8FA3-4B49BABEF4F2}" type="pres">
      <dgm:prSet presAssocID="{74399EC6-52A4-4030-80D9-D7B5C5C85DE9}" presName="node" presStyleLbl="vennNode1" presStyleIdx="6" presStyleCnt="7" custScaleX="126181" custScaleY="75708" custRadScaleRad="126024" custRadScaleInc="5348">
        <dgm:presLayoutVars>
          <dgm:bulletEnabled val="1"/>
        </dgm:presLayoutVars>
      </dgm:prSet>
      <dgm:spPr>
        <a:prstGeom prst="roundRect">
          <a:avLst/>
        </a:prstGeom>
      </dgm:spPr>
    </dgm:pt>
  </dgm:ptLst>
  <dgm:cxnLst>
    <dgm:cxn modelId="{5F46A801-1CBB-49E9-A05F-A3D516F9040A}" type="presOf" srcId="{F8B4C8A2-88DF-442D-A4F9-10EE860F62D5}" destId="{A5651EB8-2A9A-4028-AC4F-3E320B041DE8}" srcOrd="0" destOrd="0" presId="urn:microsoft.com/office/officeart/2005/8/layout/radial3"/>
    <dgm:cxn modelId="{69D40706-39D5-4ABF-B704-C50A36CD6DDB}" srcId="{534465B0-33E2-4794-BBD4-B1FC9F92CD55}" destId="{F8B4C8A2-88DF-442D-A4F9-10EE860F62D5}" srcOrd="4" destOrd="0" parTransId="{23049B08-A325-40CF-80F6-2FE4021F06C2}" sibTransId="{E58C7BFC-CF40-4394-9371-BAC22F0766D7}"/>
    <dgm:cxn modelId="{0756F608-7721-4872-AADE-E44EEF1D2080}" type="presOf" srcId="{534465B0-33E2-4794-BBD4-B1FC9F92CD55}" destId="{CB707D58-6183-439D-9BF6-57CE3B265EDF}" srcOrd="0" destOrd="0" presId="urn:microsoft.com/office/officeart/2005/8/layout/radial3"/>
    <dgm:cxn modelId="{4B8F920B-83B7-4CFF-8EC1-D6DB5F74E1B7}" srcId="{534465B0-33E2-4794-BBD4-B1FC9F92CD55}" destId="{488A47E9-3704-435C-97C4-6E720638AB2D}" srcOrd="3" destOrd="0" parTransId="{1D616784-6012-4ABF-9D2B-C75C33FC166D}" sibTransId="{289393C9-3506-4961-948D-CC17F7169D25}"/>
    <dgm:cxn modelId="{1F022E29-415D-419E-8E04-DAD825A8A9F7}" srcId="{B88FB5A4-C1C7-4032-A4D4-E032298859C7}" destId="{534465B0-33E2-4794-BBD4-B1FC9F92CD55}" srcOrd="0" destOrd="0" parTransId="{D7B9FBCC-6065-4135-83CB-0A200FF7EB0F}" sibTransId="{D2BE5D3F-B9BF-4D76-AC00-CAA9AE8D86B3}"/>
    <dgm:cxn modelId="{AB3A3D3A-CCFE-4A0D-9528-CCD3118F5179}" type="presOf" srcId="{CE63D7E0-B19F-4C4F-9D5A-31AE89D0ED2F}" destId="{A93A7C2E-3530-4A96-AC8D-D837E016319A}" srcOrd="0" destOrd="0" presId="urn:microsoft.com/office/officeart/2005/8/layout/radial3"/>
    <dgm:cxn modelId="{2EF0A454-F07F-4A53-AC0C-401114081EE5}" type="presOf" srcId="{488A47E9-3704-435C-97C4-6E720638AB2D}" destId="{9BE679BC-9C68-41CC-95A8-1682540C8F1D}" srcOrd="0" destOrd="0" presId="urn:microsoft.com/office/officeart/2005/8/layout/radial3"/>
    <dgm:cxn modelId="{567D4676-55C6-4621-A369-718A697371DF}" type="presOf" srcId="{B88FB5A4-C1C7-4032-A4D4-E032298859C7}" destId="{7CA83BA6-437B-4BAC-AF09-52803B8E6E49}" srcOrd="0" destOrd="0" presId="urn:microsoft.com/office/officeart/2005/8/layout/radial3"/>
    <dgm:cxn modelId="{501D9E86-60F6-451B-960E-9677E7EF0435}" srcId="{534465B0-33E2-4794-BBD4-B1FC9F92CD55}" destId="{2C4E311E-8434-400B-8EE2-A2E49587E9EC}" srcOrd="1" destOrd="0" parTransId="{ABEE5541-E305-45A0-A564-4AAAE667E7B1}" sibTransId="{0DE2D689-C0BD-4165-8CBA-8B3AB8AEEBB8}"/>
    <dgm:cxn modelId="{4CE38794-2F89-4BB1-92DA-6115C60DA8E9}" type="presOf" srcId="{74399EC6-52A4-4030-80D9-D7B5C5C85DE9}" destId="{925D47C8-9DDC-48D0-8FA3-4B49BABEF4F2}" srcOrd="0" destOrd="0" presId="urn:microsoft.com/office/officeart/2005/8/layout/radial3"/>
    <dgm:cxn modelId="{52F545C4-C048-4A8F-AE09-7345F0DB179D}" srcId="{534465B0-33E2-4794-BBD4-B1FC9F92CD55}" destId="{389F1488-A6D5-45D1-AB74-021C2F8C83BF}" srcOrd="0" destOrd="0" parTransId="{C96F64E0-B218-4C0D-A80D-9E7B3996D42C}" sibTransId="{F2D1E5C8-1578-4844-B589-7FF984ED7E12}"/>
    <dgm:cxn modelId="{A23F6FC7-CE38-435F-8D53-59342F636C89}" type="presOf" srcId="{2C4E311E-8434-400B-8EE2-A2E49587E9EC}" destId="{E0D225A6-7EAF-4311-A34C-A2CB70BEE4AE}" srcOrd="0" destOrd="0" presId="urn:microsoft.com/office/officeart/2005/8/layout/radial3"/>
    <dgm:cxn modelId="{8D60AFD5-9B1F-46FF-94BB-43B1F36D53E9}" type="presOf" srcId="{389F1488-A6D5-45D1-AB74-021C2F8C83BF}" destId="{33D65E72-666E-4DA5-8297-647B59E63877}" srcOrd="0" destOrd="0" presId="urn:microsoft.com/office/officeart/2005/8/layout/radial3"/>
    <dgm:cxn modelId="{83DBA9DF-F389-4B00-8D27-A786645A122A}" srcId="{534465B0-33E2-4794-BBD4-B1FC9F92CD55}" destId="{CE63D7E0-B19F-4C4F-9D5A-31AE89D0ED2F}" srcOrd="2" destOrd="0" parTransId="{F9DD820F-D109-4D6B-84F7-2A71EFECBFCA}" sibTransId="{9CB3548C-DC95-4F7C-A52F-D3B567E3F84B}"/>
    <dgm:cxn modelId="{249826F1-164B-4AFE-835A-0E33F300615D}" srcId="{534465B0-33E2-4794-BBD4-B1FC9F92CD55}" destId="{74399EC6-52A4-4030-80D9-D7B5C5C85DE9}" srcOrd="5" destOrd="0" parTransId="{C9273504-B076-4EBB-BDA7-F8AED6C96378}" sibTransId="{28FE1EFC-D048-4F29-BA46-274D09695E91}"/>
    <dgm:cxn modelId="{E320A9F5-C041-421D-BE27-13D73C8F26F9}" type="presParOf" srcId="{7CA83BA6-437B-4BAC-AF09-52803B8E6E49}" destId="{93F23087-E9D6-4AB0-A264-B4DB37914560}" srcOrd="0" destOrd="0" presId="urn:microsoft.com/office/officeart/2005/8/layout/radial3"/>
    <dgm:cxn modelId="{84B41AAF-352D-4C4D-9916-7364CB3F2DA1}" type="presParOf" srcId="{93F23087-E9D6-4AB0-A264-B4DB37914560}" destId="{CB707D58-6183-439D-9BF6-57CE3B265EDF}" srcOrd="0" destOrd="0" presId="urn:microsoft.com/office/officeart/2005/8/layout/radial3"/>
    <dgm:cxn modelId="{8506D368-25B7-47FC-BCB1-996F68CA9383}" type="presParOf" srcId="{93F23087-E9D6-4AB0-A264-B4DB37914560}" destId="{33D65E72-666E-4DA5-8297-647B59E63877}" srcOrd="1" destOrd="0" presId="urn:microsoft.com/office/officeart/2005/8/layout/radial3"/>
    <dgm:cxn modelId="{73DFBEA2-BCA8-4DB3-A925-EB0F78991C7D}" type="presParOf" srcId="{93F23087-E9D6-4AB0-A264-B4DB37914560}" destId="{E0D225A6-7EAF-4311-A34C-A2CB70BEE4AE}" srcOrd="2" destOrd="0" presId="urn:microsoft.com/office/officeart/2005/8/layout/radial3"/>
    <dgm:cxn modelId="{E564F7FE-3588-4711-B8AD-2686BC309810}" type="presParOf" srcId="{93F23087-E9D6-4AB0-A264-B4DB37914560}" destId="{A93A7C2E-3530-4A96-AC8D-D837E016319A}" srcOrd="3" destOrd="0" presId="urn:microsoft.com/office/officeart/2005/8/layout/radial3"/>
    <dgm:cxn modelId="{1FC39DC3-A225-40E1-9C2C-493728B9685B}" type="presParOf" srcId="{93F23087-E9D6-4AB0-A264-B4DB37914560}" destId="{9BE679BC-9C68-41CC-95A8-1682540C8F1D}" srcOrd="4" destOrd="0" presId="urn:microsoft.com/office/officeart/2005/8/layout/radial3"/>
    <dgm:cxn modelId="{A591AD86-2963-4898-BE49-CE7E6736E169}" type="presParOf" srcId="{93F23087-E9D6-4AB0-A264-B4DB37914560}" destId="{A5651EB8-2A9A-4028-AC4F-3E320B041DE8}" srcOrd="5" destOrd="0" presId="urn:microsoft.com/office/officeart/2005/8/layout/radial3"/>
    <dgm:cxn modelId="{976F835A-26FA-4D41-92CF-24C305F18DFB}" type="presParOf" srcId="{93F23087-E9D6-4AB0-A264-B4DB37914560}" destId="{925D47C8-9DDC-48D0-8FA3-4B49BABEF4F2}"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FB5A4-C1C7-4032-A4D4-E032298859C7}"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nl-NL"/>
        </a:p>
      </dgm:t>
    </dgm:pt>
    <dgm:pt modelId="{534465B0-33E2-4794-BBD4-B1FC9F92CD55}">
      <dgm:prSet phldrT="[Tekst]" custT="1"/>
      <dgm:spPr>
        <a:blipFill rotWithShape="0">
          <a:blip xmlns:r="http://schemas.openxmlformats.org/officeDocument/2006/relationships" r:embed="rId1"/>
          <a:stretch>
            <a:fillRect/>
          </a:stretch>
        </a:blipFill>
      </dgm:spPr>
      <dgm:t>
        <a:bodyPr/>
        <a:lstStyle/>
        <a:p>
          <a:r>
            <a:rPr lang="nl-NL" sz="1800" b="1" dirty="0"/>
            <a:t>Verenigde Naties</a:t>
          </a:r>
        </a:p>
      </dgm:t>
    </dgm:pt>
    <dgm:pt modelId="{D7B9FBCC-6065-4135-83CB-0A200FF7EB0F}" type="parTrans" cxnId="{1F022E29-415D-419E-8E04-DAD825A8A9F7}">
      <dgm:prSet/>
      <dgm:spPr/>
      <dgm:t>
        <a:bodyPr/>
        <a:lstStyle/>
        <a:p>
          <a:endParaRPr lang="nl-NL"/>
        </a:p>
      </dgm:t>
    </dgm:pt>
    <dgm:pt modelId="{D2BE5D3F-B9BF-4D76-AC00-CAA9AE8D86B3}" type="sibTrans" cxnId="{1F022E29-415D-419E-8E04-DAD825A8A9F7}">
      <dgm:prSet/>
      <dgm:spPr/>
      <dgm:t>
        <a:bodyPr/>
        <a:lstStyle/>
        <a:p>
          <a:endParaRPr lang="nl-NL"/>
        </a:p>
      </dgm:t>
    </dgm:pt>
    <dgm:pt modelId="{389F1488-A6D5-45D1-AB74-021C2F8C83BF}">
      <dgm:prSet phldrT="[Tekst]" custT="1"/>
      <dgm:spPr>
        <a:blipFill rotWithShape="0">
          <a:blip xmlns:r="http://schemas.openxmlformats.org/officeDocument/2006/relationships" r:embed="rId2"/>
          <a:stretch>
            <a:fillRect/>
          </a:stretch>
        </a:blipFill>
      </dgm:spPr>
      <dgm:t>
        <a:bodyPr/>
        <a:lstStyle/>
        <a:p>
          <a:r>
            <a:rPr lang="nl-NL" sz="1200" b="1" dirty="0">
              <a:solidFill>
                <a:schemeClr val="bg1"/>
              </a:solidFill>
            </a:rPr>
            <a:t>Europese Unie</a:t>
          </a:r>
        </a:p>
      </dgm:t>
    </dgm:pt>
    <dgm:pt modelId="{C96F64E0-B218-4C0D-A80D-9E7B3996D42C}" type="parTrans" cxnId="{52F545C4-C048-4A8F-AE09-7345F0DB179D}">
      <dgm:prSet/>
      <dgm:spPr/>
      <dgm:t>
        <a:bodyPr/>
        <a:lstStyle/>
        <a:p>
          <a:endParaRPr lang="nl-NL"/>
        </a:p>
      </dgm:t>
    </dgm:pt>
    <dgm:pt modelId="{F2D1E5C8-1578-4844-B589-7FF984ED7E12}" type="sibTrans" cxnId="{52F545C4-C048-4A8F-AE09-7345F0DB179D}">
      <dgm:prSet/>
      <dgm:spPr/>
      <dgm:t>
        <a:bodyPr/>
        <a:lstStyle/>
        <a:p>
          <a:endParaRPr lang="nl-NL"/>
        </a:p>
      </dgm:t>
    </dgm:pt>
    <dgm:pt modelId="{CE63D7E0-B19F-4C4F-9D5A-31AE89D0ED2F}">
      <dgm:prSet phldrT="[Tekst]" custT="1"/>
      <dgm:spPr>
        <a:blipFill rotWithShape="0">
          <a:blip xmlns:r="http://schemas.openxmlformats.org/officeDocument/2006/relationships" r:embed="rId3"/>
          <a:stretch>
            <a:fillRect/>
          </a:stretch>
        </a:blipFill>
      </dgm:spPr>
      <dgm:t>
        <a:bodyPr/>
        <a:lstStyle/>
        <a:p>
          <a:r>
            <a:rPr lang="nl-NL" sz="1200" b="1" dirty="0">
              <a:solidFill>
                <a:schemeClr val="bg1"/>
              </a:solidFill>
            </a:rPr>
            <a:t>Chinese </a:t>
          </a:r>
          <a:r>
            <a:rPr lang="nl-NL" sz="1200" b="1" dirty="0" err="1">
              <a:solidFill>
                <a:schemeClr val="bg1"/>
              </a:solidFill>
            </a:rPr>
            <a:t>Volks-republiek</a:t>
          </a:r>
          <a:endParaRPr lang="nl-NL" sz="1200" b="1" dirty="0">
            <a:solidFill>
              <a:schemeClr val="bg1"/>
            </a:solidFill>
          </a:endParaRPr>
        </a:p>
      </dgm:t>
    </dgm:pt>
    <dgm:pt modelId="{F9DD820F-D109-4D6B-84F7-2A71EFECBFCA}" type="parTrans" cxnId="{83DBA9DF-F389-4B00-8D27-A786645A122A}">
      <dgm:prSet/>
      <dgm:spPr/>
      <dgm:t>
        <a:bodyPr/>
        <a:lstStyle/>
        <a:p>
          <a:endParaRPr lang="nl-NL"/>
        </a:p>
      </dgm:t>
    </dgm:pt>
    <dgm:pt modelId="{9CB3548C-DC95-4F7C-A52F-D3B567E3F84B}" type="sibTrans" cxnId="{83DBA9DF-F389-4B00-8D27-A786645A122A}">
      <dgm:prSet/>
      <dgm:spPr/>
      <dgm:t>
        <a:bodyPr/>
        <a:lstStyle/>
        <a:p>
          <a:endParaRPr lang="nl-NL"/>
        </a:p>
      </dgm:t>
    </dgm:pt>
    <dgm:pt modelId="{488A47E9-3704-435C-97C4-6E720638AB2D}">
      <dgm:prSet phldrT="[Tekst]" custT="1"/>
      <dgm:spPr>
        <a:blipFill rotWithShape="0">
          <a:blip xmlns:r="http://schemas.openxmlformats.org/officeDocument/2006/relationships" r:embed="rId4"/>
          <a:stretch>
            <a:fillRect/>
          </a:stretch>
        </a:blipFill>
      </dgm:spPr>
      <dgm:t>
        <a:bodyPr/>
        <a:lstStyle/>
        <a:p>
          <a:r>
            <a:rPr lang="nl-NL" sz="1200" b="1" dirty="0"/>
            <a:t>Afrikaanse Unie</a:t>
          </a:r>
        </a:p>
      </dgm:t>
    </dgm:pt>
    <dgm:pt modelId="{1D616784-6012-4ABF-9D2B-C75C33FC166D}" type="parTrans" cxnId="{4B8F920B-83B7-4CFF-8EC1-D6DB5F74E1B7}">
      <dgm:prSet/>
      <dgm:spPr/>
      <dgm:t>
        <a:bodyPr/>
        <a:lstStyle/>
        <a:p>
          <a:endParaRPr lang="nl-NL"/>
        </a:p>
      </dgm:t>
    </dgm:pt>
    <dgm:pt modelId="{289393C9-3506-4961-948D-CC17F7169D25}" type="sibTrans" cxnId="{4B8F920B-83B7-4CFF-8EC1-D6DB5F74E1B7}">
      <dgm:prSet/>
      <dgm:spPr/>
      <dgm:t>
        <a:bodyPr/>
        <a:lstStyle/>
        <a:p>
          <a:endParaRPr lang="nl-NL"/>
        </a:p>
      </dgm:t>
    </dgm:pt>
    <dgm:pt modelId="{F8B4C8A2-88DF-442D-A4F9-10EE860F62D5}">
      <dgm:prSet phldrT="[Tekst]" custT="1"/>
      <dgm:spPr>
        <a:blipFill rotWithShape="0">
          <a:blip xmlns:r="http://schemas.openxmlformats.org/officeDocument/2006/relationships" r:embed="rId5"/>
          <a:stretch>
            <a:fillRect/>
          </a:stretch>
        </a:blipFill>
      </dgm:spPr>
      <dgm:t>
        <a:bodyPr anchor="b" anchorCtr="1"/>
        <a:lstStyle/>
        <a:p>
          <a:r>
            <a:rPr lang="nl-NL" sz="1200" b="1" dirty="0">
              <a:solidFill>
                <a:sysClr val="windowText" lastClr="000000"/>
              </a:solidFill>
            </a:rPr>
            <a:t>Brazilië</a:t>
          </a:r>
        </a:p>
      </dgm:t>
    </dgm:pt>
    <dgm:pt modelId="{23049B08-A325-40CF-80F6-2FE4021F06C2}" type="parTrans" cxnId="{69D40706-39D5-4ABF-B704-C50A36CD6DDB}">
      <dgm:prSet/>
      <dgm:spPr/>
      <dgm:t>
        <a:bodyPr/>
        <a:lstStyle/>
        <a:p>
          <a:endParaRPr lang="nl-NL"/>
        </a:p>
      </dgm:t>
    </dgm:pt>
    <dgm:pt modelId="{E58C7BFC-CF40-4394-9371-BAC22F0766D7}" type="sibTrans" cxnId="{69D40706-39D5-4ABF-B704-C50A36CD6DDB}">
      <dgm:prSet/>
      <dgm:spPr/>
      <dgm:t>
        <a:bodyPr/>
        <a:lstStyle/>
        <a:p>
          <a:endParaRPr lang="nl-NL"/>
        </a:p>
      </dgm:t>
    </dgm:pt>
    <dgm:pt modelId="{74399EC6-52A4-4030-80D9-D7B5C5C85DE9}">
      <dgm:prSet phldrT="[Tekst]" custT="1"/>
      <dgm:spPr>
        <a:blipFill rotWithShape="0">
          <a:blip xmlns:r="http://schemas.openxmlformats.org/officeDocument/2006/relationships" r:embed="rId6"/>
          <a:stretch>
            <a:fillRect/>
          </a:stretch>
        </a:blipFill>
      </dgm:spPr>
      <dgm:t>
        <a:bodyPr anchor="b" anchorCtr="1"/>
        <a:lstStyle/>
        <a:p>
          <a:br>
            <a:rPr lang="nl-NL" sz="1200" b="1" dirty="0">
              <a:solidFill>
                <a:sysClr val="windowText" lastClr="000000"/>
              </a:solidFill>
            </a:rPr>
          </a:br>
          <a:r>
            <a:rPr lang="nl-NL" sz="1200" b="1" dirty="0">
              <a:solidFill>
                <a:sysClr val="windowText" lastClr="000000"/>
              </a:solidFill>
            </a:rPr>
            <a:t>Verenigde Staten</a:t>
          </a:r>
        </a:p>
      </dgm:t>
    </dgm:pt>
    <dgm:pt modelId="{C9273504-B076-4EBB-BDA7-F8AED6C96378}" type="parTrans" cxnId="{249826F1-164B-4AFE-835A-0E33F300615D}">
      <dgm:prSet/>
      <dgm:spPr/>
      <dgm:t>
        <a:bodyPr/>
        <a:lstStyle/>
        <a:p>
          <a:endParaRPr lang="nl-NL"/>
        </a:p>
      </dgm:t>
    </dgm:pt>
    <dgm:pt modelId="{28FE1EFC-D048-4F29-BA46-274D09695E91}" type="sibTrans" cxnId="{249826F1-164B-4AFE-835A-0E33F300615D}">
      <dgm:prSet/>
      <dgm:spPr/>
      <dgm:t>
        <a:bodyPr/>
        <a:lstStyle/>
        <a:p>
          <a:endParaRPr lang="nl-NL"/>
        </a:p>
      </dgm:t>
    </dgm:pt>
    <dgm:pt modelId="{2C4E311E-8434-400B-8EE2-A2E49587E9EC}">
      <dgm:prSet phldrT="[Tekst]" custT="1"/>
      <dgm:spPr>
        <a:blipFill rotWithShape="0">
          <a:blip xmlns:r="http://schemas.openxmlformats.org/officeDocument/2006/relationships" r:embed="rId7"/>
          <a:stretch>
            <a:fillRect/>
          </a:stretch>
        </a:blipFill>
        <a:ln w="3175">
          <a:solidFill>
            <a:schemeClr val="tx1"/>
          </a:solidFill>
        </a:ln>
      </dgm:spPr>
      <dgm:t>
        <a:bodyPr/>
        <a:lstStyle/>
        <a:p>
          <a:r>
            <a:rPr lang="nl-NL" sz="1200" b="1" dirty="0">
              <a:solidFill>
                <a:schemeClr val="bg1"/>
              </a:solidFill>
            </a:rPr>
            <a:t>Russische Federatie</a:t>
          </a:r>
        </a:p>
      </dgm:t>
    </dgm:pt>
    <dgm:pt modelId="{ABEE5541-E305-45A0-A564-4AAAE667E7B1}" type="parTrans" cxnId="{501D9E86-60F6-451B-960E-9677E7EF0435}">
      <dgm:prSet/>
      <dgm:spPr/>
      <dgm:t>
        <a:bodyPr/>
        <a:lstStyle/>
        <a:p>
          <a:endParaRPr lang="nl-NL"/>
        </a:p>
      </dgm:t>
    </dgm:pt>
    <dgm:pt modelId="{0DE2D689-C0BD-4165-8CBA-8B3AB8AEEBB8}" type="sibTrans" cxnId="{501D9E86-60F6-451B-960E-9677E7EF0435}">
      <dgm:prSet/>
      <dgm:spPr/>
      <dgm:t>
        <a:bodyPr/>
        <a:lstStyle/>
        <a:p>
          <a:endParaRPr lang="nl-NL"/>
        </a:p>
      </dgm:t>
    </dgm:pt>
    <dgm:pt modelId="{7CA83BA6-437B-4BAC-AF09-52803B8E6E49}" type="pres">
      <dgm:prSet presAssocID="{B88FB5A4-C1C7-4032-A4D4-E032298859C7}" presName="composite" presStyleCnt="0">
        <dgm:presLayoutVars>
          <dgm:chMax val="1"/>
          <dgm:dir/>
          <dgm:resizeHandles val="exact"/>
        </dgm:presLayoutVars>
      </dgm:prSet>
      <dgm:spPr/>
    </dgm:pt>
    <dgm:pt modelId="{93F23087-E9D6-4AB0-A264-B4DB37914560}" type="pres">
      <dgm:prSet presAssocID="{B88FB5A4-C1C7-4032-A4D4-E032298859C7}" presName="radial" presStyleCnt="0">
        <dgm:presLayoutVars>
          <dgm:animLvl val="ctr"/>
        </dgm:presLayoutVars>
      </dgm:prSet>
      <dgm:spPr/>
    </dgm:pt>
    <dgm:pt modelId="{CB707D58-6183-439D-9BF6-57CE3B265EDF}" type="pres">
      <dgm:prSet presAssocID="{534465B0-33E2-4794-BBD4-B1FC9F92CD55}" presName="centerShape" presStyleLbl="vennNode1" presStyleIdx="0" presStyleCnt="7" custScaleX="63090" custScaleY="37854" custLinFactNeighborX="310" custLinFactNeighborY="54777"/>
      <dgm:spPr>
        <a:prstGeom prst="roundRect">
          <a:avLst/>
        </a:prstGeom>
      </dgm:spPr>
    </dgm:pt>
    <dgm:pt modelId="{33D65E72-666E-4DA5-8297-647B59E63877}" type="pres">
      <dgm:prSet presAssocID="{389F1488-A6D5-45D1-AB74-021C2F8C83BF}" presName="node" presStyleLbl="vennNode1" presStyleIdx="1" presStyleCnt="7" custScaleX="126181" custScaleY="75708" custRadScaleRad="105452" custRadScaleInc="-148684">
        <dgm:presLayoutVars>
          <dgm:bulletEnabled val="1"/>
        </dgm:presLayoutVars>
      </dgm:prSet>
      <dgm:spPr>
        <a:prstGeom prst="roundRect">
          <a:avLst/>
        </a:prstGeom>
      </dgm:spPr>
    </dgm:pt>
    <dgm:pt modelId="{E0D225A6-7EAF-4311-A34C-A2CB70BEE4AE}" type="pres">
      <dgm:prSet presAssocID="{2C4E311E-8434-400B-8EE2-A2E49587E9EC}" presName="node" presStyleLbl="vennNode1" presStyleIdx="2" presStyleCnt="7" custScaleX="126181" custScaleY="75708" custRadScaleRad="107721" custRadScaleInc="48936">
        <dgm:presLayoutVars>
          <dgm:bulletEnabled val="1"/>
        </dgm:presLayoutVars>
      </dgm:prSet>
      <dgm:spPr>
        <a:prstGeom prst="roundRect">
          <a:avLst/>
        </a:prstGeom>
      </dgm:spPr>
    </dgm:pt>
    <dgm:pt modelId="{A93A7C2E-3530-4A96-AC8D-D837E016319A}" type="pres">
      <dgm:prSet presAssocID="{CE63D7E0-B19F-4C4F-9D5A-31AE89D0ED2F}" presName="node" presStyleLbl="vennNode1" presStyleIdx="3" presStyleCnt="7" custScaleX="126181" custScaleY="75708" custRadScaleRad="127013" custRadScaleInc="-102816">
        <dgm:presLayoutVars>
          <dgm:bulletEnabled val="1"/>
        </dgm:presLayoutVars>
      </dgm:prSet>
      <dgm:spPr>
        <a:prstGeom prst="roundRect">
          <a:avLst/>
        </a:prstGeom>
      </dgm:spPr>
    </dgm:pt>
    <dgm:pt modelId="{9BE679BC-9C68-41CC-95A8-1682540C8F1D}" type="pres">
      <dgm:prSet presAssocID="{488A47E9-3704-435C-97C4-6E720638AB2D}" presName="node" presStyleLbl="vennNode1" presStyleIdx="4" presStyleCnt="7" custScaleX="126181" custScaleY="75708" custRadScaleRad="124323" custRadScaleInc="96683">
        <dgm:presLayoutVars>
          <dgm:bulletEnabled val="1"/>
        </dgm:presLayoutVars>
      </dgm:prSet>
      <dgm:spPr>
        <a:prstGeom prst="roundRect">
          <a:avLst/>
        </a:prstGeom>
      </dgm:spPr>
    </dgm:pt>
    <dgm:pt modelId="{A5651EB8-2A9A-4028-AC4F-3E320B041DE8}" type="pres">
      <dgm:prSet presAssocID="{F8B4C8A2-88DF-442D-A4F9-10EE860F62D5}" presName="node" presStyleLbl="vennNode1" presStyleIdx="5" presStyleCnt="7" custScaleX="126181" custScaleY="75708" custRadScaleRad="125964" custRadScaleInc="-198503">
        <dgm:presLayoutVars>
          <dgm:bulletEnabled val="1"/>
        </dgm:presLayoutVars>
      </dgm:prSet>
      <dgm:spPr>
        <a:prstGeom prst="roundRect">
          <a:avLst/>
        </a:prstGeom>
      </dgm:spPr>
    </dgm:pt>
    <dgm:pt modelId="{925D47C8-9DDC-48D0-8FA3-4B49BABEF4F2}" type="pres">
      <dgm:prSet presAssocID="{74399EC6-52A4-4030-80D9-D7B5C5C85DE9}" presName="node" presStyleLbl="vennNode1" presStyleIdx="6" presStyleCnt="7" custScaleX="126181" custScaleY="75708" custRadScaleRad="126024" custRadScaleInc="5348">
        <dgm:presLayoutVars>
          <dgm:bulletEnabled val="1"/>
        </dgm:presLayoutVars>
      </dgm:prSet>
      <dgm:spPr>
        <a:prstGeom prst="roundRect">
          <a:avLst/>
        </a:prstGeom>
      </dgm:spPr>
    </dgm:pt>
  </dgm:ptLst>
  <dgm:cxnLst>
    <dgm:cxn modelId="{5F46A801-1CBB-49E9-A05F-A3D516F9040A}" type="presOf" srcId="{F8B4C8A2-88DF-442D-A4F9-10EE860F62D5}" destId="{A5651EB8-2A9A-4028-AC4F-3E320B041DE8}" srcOrd="0" destOrd="0" presId="urn:microsoft.com/office/officeart/2005/8/layout/radial3"/>
    <dgm:cxn modelId="{69D40706-39D5-4ABF-B704-C50A36CD6DDB}" srcId="{534465B0-33E2-4794-BBD4-B1FC9F92CD55}" destId="{F8B4C8A2-88DF-442D-A4F9-10EE860F62D5}" srcOrd="4" destOrd="0" parTransId="{23049B08-A325-40CF-80F6-2FE4021F06C2}" sibTransId="{E58C7BFC-CF40-4394-9371-BAC22F0766D7}"/>
    <dgm:cxn modelId="{0756F608-7721-4872-AADE-E44EEF1D2080}" type="presOf" srcId="{534465B0-33E2-4794-BBD4-B1FC9F92CD55}" destId="{CB707D58-6183-439D-9BF6-57CE3B265EDF}" srcOrd="0" destOrd="0" presId="urn:microsoft.com/office/officeart/2005/8/layout/radial3"/>
    <dgm:cxn modelId="{4B8F920B-83B7-4CFF-8EC1-D6DB5F74E1B7}" srcId="{534465B0-33E2-4794-BBD4-B1FC9F92CD55}" destId="{488A47E9-3704-435C-97C4-6E720638AB2D}" srcOrd="3" destOrd="0" parTransId="{1D616784-6012-4ABF-9D2B-C75C33FC166D}" sibTransId="{289393C9-3506-4961-948D-CC17F7169D25}"/>
    <dgm:cxn modelId="{1F022E29-415D-419E-8E04-DAD825A8A9F7}" srcId="{B88FB5A4-C1C7-4032-A4D4-E032298859C7}" destId="{534465B0-33E2-4794-BBD4-B1FC9F92CD55}" srcOrd="0" destOrd="0" parTransId="{D7B9FBCC-6065-4135-83CB-0A200FF7EB0F}" sibTransId="{D2BE5D3F-B9BF-4D76-AC00-CAA9AE8D86B3}"/>
    <dgm:cxn modelId="{AB3A3D3A-CCFE-4A0D-9528-CCD3118F5179}" type="presOf" srcId="{CE63D7E0-B19F-4C4F-9D5A-31AE89D0ED2F}" destId="{A93A7C2E-3530-4A96-AC8D-D837E016319A}" srcOrd="0" destOrd="0" presId="urn:microsoft.com/office/officeart/2005/8/layout/radial3"/>
    <dgm:cxn modelId="{2EF0A454-F07F-4A53-AC0C-401114081EE5}" type="presOf" srcId="{488A47E9-3704-435C-97C4-6E720638AB2D}" destId="{9BE679BC-9C68-41CC-95A8-1682540C8F1D}" srcOrd="0" destOrd="0" presId="urn:microsoft.com/office/officeart/2005/8/layout/radial3"/>
    <dgm:cxn modelId="{567D4676-55C6-4621-A369-718A697371DF}" type="presOf" srcId="{B88FB5A4-C1C7-4032-A4D4-E032298859C7}" destId="{7CA83BA6-437B-4BAC-AF09-52803B8E6E49}" srcOrd="0" destOrd="0" presId="urn:microsoft.com/office/officeart/2005/8/layout/radial3"/>
    <dgm:cxn modelId="{501D9E86-60F6-451B-960E-9677E7EF0435}" srcId="{534465B0-33E2-4794-BBD4-B1FC9F92CD55}" destId="{2C4E311E-8434-400B-8EE2-A2E49587E9EC}" srcOrd="1" destOrd="0" parTransId="{ABEE5541-E305-45A0-A564-4AAAE667E7B1}" sibTransId="{0DE2D689-C0BD-4165-8CBA-8B3AB8AEEBB8}"/>
    <dgm:cxn modelId="{4CE38794-2F89-4BB1-92DA-6115C60DA8E9}" type="presOf" srcId="{74399EC6-52A4-4030-80D9-D7B5C5C85DE9}" destId="{925D47C8-9DDC-48D0-8FA3-4B49BABEF4F2}" srcOrd="0" destOrd="0" presId="urn:microsoft.com/office/officeart/2005/8/layout/radial3"/>
    <dgm:cxn modelId="{52F545C4-C048-4A8F-AE09-7345F0DB179D}" srcId="{534465B0-33E2-4794-BBD4-B1FC9F92CD55}" destId="{389F1488-A6D5-45D1-AB74-021C2F8C83BF}" srcOrd="0" destOrd="0" parTransId="{C96F64E0-B218-4C0D-A80D-9E7B3996D42C}" sibTransId="{F2D1E5C8-1578-4844-B589-7FF984ED7E12}"/>
    <dgm:cxn modelId="{A23F6FC7-CE38-435F-8D53-59342F636C89}" type="presOf" srcId="{2C4E311E-8434-400B-8EE2-A2E49587E9EC}" destId="{E0D225A6-7EAF-4311-A34C-A2CB70BEE4AE}" srcOrd="0" destOrd="0" presId="urn:microsoft.com/office/officeart/2005/8/layout/radial3"/>
    <dgm:cxn modelId="{8D60AFD5-9B1F-46FF-94BB-43B1F36D53E9}" type="presOf" srcId="{389F1488-A6D5-45D1-AB74-021C2F8C83BF}" destId="{33D65E72-666E-4DA5-8297-647B59E63877}" srcOrd="0" destOrd="0" presId="urn:microsoft.com/office/officeart/2005/8/layout/radial3"/>
    <dgm:cxn modelId="{83DBA9DF-F389-4B00-8D27-A786645A122A}" srcId="{534465B0-33E2-4794-BBD4-B1FC9F92CD55}" destId="{CE63D7E0-B19F-4C4F-9D5A-31AE89D0ED2F}" srcOrd="2" destOrd="0" parTransId="{F9DD820F-D109-4D6B-84F7-2A71EFECBFCA}" sibTransId="{9CB3548C-DC95-4F7C-A52F-D3B567E3F84B}"/>
    <dgm:cxn modelId="{249826F1-164B-4AFE-835A-0E33F300615D}" srcId="{534465B0-33E2-4794-BBD4-B1FC9F92CD55}" destId="{74399EC6-52A4-4030-80D9-D7B5C5C85DE9}" srcOrd="5" destOrd="0" parTransId="{C9273504-B076-4EBB-BDA7-F8AED6C96378}" sibTransId="{28FE1EFC-D048-4F29-BA46-274D09695E91}"/>
    <dgm:cxn modelId="{E320A9F5-C041-421D-BE27-13D73C8F26F9}" type="presParOf" srcId="{7CA83BA6-437B-4BAC-AF09-52803B8E6E49}" destId="{93F23087-E9D6-4AB0-A264-B4DB37914560}" srcOrd="0" destOrd="0" presId="urn:microsoft.com/office/officeart/2005/8/layout/radial3"/>
    <dgm:cxn modelId="{84B41AAF-352D-4C4D-9916-7364CB3F2DA1}" type="presParOf" srcId="{93F23087-E9D6-4AB0-A264-B4DB37914560}" destId="{CB707D58-6183-439D-9BF6-57CE3B265EDF}" srcOrd="0" destOrd="0" presId="urn:microsoft.com/office/officeart/2005/8/layout/radial3"/>
    <dgm:cxn modelId="{8506D368-25B7-47FC-BCB1-996F68CA9383}" type="presParOf" srcId="{93F23087-E9D6-4AB0-A264-B4DB37914560}" destId="{33D65E72-666E-4DA5-8297-647B59E63877}" srcOrd="1" destOrd="0" presId="urn:microsoft.com/office/officeart/2005/8/layout/radial3"/>
    <dgm:cxn modelId="{73DFBEA2-BCA8-4DB3-A925-EB0F78991C7D}" type="presParOf" srcId="{93F23087-E9D6-4AB0-A264-B4DB37914560}" destId="{E0D225A6-7EAF-4311-A34C-A2CB70BEE4AE}" srcOrd="2" destOrd="0" presId="urn:microsoft.com/office/officeart/2005/8/layout/radial3"/>
    <dgm:cxn modelId="{E564F7FE-3588-4711-B8AD-2686BC309810}" type="presParOf" srcId="{93F23087-E9D6-4AB0-A264-B4DB37914560}" destId="{A93A7C2E-3530-4A96-AC8D-D837E016319A}" srcOrd="3" destOrd="0" presId="urn:microsoft.com/office/officeart/2005/8/layout/radial3"/>
    <dgm:cxn modelId="{1FC39DC3-A225-40E1-9C2C-493728B9685B}" type="presParOf" srcId="{93F23087-E9D6-4AB0-A264-B4DB37914560}" destId="{9BE679BC-9C68-41CC-95A8-1682540C8F1D}" srcOrd="4" destOrd="0" presId="urn:microsoft.com/office/officeart/2005/8/layout/radial3"/>
    <dgm:cxn modelId="{A591AD86-2963-4898-BE49-CE7E6736E169}" type="presParOf" srcId="{93F23087-E9D6-4AB0-A264-B4DB37914560}" destId="{A5651EB8-2A9A-4028-AC4F-3E320B041DE8}" srcOrd="5" destOrd="0" presId="urn:microsoft.com/office/officeart/2005/8/layout/radial3"/>
    <dgm:cxn modelId="{976F835A-26FA-4D41-92CF-24C305F18DFB}" type="presParOf" srcId="{93F23087-E9D6-4AB0-A264-B4DB37914560}" destId="{925D47C8-9DDC-48D0-8FA3-4B49BABEF4F2}"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7D58-6183-439D-9BF6-57CE3B265EDF}">
      <dsp:nvSpPr>
        <dsp:cNvPr id="0" name=""/>
        <dsp:cNvSpPr/>
      </dsp:nvSpPr>
      <dsp:spPr>
        <a:xfrm>
          <a:off x="2511963" y="1708918"/>
          <a:ext cx="1976996" cy="1725698"/>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Verenigde Naties</a:t>
          </a:r>
        </a:p>
      </dsp:txBody>
      <dsp:txXfrm>
        <a:off x="2801487" y="1961641"/>
        <a:ext cx="1397948" cy="1220252"/>
      </dsp:txXfrm>
    </dsp:sp>
    <dsp:sp modelId="{33D65E72-666E-4DA5-8297-647B59E63877}">
      <dsp:nvSpPr>
        <dsp:cNvPr id="0" name=""/>
        <dsp:cNvSpPr/>
      </dsp:nvSpPr>
      <dsp:spPr>
        <a:xfrm>
          <a:off x="2787198" y="452875"/>
          <a:ext cx="1426527" cy="1426527"/>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Europese Unie</a:t>
          </a:r>
        </a:p>
      </dsp:txBody>
      <dsp:txXfrm>
        <a:off x="2996108" y="661785"/>
        <a:ext cx="1008707" cy="1008707"/>
      </dsp:txXfrm>
    </dsp:sp>
    <dsp:sp modelId="{E0D225A6-7EAF-4311-A34C-A2CB70BEE4AE}">
      <dsp:nvSpPr>
        <dsp:cNvPr id="0" name=""/>
        <dsp:cNvSpPr/>
      </dsp:nvSpPr>
      <dsp:spPr>
        <a:xfrm>
          <a:off x="4396269" y="929506"/>
          <a:ext cx="1426527" cy="1426527"/>
        </a:xfrm>
        <a:prstGeom prst="ellipse">
          <a:avLst/>
        </a:prstGeom>
        <a:blipFill rotWithShape="0">
          <a:blip xmlns:r="http://schemas.openxmlformats.org/officeDocument/2006/relationships" r:embed="rId3"/>
          <a:stretch>
            <a:fillRect/>
          </a:stretch>
        </a:blipFill>
        <a:ln w="3175" cap="flat" cmpd="sng" algn="ctr">
          <a:solidFill>
            <a:schemeClr val="tx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Russische Federatie</a:t>
          </a:r>
        </a:p>
      </dsp:txBody>
      <dsp:txXfrm>
        <a:off x="4605179" y="1138416"/>
        <a:ext cx="1008707" cy="1008707"/>
      </dsp:txXfrm>
    </dsp:sp>
    <dsp:sp modelId="{A93A7C2E-3530-4A96-AC8D-D837E016319A}">
      <dsp:nvSpPr>
        <dsp:cNvPr id="0" name=""/>
        <dsp:cNvSpPr/>
      </dsp:nvSpPr>
      <dsp:spPr>
        <a:xfrm>
          <a:off x="4363428" y="2643772"/>
          <a:ext cx="1426527" cy="1426527"/>
        </a:xfrm>
        <a:prstGeom prst="ellipse">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Chinese </a:t>
          </a:r>
          <a:r>
            <a:rPr lang="nl-NL" sz="1200" b="1" kern="1200" dirty="0" err="1">
              <a:solidFill>
                <a:schemeClr val="bg1"/>
              </a:solidFill>
            </a:rPr>
            <a:t>Volks-republiek</a:t>
          </a:r>
          <a:endParaRPr lang="nl-NL" sz="1200" b="1" kern="1200" dirty="0">
            <a:solidFill>
              <a:schemeClr val="bg1"/>
            </a:solidFill>
          </a:endParaRPr>
        </a:p>
      </dsp:txBody>
      <dsp:txXfrm>
        <a:off x="4572338" y="2852682"/>
        <a:ext cx="1008707" cy="1008707"/>
      </dsp:txXfrm>
    </dsp:sp>
    <dsp:sp modelId="{9BE679BC-9C68-41CC-95A8-1682540C8F1D}">
      <dsp:nvSpPr>
        <dsp:cNvPr id="0" name=""/>
        <dsp:cNvSpPr/>
      </dsp:nvSpPr>
      <dsp:spPr>
        <a:xfrm>
          <a:off x="2787198" y="3280836"/>
          <a:ext cx="1426527" cy="1426527"/>
        </a:xfrm>
        <a:prstGeom prst="ellipse">
          <a:avLst/>
        </a:prstGeom>
        <a:blipFill rotWithShape="0">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t>Afrikaanse Unie</a:t>
          </a:r>
        </a:p>
      </dsp:txBody>
      <dsp:txXfrm>
        <a:off x="2996108" y="3489746"/>
        <a:ext cx="1008707" cy="1008707"/>
      </dsp:txXfrm>
    </dsp:sp>
    <dsp:sp modelId="{A5651EB8-2A9A-4028-AC4F-3E320B041DE8}">
      <dsp:nvSpPr>
        <dsp:cNvPr id="0" name=""/>
        <dsp:cNvSpPr/>
      </dsp:nvSpPr>
      <dsp:spPr>
        <a:xfrm>
          <a:off x="1208694" y="2643791"/>
          <a:ext cx="1426527" cy="1426527"/>
        </a:xfrm>
        <a:prstGeom prst="ellipse">
          <a:avLst/>
        </a:prstGeom>
        <a:blipFill rotWithShape="0">
          <a:blip xmlns:r="http://schemas.openxmlformats.org/officeDocument/2006/relationships" r:embed="rId6"/>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b" anchorCtr="1">
          <a:noAutofit/>
        </a:bodyPr>
        <a:lstStyle/>
        <a:p>
          <a:pPr marL="0" lvl="0" indent="0" algn="ctr" defTabSz="533400">
            <a:lnSpc>
              <a:spcPct val="90000"/>
            </a:lnSpc>
            <a:spcBef>
              <a:spcPct val="0"/>
            </a:spcBef>
            <a:spcAft>
              <a:spcPct val="35000"/>
            </a:spcAft>
            <a:buNone/>
          </a:pPr>
          <a:r>
            <a:rPr lang="nl-NL" sz="1200" b="1" kern="1200" dirty="0">
              <a:solidFill>
                <a:sysClr val="windowText" lastClr="000000"/>
              </a:solidFill>
            </a:rPr>
            <a:t>Brazilië</a:t>
          </a:r>
        </a:p>
      </dsp:txBody>
      <dsp:txXfrm>
        <a:off x="1417604" y="2852701"/>
        <a:ext cx="1008707" cy="1008707"/>
      </dsp:txXfrm>
    </dsp:sp>
    <dsp:sp modelId="{925D47C8-9DDC-48D0-8FA3-4B49BABEF4F2}">
      <dsp:nvSpPr>
        <dsp:cNvPr id="0" name=""/>
        <dsp:cNvSpPr/>
      </dsp:nvSpPr>
      <dsp:spPr>
        <a:xfrm>
          <a:off x="1280705" y="929498"/>
          <a:ext cx="1426527" cy="1426527"/>
        </a:xfrm>
        <a:prstGeom prst="ellipse">
          <a:avLst/>
        </a:prstGeom>
        <a:blipFill rotWithShape="0">
          <a:blip xmlns:r="http://schemas.openxmlformats.org/officeDocument/2006/relationships" r:embed="rId7"/>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b" anchorCtr="1">
          <a:noAutofit/>
        </a:bodyPr>
        <a:lstStyle/>
        <a:p>
          <a:pPr marL="0" lvl="0" indent="0" algn="ctr" defTabSz="533400">
            <a:lnSpc>
              <a:spcPct val="90000"/>
            </a:lnSpc>
            <a:spcBef>
              <a:spcPct val="0"/>
            </a:spcBef>
            <a:spcAft>
              <a:spcPct val="35000"/>
            </a:spcAft>
            <a:buNone/>
          </a:pPr>
          <a:br>
            <a:rPr lang="nl-NL" sz="1200" b="1" kern="1200" dirty="0">
              <a:solidFill>
                <a:sysClr val="windowText" lastClr="000000"/>
              </a:solidFill>
            </a:rPr>
          </a:br>
          <a:r>
            <a:rPr lang="nl-NL" sz="1200" b="1" kern="1200" dirty="0">
              <a:solidFill>
                <a:sysClr val="windowText" lastClr="000000"/>
              </a:solidFill>
            </a:rPr>
            <a:t>Verenigde Staten</a:t>
          </a:r>
        </a:p>
      </dsp:txBody>
      <dsp:txXfrm>
        <a:off x="1489615" y="1138408"/>
        <a:ext cx="1008707" cy="1008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7D58-6183-439D-9BF6-57CE3B265EDF}">
      <dsp:nvSpPr>
        <dsp:cNvPr id="0" name=""/>
        <dsp:cNvSpPr/>
      </dsp:nvSpPr>
      <dsp:spPr>
        <a:xfrm>
          <a:off x="2611985" y="4063540"/>
          <a:ext cx="1799992" cy="1079995"/>
        </a:xfrm>
        <a:prstGeom prst="round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Verenigde Naties</a:t>
          </a:r>
        </a:p>
      </dsp:txBody>
      <dsp:txXfrm>
        <a:off x="2664706" y="4116261"/>
        <a:ext cx="1694550" cy="974553"/>
      </dsp:txXfrm>
    </dsp:sp>
    <dsp:sp modelId="{33D65E72-666E-4DA5-8297-647B59E63877}">
      <dsp:nvSpPr>
        <dsp:cNvPr id="0" name=""/>
        <dsp:cNvSpPr/>
      </dsp:nvSpPr>
      <dsp:spPr>
        <a:xfrm>
          <a:off x="641351" y="2004769"/>
          <a:ext cx="1800006" cy="1079995"/>
        </a:xfrm>
        <a:prstGeom prst="roundRect">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Europese Unie</a:t>
          </a:r>
        </a:p>
      </dsp:txBody>
      <dsp:txXfrm>
        <a:off x="694072" y="2057490"/>
        <a:ext cx="1694564" cy="974553"/>
      </dsp:txXfrm>
    </dsp:sp>
    <dsp:sp modelId="{E0D225A6-7EAF-4311-A34C-A2CB70BEE4AE}">
      <dsp:nvSpPr>
        <dsp:cNvPr id="0" name=""/>
        <dsp:cNvSpPr/>
      </dsp:nvSpPr>
      <dsp:spPr>
        <a:xfrm>
          <a:off x="4601785" y="2009470"/>
          <a:ext cx="1800006" cy="1079995"/>
        </a:xfrm>
        <a:prstGeom prst="roundRect">
          <a:avLst/>
        </a:prstGeom>
        <a:blipFill rotWithShape="0">
          <a:blip xmlns:r="http://schemas.openxmlformats.org/officeDocument/2006/relationships" r:embed="rId3"/>
          <a:stretch>
            <a:fillRect/>
          </a:stretch>
        </a:blipFill>
        <a:ln w="3175" cap="flat" cmpd="sng" algn="ctr">
          <a:solidFill>
            <a:schemeClr val="tx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Russische Federatie</a:t>
          </a:r>
        </a:p>
      </dsp:txBody>
      <dsp:txXfrm>
        <a:off x="4654506" y="2062191"/>
        <a:ext cx="1694564" cy="974553"/>
      </dsp:txXfrm>
    </dsp:sp>
    <dsp:sp modelId="{A93A7C2E-3530-4A96-AC8D-D837E016319A}">
      <dsp:nvSpPr>
        <dsp:cNvPr id="0" name=""/>
        <dsp:cNvSpPr/>
      </dsp:nvSpPr>
      <dsp:spPr>
        <a:xfrm>
          <a:off x="4608508" y="792076"/>
          <a:ext cx="1800006" cy="1079995"/>
        </a:xfrm>
        <a:prstGeom prst="roundRect">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Chinese </a:t>
          </a:r>
          <a:r>
            <a:rPr lang="nl-NL" sz="1200" b="1" kern="1200" dirty="0" err="1">
              <a:solidFill>
                <a:schemeClr val="bg1"/>
              </a:solidFill>
            </a:rPr>
            <a:t>Volks-republiek</a:t>
          </a:r>
          <a:endParaRPr lang="nl-NL" sz="1200" b="1" kern="1200" dirty="0">
            <a:solidFill>
              <a:schemeClr val="bg1"/>
            </a:solidFill>
          </a:endParaRPr>
        </a:p>
      </dsp:txBody>
      <dsp:txXfrm>
        <a:off x="4661229" y="844797"/>
        <a:ext cx="1694564" cy="974553"/>
      </dsp:txXfrm>
    </dsp:sp>
    <dsp:sp modelId="{9BE679BC-9C68-41CC-95A8-1682540C8F1D}">
      <dsp:nvSpPr>
        <dsp:cNvPr id="0" name=""/>
        <dsp:cNvSpPr/>
      </dsp:nvSpPr>
      <dsp:spPr>
        <a:xfrm>
          <a:off x="641330" y="3255503"/>
          <a:ext cx="1800006" cy="1079995"/>
        </a:xfrm>
        <a:prstGeom prst="roundRect">
          <a:avLst/>
        </a:prstGeom>
        <a:blipFill rotWithShape="0">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t>Afrikaanse Unie</a:t>
          </a:r>
        </a:p>
      </dsp:txBody>
      <dsp:txXfrm>
        <a:off x="694051" y="3308224"/>
        <a:ext cx="1694564" cy="974553"/>
      </dsp:txXfrm>
    </dsp:sp>
    <dsp:sp modelId="{A5651EB8-2A9A-4028-AC4F-3E320B041DE8}">
      <dsp:nvSpPr>
        <dsp:cNvPr id="0" name=""/>
        <dsp:cNvSpPr/>
      </dsp:nvSpPr>
      <dsp:spPr>
        <a:xfrm>
          <a:off x="4608715" y="3233601"/>
          <a:ext cx="1800006" cy="1079995"/>
        </a:xfrm>
        <a:prstGeom prst="roundRect">
          <a:avLst/>
        </a:prstGeom>
        <a:blipFill rotWithShape="0">
          <a:blip xmlns:r="http://schemas.openxmlformats.org/officeDocument/2006/relationships" r:embed="rId6"/>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b" anchorCtr="1">
          <a:noAutofit/>
        </a:bodyPr>
        <a:lstStyle/>
        <a:p>
          <a:pPr marL="0" lvl="0" indent="0" algn="ctr" defTabSz="533400">
            <a:lnSpc>
              <a:spcPct val="90000"/>
            </a:lnSpc>
            <a:spcBef>
              <a:spcPct val="0"/>
            </a:spcBef>
            <a:spcAft>
              <a:spcPct val="35000"/>
            </a:spcAft>
            <a:buNone/>
          </a:pPr>
          <a:r>
            <a:rPr lang="nl-NL" sz="1200" b="1" kern="1200" dirty="0">
              <a:solidFill>
                <a:sysClr val="windowText" lastClr="000000"/>
              </a:solidFill>
            </a:rPr>
            <a:t>Brazilië</a:t>
          </a:r>
        </a:p>
      </dsp:txBody>
      <dsp:txXfrm>
        <a:off x="4661436" y="3286322"/>
        <a:ext cx="1694564" cy="974553"/>
      </dsp:txXfrm>
    </dsp:sp>
    <dsp:sp modelId="{925D47C8-9DDC-48D0-8FA3-4B49BABEF4F2}">
      <dsp:nvSpPr>
        <dsp:cNvPr id="0" name=""/>
        <dsp:cNvSpPr/>
      </dsp:nvSpPr>
      <dsp:spPr>
        <a:xfrm>
          <a:off x="641355" y="749339"/>
          <a:ext cx="1800006" cy="1079995"/>
        </a:xfrm>
        <a:prstGeom prst="roundRect">
          <a:avLst/>
        </a:prstGeom>
        <a:blipFill rotWithShape="0">
          <a:blip xmlns:r="http://schemas.openxmlformats.org/officeDocument/2006/relationships" r:embed="rId7"/>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b" anchorCtr="1">
          <a:noAutofit/>
        </a:bodyPr>
        <a:lstStyle/>
        <a:p>
          <a:pPr marL="0" lvl="0" indent="0" algn="ctr" defTabSz="533400">
            <a:lnSpc>
              <a:spcPct val="90000"/>
            </a:lnSpc>
            <a:spcBef>
              <a:spcPct val="0"/>
            </a:spcBef>
            <a:spcAft>
              <a:spcPct val="35000"/>
            </a:spcAft>
            <a:buNone/>
          </a:pPr>
          <a:br>
            <a:rPr lang="nl-NL" sz="1200" b="1" kern="1200" dirty="0">
              <a:solidFill>
                <a:sysClr val="windowText" lastClr="000000"/>
              </a:solidFill>
            </a:rPr>
          </a:br>
          <a:r>
            <a:rPr lang="nl-NL" sz="1200" b="1" kern="1200" dirty="0">
              <a:solidFill>
                <a:sysClr val="windowText" lastClr="000000"/>
              </a:solidFill>
            </a:rPr>
            <a:t>Verenigde Staten</a:t>
          </a:r>
        </a:p>
      </dsp:txBody>
      <dsp:txXfrm>
        <a:off x="694076" y="802060"/>
        <a:ext cx="1694564" cy="974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7D58-6183-439D-9BF6-57CE3B265EDF}">
      <dsp:nvSpPr>
        <dsp:cNvPr id="0" name=""/>
        <dsp:cNvSpPr/>
      </dsp:nvSpPr>
      <dsp:spPr>
        <a:xfrm>
          <a:off x="2611985" y="4063540"/>
          <a:ext cx="1799992" cy="1079995"/>
        </a:xfrm>
        <a:prstGeom prst="round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Verenigde Naties</a:t>
          </a:r>
        </a:p>
      </dsp:txBody>
      <dsp:txXfrm>
        <a:off x="2664706" y="4116261"/>
        <a:ext cx="1694550" cy="974553"/>
      </dsp:txXfrm>
    </dsp:sp>
    <dsp:sp modelId="{33D65E72-666E-4DA5-8297-647B59E63877}">
      <dsp:nvSpPr>
        <dsp:cNvPr id="0" name=""/>
        <dsp:cNvSpPr/>
      </dsp:nvSpPr>
      <dsp:spPr>
        <a:xfrm>
          <a:off x="641351" y="2004769"/>
          <a:ext cx="1800006" cy="1079995"/>
        </a:xfrm>
        <a:prstGeom prst="roundRect">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Europese Unie</a:t>
          </a:r>
        </a:p>
      </dsp:txBody>
      <dsp:txXfrm>
        <a:off x="694072" y="2057490"/>
        <a:ext cx="1694564" cy="974553"/>
      </dsp:txXfrm>
    </dsp:sp>
    <dsp:sp modelId="{E0D225A6-7EAF-4311-A34C-A2CB70BEE4AE}">
      <dsp:nvSpPr>
        <dsp:cNvPr id="0" name=""/>
        <dsp:cNvSpPr/>
      </dsp:nvSpPr>
      <dsp:spPr>
        <a:xfrm>
          <a:off x="4601785" y="2009470"/>
          <a:ext cx="1800006" cy="1079995"/>
        </a:xfrm>
        <a:prstGeom prst="roundRect">
          <a:avLst/>
        </a:prstGeom>
        <a:blipFill rotWithShape="0">
          <a:blip xmlns:r="http://schemas.openxmlformats.org/officeDocument/2006/relationships" r:embed="rId3"/>
          <a:stretch>
            <a:fillRect/>
          </a:stretch>
        </a:blipFill>
        <a:ln w="3175" cap="flat" cmpd="sng" algn="ctr">
          <a:solidFill>
            <a:schemeClr val="tx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Russische Federatie</a:t>
          </a:r>
        </a:p>
      </dsp:txBody>
      <dsp:txXfrm>
        <a:off x="4654506" y="2062191"/>
        <a:ext cx="1694564" cy="974553"/>
      </dsp:txXfrm>
    </dsp:sp>
    <dsp:sp modelId="{A93A7C2E-3530-4A96-AC8D-D837E016319A}">
      <dsp:nvSpPr>
        <dsp:cNvPr id="0" name=""/>
        <dsp:cNvSpPr/>
      </dsp:nvSpPr>
      <dsp:spPr>
        <a:xfrm>
          <a:off x="4608508" y="792076"/>
          <a:ext cx="1800006" cy="1079995"/>
        </a:xfrm>
        <a:prstGeom prst="roundRect">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Chinese </a:t>
          </a:r>
          <a:r>
            <a:rPr lang="nl-NL" sz="1200" b="1" kern="1200" dirty="0" err="1">
              <a:solidFill>
                <a:schemeClr val="bg1"/>
              </a:solidFill>
            </a:rPr>
            <a:t>Volks-republiek</a:t>
          </a:r>
          <a:endParaRPr lang="nl-NL" sz="1200" b="1" kern="1200" dirty="0">
            <a:solidFill>
              <a:schemeClr val="bg1"/>
            </a:solidFill>
          </a:endParaRPr>
        </a:p>
      </dsp:txBody>
      <dsp:txXfrm>
        <a:off x="4661229" y="844797"/>
        <a:ext cx="1694564" cy="974553"/>
      </dsp:txXfrm>
    </dsp:sp>
    <dsp:sp modelId="{9BE679BC-9C68-41CC-95A8-1682540C8F1D}">
      <dsp:nvSpPr>
        <dsp:cNvPr id="0" name=""/>
        <dsp:cNvSpPr/>
      </dsp:nvSpPr>
      <dsp:spPr>
        <a:xfrm>
          <a:off x="641330" y="3255503"/>
          <a:ext cx="1800006" cy="1079995"/>
        </a:xfrm>
        <a:prstGeom prst="roundRect">
          <a:avLst/>
        </a:prstGeom>
        <a:blipFill rotWithShape="0">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dirty="0"/>
            <a:t>Afrikaanse Unie</a:t>
          </a:r>
        </a:p>
      </dsp:txBody>
      <dsp:txXfrm>
        <a:off x="694051" y="3308224"/>
        <a:ext cx="1694564" cy="974553"/>
      </dsp:txXfrm>
    </dsp:sp>
    <dsp:sp modelId="{A5651EB8-2A9A-4028-AC4F-3E320B041DE8}">
      <dsp:nvSpPr>
        <dsp:cNvPr id="0" name=""/>
        <dsp:cNvSpPr/>
      </dsp:nvSpPr>
      <dsp:spPr>
        <a:xfrm>
          <a:off x="4608715" y="3233601"/>
          <a:ext cx="1800006" cy="1079995"/>
        </a:xfrm>
        <a:prstGeom prst="roundRect">
          <a:avLst/>
        </a:prstGeom>
        <a:blipFill rotWithShape="0">
          <a:blip xmlns:r="http://schemas.openxmlformats.org/officeDocument/2006/relationships" r:embed="rId6"/>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b" anchorCtr="1">
          <a:noAutofit/>
        </a:bodyPr>
        <a:lstStyle/>
        <a:p>
          <a:pPr marL="0" lvl="0" indent="0" algn="ctr" defTabSz="533400">
            <a:lnSpc>
              <a:spcPct val="90000"/>
            </a:lnSpc>
            <a:spcBef>
              <a:spcPct val="0"/>
            </a:spcBef>
            <a:spcAft>
              <a:spcPct val="35000"/>
            </a:spcAft>
            <a:buNone/>
          </a:pPr>
          <a:r>
            <a:rPr lang="nl-NL" sz="1200" b="1" kern="1200" dirty="0">
              <a:solidFill>
                <a:sysClr val="windowText" lastClr="000000"/>
              </a:solidFill>
            </a:rPr>
            <a:t>Brazilië</a:t>
          </a:r>
        </a:p>
      </dsp:txBody>
      <dsp:txXfrm>
        <a:off x="4661436" y="3286322"/>
        <a:ext cx="1694564" cy="974553"/>
      </dsp:txXfrm>
    </dsp:sp>
    <dsp:sp modelId="{925D47C8-9DDC-48D0-8FA3-4B49BABEF4F2}">
      <dsp:nvSpPr>
        <dsp:cNvPr id="0" name=""/>
        <dsp:cNvSpPr/>
      </dsp:nvSpPr>
      <dsp:spPr>
        <a:xfrm>
          <a:off x="641355" y="749339"/>
          <a:ext cx="1800006" cy="1079995"/>
        </a:xfrm>
        <a:prstGeom prst="roundRect">
          <a:avLst/>
        </a:prstGeom>
        <a:blipFill rotWithShape="0">
          <a:blip xmlns:r="http://schemas.openxmlformats.org/officeDocument/2006/relationships" r:embed="rId7"/>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b" anchorCtr="1">
          <a:noAutofit/>
        </a:bodyPr>
        <a:lstStyle/>
        <a:p>
          <a:pPr marL="0" lvl="0" indent="0" algn="ctr" defTabSz="533400">
            <a:lnSpc>
              <a:spcPct val="90000"/>
            </a:lnSpc>
            <a:spcBef>
              <a:spcPct val="0"/>
            </a:spcBef>
            <a:spcAft>
              <a:spcPct val="35000"/>
            </a:spcAft>
            <a:buNone/>
          </a:pPr>
          <a:br>
            <a:rPr lang="nl-NL" sz="1200" b="1" kern="1200" dirty="0">
              <a:solidFill>
                <a:sysClr val="windowText" lastClr="000000"/>
              </a:solidFill>
            </a:rPr>
          </a:br>
          <a:r>
            <a:rPr lang="nl-NL" sz="1200" b="1" kern="1200" dirty="0">
              <a:solidFill>
                <a:sysClr val="windowText" lastClr="000000"/>
              </a:solidFill>
            </a:rPr>
            <a:t>Verenigde Staten</a:t>
          </a:r>
        </a:p>
      </dsp:txBody>
      <dsp:txXfrm>
        <a:off x="694076" y="802060"/>
        <a:ext cx="1694564" cy="97455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4CA7756E-E64E-4CEB-9E9F-77FF696CE652}" type="slidenum">
              <a:rPr lang="nl-NL" smtClean="0"/>
              <a:pPr/>
              <a:t>‹nr.›</a:t>
            </a:fld>
            <a:endParaRPr lang="nl-NL"/>
          </a:p>
        </p:txBody>
      </p:sp>
    </p:spTree>
    <p:extLst>
      <p:ext uri="{BB962C8B-B14F-4D97-AF65-F5344CB8AC3E}">
        <p14:creationId xmlns:p14="http://schemas.microsoft.com/office/powerpoint/2010/main" val="120031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F1BCA116-8DF4-46AC-8560-86A7655E6603}" type="datetimeFigureOut">
              <a:rPr lang="nl-NL" smtClean="0"/>
              <a:pPr/>
              <a:t>14-11-2023</a:t>
            </a:fld>
            <a:endParaRPr lang="nl-NL"/>
          </a:p>
        </p:txBody>
      </p:sp>
      <p:sp>
        <p:nvSpPr>
          <p:cNvPr id="4" name="Tijdelijke aanduiding voor dia-afbeelding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35D03535-BDB8-451F-89DE-15DD65551BB5}" type="slidenum">
              <a:rPr lang="nl-NL" smtClean="0"/>
              <a:pPr/>
              <a:t>‹nr.›</a:t>
            </a:fld>
            <a:endParaRPr lang="nl-NL"/>
          </a:p>
        </p:txBody>
      </p:sp>
    </p:spTree>
    <p:extLst>
      <p:ext uri="{BB962C8B-B14F-4D97-AF65-F5344CB8AC3E}">
        <p14:creationId xmlns:p14="http://schemas.microsoft.com/office/powerpoint/2010/main" val="120954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aan het begin van de eerste en tweede spelrondes.</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16</a:t>
            </a:fld>
            <a:endParaRPr lang="nl-NL"/>
          </a:p>
        </p:txBody>
      </p:sp>
    </p:spTree>
    <p:extLst>
      <p:ext uri="{BB962C8B-B14F-4D97-AF65-F5344CB8AC3E}">
        <p14:creationId xmlns:p14="http://schemas.microsoft.com/office/powerpoint/2010/main" val="36192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U kunt de leerlingen vragen bij welk</a:t>
            </a:r>
            <a:r>
              <a:rPr lang="nl-NL" baseline="0" dirty="0"/>
              <a:t> kenmerk van schema 1 (uit h.1) het begrip ‘beleid’ het beste past. </a:t>
            </a:r>
            <a:r>
              <a:rPr lang="nl-NL" baseline="0" dirty="0" err="1"/>
              <a:t>Antw</a:t>
            </a:r>
            <a:r>
              <a:rPr lang="nl-NL" baseline="0" dirty="0"/>
              <a:t>: bij de derde (ideologie). Het vierde kenmerk past uiteraard ook goed.</a:t>
            </a:r>
            <a:endParaRPr lang="nl-NL" dirty="0"/>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28</a:t>
            </a:fld>
            <a:endParaRPr lang="nl-NL"/>
          </a:p>
        </p:txBody>
      </p:sp>
    </p:spTree>
    <p:extLst>
      <p:ext uri="{BB962C8B-B14F-4D97-AF65-F5344CB8AC3E}">
        <p14:creationId xmlns:p14="http://schemas.microsoft.com/office/powerpoint/2010/main" val="96653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U kunt de leerlingen vragen bij welk</a:t>
            </a:r>
            <a:r>
              <a:rPr lang="nl-NL" baseline="0" dirty="0"/>
              <a:t> kenmerk van schema 1 (uit h.1) het begrip ‘compromis’ het beste past. </a:t>
            </a:r>
            <a:r>
              <a:rPr lang="nl-NL" baseline="0" dirty="0" err="1"/>
              <a:t>Antw</a:t>
            </a:r>
            <a:r>
              <a:rPr lang="nl-NL" baseline="0" dirty="0"/>
              <a:t>: bij de zesde (voorlopig beste oplossing). Vijfde kenmerk past overigens ook goed.</a:t>
            </a:r>
            <a:endParaRPr lang="nl-NL" dirty="0"/>
          </a:p>
          <a:p>
            <a:endParaRPr lang="nl-NL" dirty="0"/>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29</a:t>
            </a:fld>
            <a:endParaRPr lang="nl-NL"/>
          </a:p>
        </p:txBody>
      </p:sp>
    </p:spTree>
    <p:extLst>
      <p:ext uri="{BB962C8B-B14F-4D97-AF65-F5344CB8AC3E}">
        <p14:creationId xmlns:p14="http://schemas.microsoft.com/office/powerpoint/2010/main" val="153431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communiceren kan leiden tot het nemen van een beslissing die in het eigenbelang lijkt,</a:t>
            </a:r>
            <a:r>
              <a:rPr lang="nl-NL" baseline="0" dirty="0"/>
              <a:t> maar de keuzes van twee actoren blijkt dan tegen ieders belang te zijn. Niet communiceren =&gt; slechte keuzes.</a:t>
            </a:r>
            <a:endParaRPr lang="nl-NL" dirty="0"/>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32</a:t>
            </a:fld>
            <a:endParaRPr lang="nl-NL"/>
          </a:p>
        </p:txBody>
      </p:sp>
    </p:spTree>
    <p:extLst>
      <p:ext uri="{BB962C8B-B14F-4D97-AF65-F5344CB8AC3E}">
        <p14:creationId xmlns:p14="http://schemas.microsoft.com/office/powerpoint/2010/main" val="5125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M.A.D. =</a:t>
            </a:r>
            <a:r>
              <a:rPr lang="nl-NL" dirty="0" err="1"/>
              <a:t>mutually</a:t>
            </a:r>
            <a:r>
              <a:rPr lang="nl-NL" baseline="0" dirty="0"/>
              <a:t> </a:t>
            </a:r>
            <a:r>
              <a:rPr lang="nl-NL" baseline="0" dirty="0" err="1"/>
              <a:t>assured</a:t>
            </a:r>
            <a:r>
              <a:rPr lang="nl-NL" baseline="0" dirty="0"/>
              <a:t> </a:t>
            </a:r>
            <a:r>
              <a:rPr lang="nl-NL" baseline="0" dirty="0" err="1"/>
              <a:t>destruction</a:t>
            </a:r>
            <a:r>
              <a:rPr lang="nl-NL" baseline="0" dirty="0"/>
              <a:t>, wederzijdse verzekerde vernietiging: omdat Rusland en Amerika ervan overtuigd waren dat ze elkaar bij een atoomoorlog zouden vernietigen en zelf ook vernietigd zouden worden, was vrede de enige optie. Anders gezegd: de enige twee uitkomsten uit een </a:t>
            </a:r>
            <a:r>
              <a:rPr lang="nl-NL" baseline="0" dirty="0" err="1"/>
              <a:t>chicken</a:t>
            </a:r>
            <a:r>
              <a:rPr lang="nl-NL" baseline="0" dirty="0"/>
              <a:t> game zijn de beslissing van één </a:t>
            </a:r>
            <a:r>
              <a:rPr lang="nl-NL" baseline="0" dirty="0" err="1"/>
              <a:t>actor</a:t>
            </a:r>
            <a:r>
              <a:rPr lang="nl-NL" baseline="0" dirty="0"/>
              <a:t> om een </a:t>
            </a:r>
            <a:r>
              <a:rPr lang="nl-NL" baseline="0" dirty="0" err="1"/>
              <a:t>chicken</a:t>
            </a:r>
            <a:r>
              <a:rPr lang="nl-NL" baseline="0" dirty="0"/>
              <a:t> te zijn of een compromis van beide actoren.</a:t>
            </a:r>
            <a:endParaRPr lang="nl-NL" dirty="0"/>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33</a:t>
            </a:fld>
            <a:endParaRPr lang="nl-NL"/>
          </a:p>
        </p:txBody>
      </p:sp>
    </p:spTree>
    <p:extLst>
      <p:ext uri="{BB962C8B-B14F-4D97-AF65-F5344CB8AC3E}">
        <p14:creationId xmlns:p14="http://schemas.microsoft.com/office/powerpoint/2010/main" val="412136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Een bekende metafoor die het </a:t>
            </a:r>
            <a:r>
              <a:rPr lang="nl-NL" dirty="0" err="1"/>
              <a:t>Thomas-theorema</a:t>
            </a:r>
            <a:r>
              <a:rPr lang="nl-NL" dirty="0"/>
              <a:t> illustreert,</a:t>
            </a:r>
            <a:r>
              <a:rPr lang="nl-NL" baseline="0" dirty="0"/>
              <a:t> is die van de Indiase </a:t>
            </a:r>
            <a:r>
              <a:rPr lang="nl-NL" b="1" baseline="0" dirty="0"/>
              <a:t>blinde</a:t>
            </a:r>
            <a:r>
              <a:rPr lang="nl-NL" baseline="0" dirty="0"/>
              <a:t> wijzen die voor het eerst een olifant ontmoetten. De eerste voelde aan de tand en dacht dat het een speer was, de tweede voelde de slurf en dacht dat hij een slang voelde. De derde voelde de oren en dacht dat het een waaier was, de vierde voelde de buik en dacht dat hij een muur voelde, de vijfde voelde de poten van de olifant en dacht aan een pilaar en de laatste voelde de staart van de olifant en dacht dat het om een touw ging.</a:t>
            </a:r>
          </a:p>
          <a:p>
            <a:r>
              <a:rPr lang="nl-NL" dirty="0"/>
              <a:t>( http://en.wikipedia.org/wiki/Blind_Men_and_an_Elephant )</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34</a:t>
            </a:fld>
            <a:endParaRPr lang="nl-NL"/>
          </a:p>
        </p:txBody>
      </p:sp>
    </p:spTree>
    <p:extLst>
      <p:ext uri="{BB962C8B-B14F-4D97-AF65-F5344CB8AC3E}">
        <p14:creationId xmlns:p14="http://schemas.microsoft.com/office/powerpoint/2010/main" val="60017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als u een nieuwsbericht wilt tonen over een ramp in Afrika.</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18</a:t>
            </a:fld>
            <a:endParaRPr lang="nl-NL"/>
          </a:p>
        </p:txBody>
      </p:sp>
    </p:spTree>
    <p:extLst>
      <p:ext uri="{BB962C8B-B14F-4D97-AF65-F5344CB8AC3E}">
        <p14:creationId xmlns:p14="http://schemas.microsoft.com/office/powerpoint/2010/main" val="64495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als u een nieuwsbericht wilt tonen over een ramp in Afrika.</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19</a:t>
            </a:fld>
            <a:endParaRPr lang="nl-NL"/>
          </a:p>
        </p:txBody>
      </p:sp>
    </p:spTree>
    <p:extLst>
      <p:ext uri="{BB962C8B-B14F-4D97-AF65-F5344CB8AC3E}">
        <p14:creationId xmlns:p14="http://schemas.microsoft.com/office/powerpoint/2010/main" val="296691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als u een nieuwsbericht wilt tonen over een ramp in Afrika.</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20</a:t>
            </a:fld>
            <a:endParaRPr lang="nl-NL"/>
          </a:p>
        </p:txBody>
      </p:sp>
    </p:spTree>
    <p:extLst>
      <p:ext uri="{BB962C8B-B14F-4D97-AF65-F5344CB8AC3E}">
        <p14:creationId xmlns:p14="http://schemas.microsoft.com/office/powerpoint/2010/main" val="168728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als u een nieuwsbericht wilt tonen over een ramp in China.</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21</a:t>
            </a:fld>
            <a:endParaRPr lang="nl-NL"/>
          </a:p>
        </p:txBody>
      </p:sp>
    </p:spTree>
    <p:extLst>
      <p:ext uri="{BB962C8B-B14F-4D97-AF65-F5344CB8AC3E}">
        <p14:creationId xmlns:p14="http://schemas.microsoft.com/office/powerpoint/2010/main" val="343002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als u een nieuwsbericht wilt tonen over een ramp in de VS.</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22</a:t>
            </a:fld>
            <a:endParaRPr lang="nl-NL"/>
          </a:p>
        </p:txBody>
      </p:sp>
    </p:spTree>
    <p:extLst>
      <p:ext uri="{BB962C8B-B14F-4D97-AF65-F5344CB8AC3E}">
        <p14:creationId xmlns:p14="http://schemas.microsoft.com/office/powerpoint/2010/main" val="16798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als u een nieuwsbericht wilt tonen over een ramp in de EU.</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23</a:t>
            </a:fld>
            <a:endParaRPr lang="nl-NL"/>
          </a:p>
        </p:txBody>
      </p:sp>
    </p:spTree>
    <p:extLst>
      <p:ext uri="{BB962C8B-B14F-4D97-AF65-F5344CB8AC3E}">
        <p14:creationId xmlns:p14="http://schemas.microsoft.com/office/powerpoint/2010/main" val="144072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dia kunt u tonen aan het eind van de twee spelrondes. Vergeet ook het huiswerk niet.</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24</a:t>
            </a:fld>
            <a:endParaRPr lang="nl-NL"/>
          </a:p>
        </p:txBody>
      </p:sp>
    </p:spTree>
    <p:extLst>
      <p:ext uri="{BB962C8B-B14F-4D97-AF65-F5344CB8AC3E}">
        <p14:creationId xmlns:p14="http://schemas.microsoft.com/office/powerpoint/2010/main" val="56081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Opdr</a:t>
            </a:r>
            <a:r>
              <a:rPr lang="nl-NL" dirty="0"/>
              <a:t>. 28 bevat botsingen die de leerlingen zelf hebben kunnen zien.</a:t>
            </a:r>
          </a:p>
        </p:txBody>
      </p:sp>
      <p:sp>
        <p:nvSpPr>
          <p:cNvPr id="4" name="Tijdelijke aanduiding voor dianummer 3"/>
          <p:cNvSpPr>
            <a:spLocks noGrp="1"/>
          </p:cNvSpPr>
          <p:nvPr>
            <p:ph type="sldNum" sz="quarter" idx="10"/>
          </p:nvPr>
        </p:nvSpPr>
        <p:spPr/>
        <p:txBody>
          <a:bodyPr/>
          <a:lstStyle/>
          <a:p>
            <a:fld id="{35D03535-BDB8-451F-89DE-15DD65551BB5}" type="slidenum">
              <a:rPr lang="nl-NL" smtClean="0"/>
              <a:pPr/>
              <a:t>27</a:t>
            </a:fld>
            <a:endParaRPr lang="nl-NL"/>
          </a:p>
        </p:txBody>
      </p:sp>
    </p:spTree>
    <p:extLst>
      <p:ext uri="{BB962C8B-B14F-4D97-AF65-F5344CB8AC3E}">
        <p14:creationId xmlns:p14="http://schemas.microsoft.com/office/powerpoint/2010/main" val="412806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Afgeronde rechthoe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nl-NL"/>
              <a:t>Klik om de stijl te bewerken</a:t>
            </a:r>
            <a:endParaRPr kumimoji="0" lang="en-US"/>
          </a:p>
        </p:txBody>
      </p:sp>
      <p:sp>
        <p:nvSpPr>
          <p:cNvPr id="20" name="Ond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het opmaakprofiel van de modelondertitel te bewerken</a:t>
            </a:r>
            <a:endParaRPr kumimoji="0" lang="en-US"/>
          </a:p>
        </p:txBody>
      </p:sp>
      <p:sp>
        <p:nvSpPr>
          <p:cNvPr id="19" name="Tijdelijke aanduiding voor datum 18"/>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11" name="Tijdelijke aanduiding voor dianummer 10"/>
          <p:cNvSpPr>
            <a:spLocks noGrp="1"/>
          </p:cNvSpPr>
          <p:nvPr>
            <p:ph type="sldNum" sz="quarter" idx="12"/>
          </p:nvPr>
        </p:nvSpPr>
        <p:spPr/>
        <p:txBody>
          <a:bodyPr/>
          <a:lstStyle/>
          <a:p>
            <a:fld id="{D89F27B6-204F-4656-B7E6-A2DFCE6C67F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502920" y="530352"/>
            <a:ext cx="8183880" cy="4187952"/>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43B52D-A451-4274-BF9E-CD6AFD3BA9A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533404"/>
            <a:ext cx="1981200" cy="5257799"/>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533400" y="533402"/>
            <a:ext cx="5943600" cy="5257801"/>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9D4A0E-7EF1-44AA-9FB4-1046EECD452C}"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1371600" y="533400"/>
            <a:ext cx="75438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1371600" y="1981200"/>
            <a:ext cx="37338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5257800" y="1981200"/>
            <a:ext cx="3733800" cy="4114800"/>
          </a:xfrm>
        </p:spPr>
        <p:txBody>
          <a:bodyPr/>
          <a:lstStyle/>
          <a:p>
            <a:endParaRPr lang="nl-NL"/>
          </a:p>
        </p:txBody>
      </p:sp>
      <p:sp>
        <p:nvSpPr>
          <p:cNvPr id="5" name="Tijdelijke aanduiding voor datum 4"/>
          <p:cNvSpPr>
            <a:spLocks noGrp="1"/>
          </p:cNvSpPr>
          <p:nvPr>
            <p:ph type="dt" sz="half" idx="10"/>
          </p:nvPr>
        </p:nvSpPr>
        <p:spPr>
          <a:xfrm>
            <a:off x="1371600" y="6248400"/>
            <a:ext cx="16764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429000" y="6248400"/>
            <a:ext cx="3429000" cy="45720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7239000" y="6248400"/>
            <a:ext cx="1905000" cy="457200"/>
          </a:xfrm>
        </p:spPr>
        <p:txBody>
          <a:bodyPr/>
          <a:lstStyle>
            <a:lvl1pPr>
              <a:defRPr/>
            </a:lvl1pPr>
          </a:lstStyle>
          <a:p>
            <a:fld id="{E952D8ED-EC95-4B11-B0C9-CF159EF8EA76}"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a:xfrm>
            <a:off x="502920" y="530352"/>
            <a:ext cx="8183880" cy="418795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8E21505-72B1-4872-ADE8-8678775F62B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Afgeronde rechthoe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fgeronde rechthoe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53AFA18-29D4-4891-8E15-DC57A3DD8F1E}"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A091EF-CD54-4DE5-9119-F4ADDB94E54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F8B83B7-BAF8-4848-B07B-2CFB6944388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C463239-CDF4-441C-8A29-0FBAA32310C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563260C-13FD-49CB-B6CE-BE3C90C06471}"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55B8FB2-F63E-4586-A7EE-FCB2240D8E8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nd enkele hoek rechthoek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F75209-CB64-4562-A68C-AAB62648AF70}" type="slidenum">
              <a:rPr lang="nl-NL" smtClean="0"/>
              <a:pPr/>
              <a:t>‹nr.›</a:t>
            </a:fld>
            <a:endParaRPr lang="nl-NL"/>
          </a:p>
        </p:txBody>
      </p:sp>
      <p:sp>
        <p:nvSpPr>
          <p:cNvPr id="3" name="Tijdelijke aanduiding voor afbeelding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nl-NL"/>
              <a:t>Klik op het pictogram als u een afbeelding wilt toevoegen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Afgeronde rechthoe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jdelijke aanduiding voor titel 12"/>
          <p:cNvSpPr>
            <a:spLocks noGrp="1"/>
          </p:cNvSpPr>
          <p:nvPr>
            <p:ph type="title"/>
          </p:nvPr>
        </p:nvSpPr>
        <p:spPr>
          <a:xfrm>
            <a:off x="502920" y="4985590"/>
            <a:ext cx="8183880" cy="1051560"/>
          </a:xfrm>
          <a:prstGeom prst="rect">
            <a:avLst/>
          </a:prstGeom>
        </p:spPr>
        <p:txBody>
          <a:bodyPr vert="horz" anchor="b">
            <a:normAutofit/>
          </a:bodyPr>
          <a:lstStyle/>
          <a:p>
            <a:r>
              <a:rPr kumimoji="0" lang="nl-NL"/>
              <a:t>Klik om de stijl te bewerken</a:t>
            </a:r>
            <a:endParaRPr kumimoji="0" lang="en-US"/>
          </a:p>
        </p:txBody>
      </p:sp>
      <p:sp>
        <p:nvSpPr>
          <p:cNvPr id="4" name="Tijdelijke aanduiding voor tekst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25" name="Tijdelijke aanduiding voor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nl-NL"/>
          </a:p>
        </p:txBody>
      </p:sp>
      <p:sp>
        <p:nvSpPr>
          <p:cNvPr id="18" name="Tijdelijke aanduiding voor voettekst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nl-NL"/>
          </a:p>
        </p:txBody>
      </p:sp>
      <p:sp>
        <p:nvSpPr>
          <p:cNvPr id="5" name="Tijdelijke aanduiding voor dianumm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D4F3D0B-9D05-4BDC-80FE-46D5761FCF41}"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commons.wikimedia.org/wiki/File:Vladimir_Putin_12015.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hyperlink" Target="http://nos.nl/video/345955-rode-kruis-waarschuwt-voor-humanitaire-ramp-in-sahe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nos.nl/video/241684-ontbossing-amazonegebied-sterk-toegenome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nos.nl/video/381205-bosbranden-in-siberi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nos.nl/video/10326-tyfoon-neoguri-teistert-zuidchin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hyperlink" Target="http://nos.nl/video/435166-oostkust-vs-maakt-schade-op-na-orkaan-sandy.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nos.nl/video/517778-nog-steeds-evacuaties-in-overstroomde-gebieden-duitsland.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os.nl/l/2453210" TargetMode="External"/><Relationship Id="rId2" Type="http://schemas.openxmlformats.org/officeDocument/2006/relationships/hyperlink" Target="https://nos.nl/l/2453073" TargetMode="External"/><Relationship Id="rId1" Type="http://schemas.openxmlformats.org/officeDocument/2006/relationships/slideLayout" Target="../slideLayouts/slideLayout2.xml"/><Relationship Id="rId4" Type="http://schemas.openxmlformats.org/officeDocument/2006/relationships/hyperlink" Target="https://nos.nl/op3/collectie/13917/video/2451120-heeft-een-klimaattop-nou-echt-zi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U4NzdyMu8Y" TargetMode="External"/><Relationship Id="rId2" Type="http://schemas.openxmlformats.org/officeDocument/2006/relationships/hyperlink" Target="http://nos.nl/video/233497-nederland-transporteert-russisch-ga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nos.nl/video/321172-klimaatonderhandelaars-blijven-praten-in-durban.html" TargetMode="External"/><Relationship Id="rId3" Type="http://schemas.openxmlformats.org/officeDocument/2006/relationships/hyperlink" Target="http://nos.nl/video/505415-nosweerman-legt-uit-wat-het-co2record-betekent.html" TargetMode="External"/><Relationship Id="rId7" Type="http://schemas.openxmlformats.org/officeDocument/2006/relationships/hyperlink" Target="http://nos.nl/artikel/120596-chaotische-dag-bij-klimaatconferentie.html" TargetMode="External"/><Relationship Id="rId2" Type="http://schemas.openxmlformats.org/officeDocument/2006/relationships/hyperlink" Target="http://nos.nl/video/233497-nederland-transporteert-russisch-gas.html" TargetMode="External"/><Relationship Id="rId1" Type="http://schemas.openxmlformats.org/officeDocument/2006/relationships/slideLayout" Target="../slideLayouts/slideLayout2.xml"/><Relationship Id="rId6" Type="http://schemas.openxmlformats.org/officeDocument/2006/relationships/hyperlink" Target="http://nos.nl/video/444793-klimaatconferentie-doha-begonnen.html" TargetMode="External"/><Relationship Id="rId5" Type="http://schemas.openxmlformats.org/officeDocument/2006/relationships/hyperlink" Target="http://nos.nl/video/505431-concentratie-co2-bereikt-nieuw-record.html" TargetMode="External"/><Relationship Id="rId4" Type="http://schemas.openxmlformats.org/officeDocument/2006/relationships/hyperlink" Target="http://nos.nl/video/555950-ipccrapport-overtuigd-van-menselijke-invloed-op-klimaat.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nos.nl/artikel/447883-vnbaas-extreem-weer-is-normaal.html" TargetMode="External"/><Relationship Id="rId3" Type="http://schemas.openxmlformats.org/officeDocument/2006/relationships/hyperlink" Target="http://nos.nl/video/481705-nederland-gaat-vs-helpen-met-voorkomen-van-rampen.html" TargetMode="External"/><Relationship Id="rId7" Type="http://schemas.openxmlformats.org/officeDocument/2006/relationships/hyperlink" Target="http://nos.nl/video/541789-zomercolumn-populairste-gratis-attractie-van-sao-paulo.html" TargetMode="External"/><Relationship Id="rId2" Type="http://schemas.openxmlformats.org/officeDocument/2006/relationships/hyperlink" Target="http://nos.nl/video/233497-nederland-transporteert-russisch-gas.html" TargetMode="External"/><Relationship Id="rId1" Type="http://schemas.openxmlformats.org/officeDocument/2006/relationships/slideLayout" Target="../slideLayouts/slideLayout2.xml"/><Relationship Id="rId6" Type="http://schemas.openxmlformats.org/officeDocument/2006/relationships/hyperlink" Target="http://nos.nl/video/119253-wat-kan-afrika-doen-aan-het-klimaatprobleem.html" TargetMode="External"/><Relationship Id="rId5" Type="http://schemas.openxmlformats.org/officeDocument/2006/relationships/hyperlink" Target="http://nos.nl/video/119291-eutop-vindt-35-miljard-voor-klimaat.html" TargetMode="External"/><Relationship Id="rId4" Type="http://schemas.openxmlformats.org/officeDocument/2006/relationships/hyperlink" Target="http://nos.nl/video/31-veel-ogen-gericht-op-china-tijdens-klimaatconferenti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Simulatie en chaos</a:t>
            </a:r>
          </a:p>
        </p:txBody>
      </p:sp>
      <p:sp>
        <p:nvSpPr>
          <p:cNvPr id="3" name="Ondertitel 2"/>
          <p:cNvSpPr>
            <a:spLocks noGrp="1"/>
          </p:cNvSpPr>
          <p:nvPr>
            <p:ph type="subTitle" idx="1"/>
          </p:nvPr>
        </p:nvSpPr>
        <p:spPr/>
        <p:txBody>
          <a:bodyPr/>
          <a:lstStyle/>
          <a:p>
            <a:r>
              <a:rPr lang="nl-NL" dirty="0"/>
              <a:t>politiek ervaren!</a:t>
            </a:r>
          </a:p>
        </p:txBody>
      </p:sp>
      <p:sp>
        <p:nvSpPr>
          <p:cNvPr id="4" name="Tijdelijke aanduiding voor dianummer 3"/>
          <p:cNvSpPr>
            <a:spLocks noGrp="1"/>
          </p:cNvSpPr>
          <p:nvPr>
            <p:ph type="sldNum" sz="quarter" idx="12"/>
          </p:nvPr>
        </p:nvSpPr>
        <p:spPr/>
        <p:txBody>
          <a:bodyPr/>
          <a:lstStyle/>
          <a:p>
            <a:fld id="{D89F27B6-204F-4656-B7E6-A2DFCE6C67F9}" type="slidenum">
              <a:rPr lang="nl-NL" smtClean="0"/>
              <a:pPr/>
              <a:t>1</a:t>
            </a:fld>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28596" y="285728"/>
            <a:ext cx="7543800" cy="676292"/>
          </a:xfrm>
        </p:spPr>
        <p:txBody>
          <a:bodyPr/>
          <a:lstStyle/>
          <a:p>
            <a:r>
              <a:rPr lang="nl-NL" dirty="0"/>
              <a:t>Verenigde Staten (VS)</a:t>
            </a:r>
          </a:p>
        </p:txBody>
      </p:sp>
      <p:sp>
        <p:nvSpPr>
          <p:cNvPr id="29699" name="Rectangle 3"/>
          <p:cNvSpPr>
            <a:spLocks noGrp="1" noChangeArrowheads="1"/>
          </p:cNvSpPr>
          <p:nvPr>
            <p:ph type="body" sz="half" idx="1"/>
          </p:nvPr>
        </p:nvSpPr>
        <p:spPr>
          <a:xfrm>
            <a:off x="785786" y="1981200"/>
            <a:ext cx="3733800" cy="1233486"/>
          </a:xfrm>
        </p:spPr>
        <p:txBody>
          <a:bodyPr>
            <a:normAutofit/>
          </a:bodyPr>
          <a:lstStyle/>
          <a:p>
            <a:pPr algn="ctr"/>
            <a:r>
              <a:rPr lang="nl-NL" sz="2800" dirty="0"/>
              <a:t>Joe </a:t>
            </a:r>
            <a:r>
              <a:rPr lang="nl-NL" sz="2800" dirty="0" err="1"/>
              <a:t>Biden</a:t>
            </a:r>
            <a:endParaRPr lang="nl-NL" sz="2800" dirty="0"/>
          </a:p>
          <a:p>
            <a:pPr marL="0" indent="0" algn="ctr">
              <a:buNone/>
            </a:pPr>
            <a:r>
              <a:rPr lang="nl-NL" sz="2800" dirty="0"/>
              <a:t>(president VS)</a:t>
            </a:r>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10</a:t>
            </a:fld>
            <a:endParaRPr lang="nl-NL"/>
          </a:p>
        </p:txBody>
      </p:sp>
      <p:pic>
        <p:nvPicPr>
          <p:cNvPr id="4" name="Afbeelding 3">
            <a:extLst>
              <a:ext uri="{FF2B5EF4-FFF2-40B4-BE49-F238E27FC236}">
                <a16:creationId xmlns:a16="http://schemas.microsoft.com/office/drawing/2014/main" id="{D3375725-6C59-4CD3-90FC-734441030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630" y="1196752"/>
            <a:ext cx="3376870" cy="4221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33400"/>
            <a:ext cx="8447856" cy="1143000"/>
          </a:xfrm>
        </p:spPr>
        <p:txBody>
          <a:bodyPr/>
          <a:lstStyle/>
          <a:p>
            <a:r>
              <a:rPr lang="nl-NL" dirty="0"/>
              <a:t>Rusland</a:t>
            </a:r>
          </a:p>
        </p:txBody>
      </p:sp>
      <p:sp>
        <p:nvSpPr>
          <p:cNvPr id="3" name="Tijdelijke aanduiding voor tekst 2"/>
          <p:cNvSpPr>
            <a:spLocks noGrp="1"/>
          </p:cNvSpPr>
          <p:nvPr>
            <p:ph type="body" sz="half" idx="1"/>
          </p:nvPr>
        </p:nvSpPr>
        <p:spPr>
          <a:xfrm>
            <a:off x="467544" y="1981200"/>
            <a:ext cx="4637856" cy="4114800"/>
          </a:xfrm>
        </p:spPr>
        <p:txBody>
          <a:bodyPr/>
          <a:lstStyle/>
          <a:p>
            <a:r>
              <a:rPr lang="nl-NL" dirty="0"/>
              <a:t>Vladimir </a:t>
            </a:r>
            <a:r>
              <a:rPr lang="nl-NL" dirty="0" err="1"/>
              <a:t>Poetin</a:t>
            </a:r>
            <a:r>
              <a:rPr lang="nl-NL" dirty="0"/>
              <a:t> (president Rusland)</a:t>
            </a:r>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11</a:t>
            </a:fld>
            <a:endParaRPr lang="nl-NL"/>
          </a:p>
        </p:txBody>
      </p:sp>
      <p:pic>
        <p:nvPicPr>
          <p:cNvPr id="2050" name="Picture 2" descr="Vladimir Vladimirovitsj Poetin">
            <a:hlinkClick r:id="rId2" tooltip="Vladimir Vladimirovitsj Poeti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04900"/>
            <a:ext cx="300850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Brazilië</a:t>
            </a:r>
          </a:p>
        </p:txBody>
      </p:sp>
      <p:sp>
        <p:nvSpPr>
          <p:cNvPr id="3" name="Tijdelijke aanduiding voor tekst 2"/>
          <p:cNvSpPr>
            <a:spLocks noGrp="1"/>
          </p:cNvSpPr>
          <p:nvPr>
            <p:ph type="body" sz="half" idx="1"/>
          </p:nvPr>
        </p:nvSpPr>
        <p:spPr>
          <a:xfrm>
            <a:off x="539552" y="1981200"/>
            <a:ext cx="4565848" cy="4114800"/>
          </a:xfrm>
        </p:spPr>
        <p:txBody>
          <a:bodyPr/>
          <a:lstStyle/>
          <a:p>
            <a:r>
              <a:rPr lang="pt-BR" dirty="0"/>
              <a:t>Luiz Inácio Lula da Silva</a:t>
            </a:r>
            <a:br>
              <a:rPr lang="nl-NL" dirty="0"/>
            </a:br>
            <a:r>
              <a:rPr lang="nl-NL" dirty="0"/>
              <a:t>(</a:t>
            </a:r>
            <a:r>
              <a:rPr lang="nl-NL"/>
              <a:t>president Brazilië)</a:t>
            </a:r>
            <a:endParaRPr lang="nl-NL" dirty="0"/>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12</a:t>
            </a:fld>
            <a:endParaRPr lang="nl-NL"/>
          </a:p>
        </p:txBody>
      </p:sp>
      <p:pic>
        <p:nvPicPr>
          <p:cNvPr id="1026" name="Picture 2" descr="Portrait of Luiz Inácio Lula da Silva">
            <a:extLst>
              <a:ext uri="{FF2B5EF4-FFF2-40B4-BE49-F238E27FC236}">
                <a16:creationId xmlns:a16="http://schemas.microsoft.com/office/drawing/2014/main" id="{069A102A-D4DA-22E9-607C-2882EDC46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855" y="908720"/>
            <a:ext cx="3312368" cy="465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6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 in het spel - havo</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13</a:t>
            </a:fld>
            <a:endParaRPr lang="nl-NL"/>
          </a:p>
        </p:txBody>
      </p:sp>
      <p:graphicFrame>
        <p:nvGraphicFramePr>
          <p:cNvPr id="7" name="Tijdelijke aanduiding voor inhoud 6"/>
          <p:cNvGraphicFramePr>
            <a:graphicFrameLocks noGrp="1"/>
          </p:cNvGraphicFramePr>
          <p:nvPr>
            <p:ph idx="1"/>
          </p:nvPr>
        </p:nvGraphicFramePr>
        <p:xfrm>
          <a:off x="2499518" y="880300"/>
          <a:ext cx="4736777" cy="4348892"/>
        </p:xfrm>
        <a:graphic>
          <a:graphicData uri="http://schemas.openxmlformats.org/drawingml/2006/table">
            <a:tbl>
              <a:tblPr/>
              <a:tblGrid>
                <a:gridCol w="1657872">
                  <a:extLst>
                    <a:ext uri="{9D8B030D-6E8A-4147-A177-3AD203B41FA5}">
                      <a16:colId xmlns:a16="http://schemas.microsoft.com/office/drawing/2014/main" val="20000"/>
                    </a:ext>
                  </a:extLst>
                </a:gridCol>
                <a:gridCol w="2763120">
                  <a:extLst>
                    <a:ext uri="{9D8B030D-6E8A-4147-A177-3AD203B41FA5}">
                      <a16:colId xmlns:a16="http://schemas.microsoft.com/office/drawing/2014/main" val="20001"/>
                    </a:ext>
                  </a:extLst>
                </a:gridCol>
                <a:gridCol w="315785">
                  <a:extLst>
                    <a:ext uri="{9D8B030D-6E8A-4147-A177-3AD203B41FA5}">
                      <a16:colId xmlns:a16="http://schemas.microsoft.com/office/drawing/2014/main" val="20002"/>
                    </a:ext>
                  </a:extLst>
                </a:gridCol>
              </a:tblGrid>
              <a:tr h="262245">
                <a:tc gridSpan="2">
                  <a:txBody>
                    <a:bodyPr/>
                    <a:lstStyle/>
                    <a:p>
                      <a:pPr algn="ctr">
                        <a:lnSpc>
                          <a:spcPct val="115000"/>
                        </a:lnSpc>
                        <a:spcAft>
                          <a:spcPts val="0"/>
                        </a:spcAft>
                      </a:pPr>
                      <a:r>
                        <a:rPr lang="nl-NL" sz="1200" b="1">
                          <a:solidFill>
                            <a:srgbClr val="000000"/>
                          </a:solidFill>
                          <a:latin typeface="Calibri"/>
                          <a:ea typeface="Times New Roman"/>
                          <a:cs typeface="Times New Roman"/>
                        </a:rPr>
                        <a:t>Beslispunt</a:t>
                      </a:r>
                      <a:endParaRPr lang="nl-NL"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391">
                <a:tc>
                  <a:txBody>
                    <a:bodyPr/>
                    <a:lstStyle/>
                    <a:p>
                      <a:pPr>
                        <a:lnSpc>
                          <a:spcPct val="115000"/>
                        </a:lnSpc>
                        <a:spcAft>
                          <a:spcPts val="0"/>
                        </a:spcAft>
                      </a:pPr>
                      <a:r>
                        <a:rPr lang="nl-NL" sz="1100" b="1">
                          <a:solidFill>
                            <a:srgbClr val="000000"/>
                          </a:solidFill>
                          <a:latin typeface="Calibri"/>
                          <a:ea typeface="Times New Roman"/>
                          <a:cs typeface="Times New Roman"/>
                        </a:rPr>
                        <a:t> - Financiële bijdrage</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Elk overgebleven miljard €</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Budget (in miljard €)</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240391">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391">
                <a:tc>
                  <a:txBody>
                    <a:bodyPr/>
                    <a:lstStyle/>
                    <a:p>
                      <a:pPr>
                        <a:lnSpc>
                          <a:spcPct val="115000"/>
                        </a:lnSpc>
                        <a:spcAft>
                          <a:spcPts val="0"/>
                        </a:spcAft>
                      </a:pPr>
                      <a:r>
                        <a:rPr lang="nl-NL" sz="1100" b="1">
                          <a:solidFill>
                            <a:srgbClr val="000000"/>
                          </a:solidFill>
                          <a:latin typeface="Calibri"/>
                          <a:ea typeface="Times New Roman"/>
                          <a:cs typeface="Times New Roman"/>
                        </a:rPr>
                        <a:t> - Akkoord bereikt?</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240391">
                <a:tc>
                  <a:txBody>
                    <a:bodyPr/>
                    <a:lstStyle/>
                    <a:p>
                      <a:pPr>
                        <a:lnSpc>
                          <a:spcPct val="115000"/>
                        </a:lnSpc>
                        <a:spcAft>
                          <a:spcPts val="0"/>
                        </a:spcAft>
                      </a:pPr>
                      <a:r>
                        <a:rPr lang="nl-NL" sz="1100" b="1">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Geen akkoord</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06"/>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Akkoord bereikt en meegedaan</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07"/>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solidFill>
                            <a:srgbClr val="000000"/>
                          </a:solidFill>
                          <a:latin typeface="Calibri"/>
                          <a:ea typeface="Times New Roman"/>
                          <a:cs typeface="Times New Roman"/>
                        </a:rPr>
                        <a:t>Akkoord bereikt en iedereen meegedaan</a:t>
                      </a:r>
                      <a:endParaRPr lang="nl-NL"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391">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dirty="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391">
                <a:tc>
                  <a:txBody>
                    <a:bodyPr/>
                    <a:lstStyle/>
                    <a:p>
                      <a:pPr>
                        <a:lnSpc>
                          <a:spcPct val="115000"/>
                        </a:lnSpc>
                        <a:spcAft>
                          <a:spcPts val="0"/>
                        </a:spcAft>
                      </a:pPr>
                      <a:r>
                        <a:rPr lang="nl-NL" sz="1100" b="1">
                          <a:solidFill>
                            <a:srgbClr val="000000"/>
                          </a:solidFill>
                          <a:latin typeface="Calibri"/>
                          <a:ea typeface="Times New Roman"/>
                          <a:cs typeface="Times New Roman"/>
                        </a:rPr>
                        <a:t> - Hoogte CO2-uitstoot</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nl-NL" sz="1100" dirty="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Proberen gelijk te houden</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11"/>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solidFill>
                            <a:srgbClr val="000000"/>
                          </a:solidFill>
                          <a:latin typeface="Calibri"/>
                          <a:ea typeface="Times New Roman"/>
                          <a:cs typeface="Times New Roman"/>
                        </a:rPr>
                        <a:t>Proberen te verminderen</a:t>
                      </a:r>
                      <a:endParaRPr lang="nl-NL"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391">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100" dirty="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391">
                <a:tc>
                  <a:txBody>
                    <a:bodyPr/>
                    <a:lstStyle/>
                    <a:p>
                      <a:pPr>
                        <a:lnSpc>
                          <a:spcPct val="115000"/>
                        </a:lnSpc>
                        <a:spcAft>
                          <a:spcPts val="0"/>
                        </a:spcAft>
                      </a:pPr>
                      <a:r>
                        <a:rPr lang="nl-NL" sz="1100" b="1">
                          <a:solidFill>
                            <a:srgbClr val="000000"/>
                          </a:solidFill>
                          <a:latin typeface="Calibri"/>
                          <a:ea typeface="Times New Roman"/>
                          <a:cs typeface="Times New Roman"/>
                        </a:rPr>
                        <a:t> - Ingangstermijn</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nl-NL" sz="1100" dirty="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per direct</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15"/>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nl-NL" sz="1100">
                          <a:solidFill>
                            <a:srgbClr val="000000"/>
                          </a:solidFill>
                          <a:latin typeface="Calibri"/>
                          <a:ea typeface="Times New Roman"/>
                          <a:cs typeface="Times New Roman"/>
                        </a:rPr>
                        <a:t>over 5 jaar</a:t>
                      </a:r>
                      <a:endParaRPr lang="nl-NL"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a:noFill/>
                    </a:lnB>
                  </a:tcPr>
                </a:tc>
                <a:extLst>
                  <a:ext uri="{0D108BD9-81ED-4DB2-BD59-A6C34878D82A}">
                    <a16:rowId xmlns:a16="http://schemas.microsoft.com/office/drawing/2014/main" val="10016"/>
                  </a:ext>
                </a:extLst>
              </a:tr>
              <a:tr h="240391">
                <a:tc>
                  <a:txBody>
                    <a:bodyPr/>
                    <a:lstStyle/>
                    <a:p>
                      <a:pPr>
                        <a:lnSpc>
                          <a:spcPct val="115000"/>
                        </a:lnSpc>
                        <a:spcAft>
                          <a:spcPts val="0"/>
                        </a:spcAft>
                      </a:pPr>
                      <a:r>
                        <a:rPr lang="nl-NL" sz="1100">
                          <a:solidFill>
                            <a:srgbClr val="000000"/>
                          </a:solidFill>
                          <a:latin typeface="Calibri"/>
                          <a:ea typeface="Times New Roman"/>
                          <a:cs typeface="Times New Roman"/>
                        </a:rPr>
                        <a:t> </a:t>
                      </a:r>
                      <a:endParaRPr lang="nl-NL"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solidFill>
                            <a:srgbClr val="000000"/>
                          </a:solidFill>
                          <a:latin typeface="Calibri"/>
                          <a:ea typeface="Times New Roman"/>
                          <a:cs typeface="Times New Roman"/>
                        </a:rPr>
                        <a:t>over 10 jaar</a:t>
                      </a:r>
                      <a:endParaRPr lang="nl-NL"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nl-NL"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Opstelling</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14</a:t>
            </a:fld>
            <a:endParaRPr lang="nl-NL"/>
          </a:p>
        </p:txBody>
      </p:sp>
      <p:graphicFrame>
        <p:nvGraphicFramePr>
          <p:cNvPr id="7" name="Diagram 6"/>
          <p:cNvGraphicFramePr/>
          <p:nvPr>
            <p:extLst>
              <p:ext uri="{D42A27DB-BD31-4B8C-83A1-F6EECF244321}">
                <p14:modId xmlns:p14="http://schemas.microsoft.com/office/powerpoint/2010/main" val="1643967401"/>
              </p:ext>
            </p:extLst>
          </p:nvPr>
        </p:nvGraphicFramePr>
        <p:xfrm>
          <a:off x="899592" y="476672"/>
          <a:ext cx="700092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al 8"/>
          <p:cNvSpPr/>
          <p:nvPr/>
        </p:nvSpPr>
        <p:spPr>
          <a:xfrm>
            <a:off x="3779912" y="692696"/>
            <a:ext cx="144016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Spel-leider</a:t>
            </a:r>
            <a:endParaRPr lang="nl-NL" sz="1600" dirty="0"/>
          </a:p>
        </p:txBody>
      </p:sp>
    </p:spTree>
    <p:extLst>
      <p:ext uri="{BB962C8B-B14F-4D97-AF65-F5344CB8AC3E}">
        <p14:creationId xmlns:p14="http://schemas.microsoft.com/office/powerpoint/2010/main" val="28630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B707D58-6183-439D-9BF6-57CE3B265EDF}"/>
                                            </p:graphicEl>
                                          </p:spTgt>
                                        </p:tgtEl>
                                        <p:attrNameLst>
                                          <p:attrName>style.visibility</p:attrName>
                                        </p:attrNameLst>
                                      </p:cBhvr>
                                      <p:to>
                                        <p:strVal val="visible"/>
                                      </p:to>
                                    </p:set>
                                    <p:anim calcmode="lin" valueType="num">
                                      <p:cBhvr additive="base">
                                        <p:cTn id="7" dur="500" fill="hold"/>
                                        <p:tgtEl>
                                          <p:spTgt spid="7">
                                            <p:graphicEl>
                                              <a:dgm id="{CB707D58-6183-439D-9BF6-57CE3B265ED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B707D58-6183-439D-9BF6-57CE3B265ED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3D65E72-666E-4DA5-8297-647B59E63877}"/>
                                            </p:graphicEl>
                                          </p:spTgt>
                                        </p:tgtEl>
                                        <p:attrNameLst>
                                          <p:attrName>style.visibility</p:attrName>
                                        </p:attrNameLst>
                                      </p:cBhvr>
                                      <p:to>
                                        <p:strVal val="visible"/>
                                      </p:to>
                                    </p:set>
                                    <p:anim calcmode="lin" valueType="num">
                                      <p:cBhvr additive="base">
                                        <p:cTn id="13" dur="500" fill="hold"/>
                                        <p:tgtEl>
                                          <p:spTgt spid="7">
                                            <p:graphicEl>
                                              <a:dgm id="{33D65E72-666E-4DA5-8297-647B59E6387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3D65E72-666E-4DA5-8297-647B59E6387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E0D225A6-7EAF-4311-A34C-A2CB70BEE4AE}"/>
                                            </p:graphicEl>
                                          </p:spTgt>
                                        </p:tgtEl>
                                        <p:attrNameLst>
                                          <p:attrName>style.visibility</p:attrName>
                                        </p:attrNameLst>
                                      </p:cBhvr>
                                      <p:to>
                                        <p:strVal val="visible"/>
                                      </p:to>
                                    </p:set>
                                    <p:anim calcmode="lin" valueType="num">
                                      <p:cBhvr additive="base">
                                        <p:cTn id="19" dur="500" fill="hold"/>
                                        <p:tgtEl>
                                          <p:spTgt spid="7">
                                            <p:graphicEl>
                                              <a:dgm id="{E0D225A6-7EAF-4311-A34C-A2CB70BEE4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E0D225A6-7EAF-4311-A34C-A2CB70BEE4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A93A7C2E-3530-4A96-AC8D-D837E016319A}"/>
                                            </p:graphicEl>
                                          </p:spTgt>
                                        </p:tgtEl>
                                        <p:attrNameLst>
                                          <p:attrName>style.visibility</p:attrName>
                                        </p:attrNameLst>
                                      </p:cBhvr>
                                      <p:to>
                                        <p:strVal val="visible"/>
                                      </p:to>
                                    </p:set>
                                    <p:anim calcmode="lin" valueType="num">
                                      <p:cBhvr additive="base">
                                        <p:cTn id="25" dur="500" fill="hold"/>
                                        <p:tgtEl>
                                          <p:spTgt spid="7">
                                            <p:graphicEl>
                                              <a:dgm id="{A93A7C2E-3530-4A96-AC8D-D837E016319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A93A7C2E-3530-4A96-AC8D-D837E016319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9BE679BC-9C68-41CC-95A8-1682540C8F1D}"/>
                                            </p:graphicEl>
                                          </p:spTgt>
                                        </p:tgtEl>
                                        <p:attrNameLst>
                                          <p:attrName>style.visibility</p:attrName>
                                        </p:attrNameLst>
                                      </p:cBhvr>
                                      <p:to>
                                        <p:strVal val="visible"/>
                                      </p:to>
                                    </p:set>
                                    <p:anim calcmode="lin" valueType="num">
                                      <p:cBhvr additive="base">
                                        <p:cTn id="31" dur="500" fill="hold"/>
                                        <p:tgtEl>
                                          <p:spTgt spid="7">
                                            <p:graphicEl>
                                              <a:dgm id="{9BE679BC-9C68-41CC-95A8-1682540C8F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9BE679BC-9C68-41CC-95A8-1682540C8F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A5651EB8-2A9A-4028-AC4F-3E320B041DE8}"/>
                                            </p:graphicEl>
                                          </p:spTgt>
                                        </p:tgtEl>
                                        <p:attrNameLst>
                                          <p:attrName>style.visibility</p:attrName>
                                        </p:attrNameLst>
                                      </p:cBhvr>
                                      <p:to>
                                        <p:strVal val="visible"/>
                                      </p:to>
                                    </p:set>
                                    <p:anim calcmode="lin" valueType="num">
                                      <p:cBhvr additive="base">
                                        <p:cTn id="37" dur="500" fill="hold"/>
                                        <p:tgtEl>
                                          <p:spTgt spid="7">
                                            <p:graphicEl>
                                              <a:dgm id="{A5651EB8-2A9A-4028-AC4F-3E320B041DE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A5651EB8-2A9A-4028-AC4F-3E320B041DE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925D47C8-9DDC-48D0-8FA3-4B49BABEF4F2}"/>
                                            </p:graphicEl>
                                          </p:spTgt>
                                        </p:tgtEl>
                                        <p:attrNameLst>
                                          <p:attrName>style.visibility</p:attrName>
                                        </p:attrNameLst>
                                      </p:cBhvr>
                                      <p:to>
                                        <p:strVal val="visible"/>
                                      </p:to>
                                    </p:set>
                                    <p:anim calcmode="lin" valueType="num">
                                      <p:cBhvr additive="base">
                                        <p:cTn id="43" dur="500" fill="hold"/>
                                        <p:tgtEl>
                                          <p:spTgt spid="7">
                                            <p:graphicEl>
                                              <a:dgm id="{925D47C8-9DDC-48D0-8FA3-4B49BABEF4F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925D47C8-9DDC-48D0-8FA3-4B49BABEF4F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a:xfrm>
            <a:off x="502920" y="530352"/>
            <a:ext cx="8183880" cy="4970350"/>
          </a:xfrm>
        </p:spPr>
        <p:txBody>
          <a:bodyPr>
            <a:normAutofit/>
          </a:bodyPr>
          <a:lstStyle/>
          <a:p>
            <a:r>
              <a:rPr lang="nl-NL" dirty="0"/>
              <a:t>Geheime instructies bestuderen.</a:t>
            </a:r>
          </a:p>
          <a:p>
            <a:endParaRPr lang="nl-NL" dirty="0"/>
          </a:p>
          <a:p>
            <a:r>
              <a:rPr lang="nl-NL" dirty="0"/>
              <a:t>Jullie visie bedenken voor het oplossen van het opwarmen van de Aarde.</a:t>
            </a:r>
          </a:p>
          <a:p>
            <a:endParaRPr lang="nl-NL" dirty="0"/>
          </a:p>
          <a:p>
            <a:r>
              <a:rPr lang="nl-NL" dirty="0"/>
              <a:t>Strategie bedenken: hoe kunnen jullie de rest overtuigen van jullie visie? </a:t>
            </a:r>
          </a:p>
          <a:p>
            <a:endParaRPr lang="nl-NL" dirty="0"/>
          </a:p>
          <a:p>
            <a:r>
              <a:rPr lang="nl-NL" dirty="0"/>
              <a:t>Weet </a:t>
            </a:r>
            <a:r>
              <a:rPr lang="nl-NL" i="1" dirty="0"/>
              <a:t>wie</a:t>
            </a:r>
            <a:r>
              <a:rPr lang="nl-NL" dirty="0"/>
              <a:t> </a:t>
            </a:r>
            <a:r>
              <a:rPr lang="nl-NL" i="1" dirty="0"/>
              <a:t>wat</a:t>
            </a:r>
            <a:r>
              <a:rPr lang="nl-NL" dirty="0"/>
              <a:t> gaat zeggen de volgende les!</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15</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VN-simulatiespel begint!</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16</a:t>
            </a:fld>
            <a:endParaRPr lang="nl-NL"/>
          </a:p>
        </p:txBody>
      </p:sp>
      <p:pic>
        <p:nvPicPr>
          <p:cNvPr id="5" name="Tijdelijke aanduiding voor inhoud 4" descr="WereldkaartGrijsBlauw.jpg"/>
          <p:cNvPicPr>
            <a:picLocks noGrp="1"/>
          </p:cNvPicPr>
          <p:nvPr>
            <p:ph idx="1"/>
          </p:nvPr>
        </p:nvPicPr>
        <p:blipFill>
          <a:blip r:embed="rId3" cstate="screen"/>
          <a:srcRect/>
          <a:stretch>
            <a:fillRect/>
          </a:stretch>
        </p:blipFill>
        <p:spPr>
          <a:xfrm>
            <a:off x="503238" y="547531"/>
            <a:ext cx="8183562" cy="4153213"/>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Opstelling</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17</a:t>
            </a:fld>
            <a:endParaRPr lang="nl-NL"/>
          </a:p>
        </p:txBody>
      </p:sp>
      <p:graphicFrame>
        <p:nvGraphicFramePr>
          <p:cNvPr id="7" name="Diagram 6"/>
          <p:cNvGraphicFramePr/>
          <p:nvPr/>
        </p:nvGraphicFramePr>
        <p:xfrm>
          <a:off x="899592" y="476672"/>
          <a:ext cx="700092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al 8"/>
          <p:cNvSpPr/>
          <p:nvPr/>
        </p:nvSpPr>
        <p:spPr>
          <a:xfrm>
            <a:off x="3779912" y="692696"/>
            <a:ext cx="144016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Spel-leider</a:t>
            </a:r>
            <a:endParaRPr lang="nl-NL" sz="1600" dirty="0"/>
          </a:p>
        </p:txBody>
      </p:sp>
    </p:spTree>
    <p:extLst>
      <p:ext uri="{BB962C8B-B14F-4D97-AF65-F5344CB8AC3E}">
        <p14:creationId xmlns:p14="http://schemas.microsoft.com/office/powerpoint/2010/main" val="3814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B707D58-6183-439D-9BF6-57CE3B265EDF}"/>
                                            </p:graphicEl>
                                          </p:spTgt>
                                        </p:tgtEl>
                                        <p:attrNameLst>
                                          <p:attrName>style.visibility</p:attrName>
                                        </p:attrNameLst>
                                      </p:cBhvr>
                                      <p:to>
                                        <p:strVal val="visible"/>
                                      </p:to>
                                    </p:set>
                                    <p:anim calcmode="lin" valueType="num">
                                      <p:cBhvr additive="base">
                                        <p:cTn id="7" dur="500" fill="hold"/>
                                        <p:tgtEl>
                                          <p:spTgt spid="7">
                                            <p:graphicEl>
                                              <a:dgm id="{CB707D58-6183-439D-9BF6-57CE3B265ED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B707D58-6183-439D-9BF6-57CE3B265ED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3D65E72-666E-4DA5-8297-647B59E63877}"/>
                                            </p:graphicEl>
                                          </p:spTgt>
                                        </p:tgtEl>
                                        <p:attrNameLst>
                                          <p:attrName>style.visibility</p:attrName>
                                        </p:attrNameLst>
                                      </p:cBhvr>
                                      <p:to>
                                        <p:strVal val="visible"/>
                                      </p:to>
                                    </p:set>
                                    <p:anim calcmode="lin" valueType="num">
                                      <p:cBhvr additive="base">
                                        <p:cTn id="13" dur="500" fill="hold"/>
                                        <p:tgtEl>
                                          <p:spTgt spid="7">
                                            <p:graphicEl>
                                              <a:dgm id="{33D65E72-666E-4DA5-8297-647B59E6387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3D65E72-666E-4DA5-8297-647B59E6387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E0D225A6-7EAF-4311-A34C-A2CB70BEE4AE}"/>
                                            </p:graphicEl>
                                          </p:spTgt>
                                        </p:tgtEl>
                                        <p:attrNameLst>
                                          <p:attrName>style.visibility</p:attrName>
                                        </p:attrNameLst>
                                      </p:cBhvr>
                                      <p:to>
                                        <p:strVal val="visible"/>
                                      </p:to>
                                    </p:set>
                                    <p:anim calcmode="lin" valueType="num">
                                      <p:cBhvr additive="base">
                                        <p:cTn id="19" dur="500" fill="hold"/>
                                        <p:tgtEl>
                                          <p:spTgt spid="7">
                                            <p:graphicEl>
                                              <a:dgm id="{E0D225A6-7EAF-4311-A34C-A2CB70BEE4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E0D225A6-7EAF-4311-A34C-A2CB70BEE4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A93A7C2E-3530-4A96-AC8D-D837E016319A}"/>
                                            </p:graphicEl>
                                          </p:spTgt>
                                        </p:tgtEl>
                                        <p:attrNameLst>
                                          <p:attrName>style.visibility</p:attrName>
                                        </p:attrNameLst>
                                      </p:cBhvr>
                                      <p:to>
                                        <p:strVal val="visible"/>
                                      </p:to>
                                    </p:set>
                                    <p:anim calcmode="lin" valueType="num">
                                      <p:cBhvr additive="base">
                                        <p:cTn id="25" dur="500" fill="hold"/>
                                        <p:tgtEl>
                                          <p:spTgt spid="7">
                                            <p:graphicEl>
                                              <a:dgm id="{A93A7C2E-3530-4A96-AC8D-D837E016319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A93A7C2E-3530-4A96-AC8D-D837E016319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9BE679BC-9C68-41CC-95A8-1682540C8F1D}"/>
                                            </p:graphicEl>
                                          </p:spTgt>
                                        </p:tgtEl>
                                        <p:attrNameLst>
                                          <p:attrName>style.visibility</p:attrName>
                                        </p:attrNameLst>
                                      </p:cBhvr>
                                      <p:to>
                                        <p:strVal val="visible"/>
                                      </p:to>
                                    </p:set>
                                    <p:anim calcmode="lin" valueType="num">
                                      <p:cBhvr additive="base">
                                        <p:cTn id="31" dur="500" fill="hold"/>
                                        <p:tgtEl>
                                          <p:spTgt spid="7">
                                            <p:graphicEl>
                                              <a:dgm id="{9BE679BC-9C68-41CC-95A8-1682540C8F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9BE679BC-9C68-41CC-95A8-1682540C8F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A5651EB8-2A9A-4028-AC4F-3E320B041DE8}"/>
                                            </p:graphicEl>
                                          </p:spTgt>
                                        </p:tgtEl>
                                        <p:attrNameLst>
                                          <p:attrName>style.visibility</p:attrName>
                                        </p:attrNameLst>
                                      </p:cBhvr>
                                      <p:to>
                                        <p:strVal val="visible"/>
                                      </p:to>
                                    </p:set>
                                    <p:anim calcmode="lin" valueType="num">
                                      <p:cBhvr additive="base">
                                        <p:cTn id="37" dur="500" fill="hold"/>
                                        <p:tgtEl>
                                          <p:spTgt spid="7">
                                            <p:graphicEl>
                                              <a:dgm id="{A5651EB8-2A9A-4028-AC4F-3E320B041DE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A5651EB8-2A9A-4028-AC4F-3E320B041DE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925D47C8-9DDC-48D0-8FA3-4B49BABEF4F2}"/>
                                            </p:graphicEl>
                                          </p:spTgt>
                                        </p:tgtEl>
                                        <p:attrNameLst>
                                          <p:attrName>style.visibility</p:attrName>
                                        </p:attrNameLst>
                                      </p:cBhvr>
                                      <p:to>
                                        <p:strVal val="visible"/>
                                      </p:to>
                                    </p:set>
                                    <p:anim calcmode="lin" valueType="num">
                                      <p:cBhvr additive="base">
                                        <p:cTn id="43" dur="500" fill="hold"/>
                                        <p:tgtEl>
                                          <p:spTgt spid="7">
                                            <p:graphicEl>
                                              <a:dgm id="{925D47C8-9DDC-48D0-8FA3-4B49BABEF4F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925D47C8-9DDC-48D0-8FA3-4B49BABEF4F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Nieuwsbericht</a:t>
            </a:r>
          </a:p>
        </p:txBody>
      </p:sp>
      <p:sp>
        <p:nvSpPr>
          <p:cNvPr id="3" name="Tijdelijke aanduiding voor inhoud 2"/>
          <p:cNvSpPr>
            <a:spLocks noGrp="1"/>
          </p:cNvSpPr>
          <p:nvPr>
            <p:ph idx="1"/>
          </p:nvPr>
        </p:nvSpPr>
        <p:spPr>
          <a:xfrm>
            <a:off x="502920" y="530352"/>
            <a:ext cx="8183880" cy="1184136"/>
          </a:xfrm>
        </p:spPr>
        <p:txBody>
          <a:bodyPr/>
          <a:lstStyle/>
          <a:p>
            <a:r>
              <a:rPr lang="nl-NL" dirty="0"/>
              <a:t>Droogte in Afrika</a:t>
            </a:r>
          </a:p>
          <a:p>
            <a:r>
              <a:rPr lang="nl-NL" dirty="0"/>
              <a:t>De Afrikaanse Unie verliest €1 miljard</a:t>
            </a:r>
          </a:p>
          <a:p>
            <a:pPr>
              <a:buNone/>
            </a:pPr>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18</a:t>
            </a:fld>
            <a:endParaRPr lang="nl-NL"/>
          </a:p>
        </p:txBody>
      </p:sp>
      <p:pic>
        <p:nvPicPr>
          <p:cNvPr id="8194" name="Picture 2" descr="http://www.volkskrant.nl/multimedia/archive/00086/Droogte_in_Mali_86058a.jpg">
            <a:hlinkClick r:id="rId3"/>
          </p:cNvPr>
          <p:cNvPicPr>
            <a:picLocks noChangeAspect="1" noChangeArrowheads="1"/>
          </p:cNvPicPr>
          <p:nvPr/>
        </p:nvPicPr>
        <p:blipFill>
          <a:blip r:embed="rId4" cstate="screen"/>
          <a:srcRect/>
          <a:stretch>
            <a:fillRect/>
          </a:stretch>
        </p:blipFill>
        <p:spPr bwMode="auto">
          <a:xfrm>
            <a:off x="1000100" y="1571612"/>
            <a:ext cx="5643602" cy="378121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Nieuwsbericht</a:t>
            </a:r>
          </a:p>
        </p:txBody>
      </p:sp>
      <p:sp>
        <p:nvSpPr>
          <p:cNvPr id="3" name="Tijdelijke aanduiding voor inhoud 2"/>
          <p:cNvSpPr>
            <a:spLocks noGrp="1"/>
          </p:cNvSpPr>
          <p:nvPr>
            <p:ph idx="1"/>
          </p:nvPr>
        </p:nvSpPr>
        <p:spPr>
          <a:xfrm>
            <a:off x="502920" y="530352"/>
            <a:ext cx="8183880" cy="1184136"/>
          </a:xfrm>
        </p:spPr>
        <p:txBody>
          <a:bodyPr/>
          <a:lstStyle/>
          <a:p>
            <a:r>
              <a:rPr lang="nl-NL" dirty="0"/>
              <a:t>Ontbossing in Brazilië</a:t>
            </a:r>
          </a:p>
          <a:p>
            <a:r>
              <a:rPr lang="nl-NL" dirty="0"/>
              <a:t>Brazilië verliest €1 miljard</a:t>
            </a:r>
          </a:p>
          <a:p>
            <a:pPr>
              <a:buNone/>
            </a:pPr>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19</a:t>
            </a:fld>
            <a:endParaRPr lang="nl-NL"/>
          </a:p>
        </p:txBody>
      </p:sp>
      <p:pic>
        <p:nvPicPr>
          <p:cNvPr id="4098" name="Picture 2" descr="http://www.jabulela.com/files/media/Deforestation-Amaz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556792"/>
            <a:ext cx="5925020" cy="386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2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8183880" cy="837246"/>
          </a:xfrm>
        </p:spPr>
        <p:txBody>
          <a:bodyPr/>
          <a:lstStyle/>
          <a:p>
            <a:r>
              <a:rPr lang="nl-NL" dirty="0"/>
              <a:t>Simulatiespel</a:t>
            </a:r>
          </a:p>
        </p:txBody>
      </p:sp>
      <p:pic>
        <p:nvPicPr>
          <p:cNvPr id="5" name="Afbeelding 4" descr="WereldkaartGrijsBlauw.jpg"/>
          <p:cNvPicPr/>
          <p:nvPr/>
        </p:nvPicPr>
        <p:blipFill>
          <a:blip r:embed="rId2" cstate="screen">
            <a:lum bright="70000" contrast="-70000"/>
          </a:blip>
          <a:srcRect/>
          <a:stretch>
            <a:fillRect/>
          </a:stretch>
        </p:blipFill>
        <p:spPr>
          <a:xfrm>
            <a:off x="642910" y="1285860"/>
            <a:ext cx="7929618" cy="4214841"/>
          </a:xfrm>
          <a:prstGeom prst="rect">
            <a:avLst/>
          </a:prstGeom>
          <a:ln>
            <a:solidFill>
              <a:schemeClr val="tx1"/>
            </a:solidFill>
          </a:ln>
        </p:spPr>
      </p:pic>
      <p:graphicFrame>
        <p:nvGraphicFramePr>
          <p:cNvPr id="4" name="Diagram 3"/>
          <p:cNvGraphicFramePr/>
          <p:nvPr>
            <p:extLst>
              <p:ext uri="{D42A27DB-BD31-4B8C-83A1-F6EECF244321}">
                <p14:modId xmlns:p14="http://schemas.microsoft.com/office/powerpoint/2010/main" val="3528891486"/>
              </p:ext>
            </p:extLst>
          </p:nvPr>
        </p:nvGraphicFramePr>
        <p:xfrm>
          <a:off x="928662" y="857232"/>
          <a:ext cx="7000924"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p:cNvSpPr>
            <a:spLocks noGrp="1"/>
          </p:cNvSpPr>
          <p:nvPr>
            <p:ph type="sldNum" sz="quarter" idx="12"/>
          </p:nvPr>
        </p:nvSpPr>
        <p:spPr/>
        <p:txBody>
          <a:bodyPr/>
          <a:lstStyle/>
          <a:p>
            <a:fld id="{F8E21505-72B1-4872-ADE8-8678775F62B3}" type="slidenum">
              <a:rPr lang="nl-NL" smtClean="0"/>
              <a:pPr/>
              <a:t>2</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B707D58-6183-439D-9BF6-57CE3B265EDF}"/>
                                            </p:graphicEl>
                                          </p:spTgt>
                                        </p:tgtEl>
                                        <p:attrNameLst>
                                          <p:attrName>style.visibility</p:attrName>
                                        </p:attrNameLst>
                                      </p:cBhvr>
                                      <p:to>
                                        <p:strVal val="visible"/>
                                      </p:to>
                                    </p:set>
                                    <p:anim calcmode="lin" valueType="num">
                                      <p:cBhvr additive="base">
                                        <p:cTn id="7" dur="500" fill="hold"/>
                                        <p:tgtEl>
                                          <p:spTgt spid="4">
                                            <p:graphicEl>
                                              <a:dgm id="{CB707D58-6183-439D-9BF6-57CE3B265ED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B707D58-6183-439D-9BF6-57CE3B265ED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3D65E72-666E-4DA5-8297-647B59E63877}"/>
                                            </p:graphicEl>
                                          </p:spTgt>
                                        </p:tgtEl>
                                        <p:attrNameLst>
                                          <p:attrName>style.visibility</p:attrName>
                                        </p:attrNameLst>
                                      </p:cBhvr>
                                      <p:to>
                                        <p:strVal val="visible"/>
                                      </p:to>
                                    </p:set>
                                    <p:anim calcmode="lin" valueType="num">
                                      <p:cBhvr additive="base">
                                        <p:cTn id="13" dur="500" fill="hold"/>
                                        <p:tgtEl>
                                          <p:spTgt spid="4">
                                            <p:graphicEl>
                                              <a:dgm id="{33D65E72-666E-4DA5-8297-647B59E6387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3D65E72-666E-4DA5-8297-647B59E6387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0D225A6-7EAF-4311-A34C-A2CB70BEE4AE}"/>
                                            </p:graphicEl>
                                          </p:spTgt>
                                        </p:tgtEl>
                                        <p:attrNameLst>
                                          <p:attrName>style.visibility</p:attrName>
                                        </p:attrNameLst>
                                      </p:cBhvr>
                                      <p:to>
                                        <p:strVal val="visible"/>
                                      </p:to>
                                    </p:set>
                                    <p:anim calcmode="lin" valueType="num">
                                      <p:cBhvr additive="base">
                                        <p:cTn id="19" dur="500" fill="hold"/>
                                        <p:tgtEl>
                                          <p:spTgt spid="4">
                                            <p:graphicEl>
                                              <a:dgm id="{E0D225A6-7EAF-4311-A34C-A2CB70BEE4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0D225A6-7EAF-4311-A34C-A2CB70BEE4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A93A7C2E-3530-4A96-AC8D-D837E016319A}"/>
                                            </p:graphicEl>
                                          </p:spTgt>
                                        </p:tgtEl>
                                        <p:attrNameLst>
                                          <p:attrName>style.visibility</p:attrName>
                                        </p:attrNameLst>
                                      </p:cBhvr>
                                      <p:to>
                                        <p:strVal val="visible"/>
                                      </p:to>
                                    </p:set>
                                    <p:anim calcmode="lin" valueType="num">
                                      <p:cBhvr additive="base">
                                        <p:cTn id="25" dur="500" fill="hold"/>
                                        <p:tgtEl>
                                          <p:spTgt spid="4">
                                            <p:graphicEl>
                                              <a:dgm id="{A93A7C2E-3530-4A96-AC8D-D837E016319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A93A7C2E-3530-4A96-AC8D-D837E016319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9BE679BC-9C68-41CC-95A8-1682540C8F1D}"/>
                                            </p:graphicEl>
                                          </p:spTgt>
                                        </p:tgtEl>
                                        <p:attrNameLst>
                                          <p:attrName>style.visibility</p:attrName>
                                        </p:attrNameLst>
                                      </p:cBhvr>
                                      <p:to>
                                        <p:strVal val="visible"/>
                                      </p:to>
                                    </p:set>
                                    <p:anim calcmode="lin" valueType="num">
                                      <p:cBhvr additive="base">
                                        <p:cTn id="31" dur="500" fill="hold"/>
                                        <p:tgtEl>
                                          <p:spTgt spid="4">
                                            <p:graphicEl>
                                              <a:dgm id="{9BE679BC-9C68-41CC-95A8-1682540C8F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9BE679BC-9C68-41CC-95A8-1682540C8F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A5651EB8-2A9A-4028-AC4F-3E320B041DE8}"/>
                                            </p:graphicEl>
                                          </p:spTgt>
                                        </p:tgtEl>
                                        <p:attrNameLst>
                                          <p:attrName>style.visibility</p:attrName>
                                        </p:attrNameLst>
                                      </p:cBhvr>
                                      <p:to>
                                        <p:strVal val="visible"/>
                                      </p:to>
                                    </p:set>
                                    <p:anim calcmode="lin" valueType="num">
                                      <p:cBhvr additive="base">
                                        <p:cTn id="37" dur="500" fill="hold"/>
                                        <p:tgtEl>
                                          <p:spTgt spid="4">
                                            <p:graphicEl>
                                              <a:dgm id="{A5651EB8-2A9A-4028-AC4F-3E320B041DE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5651EB8-2A9A-4028-AC4F-3E320B041DE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925D47C8-9DDC-48D0-8FA3-4B49BABEF4F2}"/>
                                            </p:graphicEl>
                                          </p:spTgt>
                                        </p:tgtEl>
                                        <p:attrNameLst>
                                          <p:attrName>style.visibility</p:attrName>
                                        </p:attrNameLst>
                                      </p:cBhvr>
                                      <p:to>
                                        <p:strVal val="visible"/>
                                      </p:to>
                                    </p:set>
                                    <p:anim calcmode="lin" valueType="num">
                                      <p:cBhvr additive="base">
                                        <p:cTn id="43" dur="500" fill="hold"/>
                                        <p:tgtEl>
                                          <p:spTgt spid="4">
                                            <p:graphicEl>
                                              <a:dgm id="{925D47C8-9DDC-48D0-8FA3-4B49BABEF4F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925D47C8-9DDC-48D0-8FA3-4B49BABEF4F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Nieuwsbericht</a:t>
            </a:r>
          </a:p>
        </p:txBody>
      </p:sp>
      <p:sp>
        <p:nvSpPr>
          <p:cNvPr id="3" name="Tijdelijke aanduiding voor inhoud 2"/>
          <p:cNvSpPr>
            <a:spLocks noGrp="1"/>
          </p:cNvSpPr>
          <p:nvPr>
            <p:ph idx="1"/>
          </p:nvPr>
        </p:nvSpPr>
        <p:spPr>
          <a:xfrm>
            <a:off x="502920" y="530352"/>
            <a:ext cx="8183880" cy="1184136"/>
          </a:xfrm>
        </p:spPr>
        <p:txBody>
          <a:bodyPr/>
          <a:lstStyle/>
          <a:p>
            <a:r>
              <a:rPr lang="nl-NL" dirty="0"/>
              <a:t>Bosbranden in Russisch Siberië</a:t>
            </a:r>
          </a:p>
          <a:p>
            <a:r>
              <a:rPr lang="nl-NL" dirty="0"/>
              <a:t>Rusland verliest €1 miljard</a:t>
            </a:r>
          </a:p>
          <a:p>
            <a:pPr>
              <a:buNone/>
            </a:pPr>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20</a:t>
            </a:fld>
            <a:endParaRPr lang="nl-NL"/>
          </a:p>
        </p:txBody>
      </p:sp>
      <p:pic>
        <p:nvPicPr>
          <p:cNvPr id="3074" name="Picture 2" descr="http://3.bp.blogspot.com/_7dbVNTqzzN0/S7nOEmplItI/AAAAAAAAAPM/DMyZMJIwhhY/s1600/fire-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556792"/>
            <a:ext cx="518457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2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Nieuwsbericht</a:t>
            </a:r>
          </a:p>
        </p:txBody>
      </p:sp>
      <p:sp>
        <p:nvSpPr>
          <p:cNvPr id="3" name="Tijdelijke aanduiding voor inhoud 2"/>
          <p:cNvSpPr>
            <a:spLocks noGrp="1"/>
          </p:cNvSpPr>
          <p:nvPr>
            <p:ph idx="1"/>
          </p:nvPr>
        </p:nvSpPr>
        <p:spPr>
          <a:xfrm>
            <a:off x="502920" y="530352"/>
            <a:ext cx="8183880" cy="1112698"/>
          </a:xfrm>
        </p:spPr>
        <p:txBody>
          <a:bodyPr/>
          <a:lstStyle/>
          <a:p>
            <a:r>
              <a:rPr lang="nl-NL" dirty="0"/>
              <a:t>Tyfoon in China</a:t>
            </a:r>
          </a:p>
          <a:p>
            <a:r>
              <a:rPr lang="nl-NL" dirty="0"/>
              <a:t>China verliest </a:t>
            </a:r>
            <a:r>
              <a:rPr lang="nl-NL"/>
              <a:t>€ </a:t>
            </a:r>
            <a:r>
              <a:rPr lang="nl-NL" dirty="0"/>
              <a:t>1</a:t>
            </a:r>
            <a:r>
              <a:rPr lang="nl-NL"/>
              <a:t> </a:t>
            </a:r>
            <a:r>
              <a:rPr lang="nl-NL" dirty="0"/>
              <a:t>miljard</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21</a:t>
            </a:fld>
            <a:endParaRPr lang="nl-NL"/>
          </a:p>
        </p:txBody>
      </p:sp>
      <p:pic>
        <p:nvPicPr>
          <p:cNvPr id="6146" name="Picture 2" descr="http://www.dag.nl/wp-content/uploads/2009/08/tyfoon9.jpg">
            <a:hlinkClick r:id="rId3"/>
          </p:cNvPr>
          <p:cNvPicPr>
            <a:picLocks noChangeAspect="1" noChangeArrowheads="1"/>
          </p:cNvPicPr>
          <p:nvPr/>
        </p:nvPicPr>
        <p:blipFill>
          <a:blip r:embed="rId4" cstate="screen"/>
          <a:srcRect/>
          <a:stretch>
            <a:fillRect/>
          </a:stretch>
        </p:blipFill>
        <p:spPr bwMode="auto">
          <a:xfrm>
            <a:off x="1000100" y="1571612"/>
            <a:ext cx="5715000" cy="3657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Nieuwsbericht</a:t>
            </a:r>
          </a:p>
        </p:txBody>
      </p:sp>
      <p:sp>
        <p:nvSpPr>
          <p:cNvPr id="3" name="Tijdelijke aanduiding voor inhoud 2"/>
          <p:cNvSpPr>
            <a:spLocks noGrp="1"/>
          </p:cNvSpPr>
          <p:nvPr>
            <p:ph idx="1"/>
          </p:nvPr>
        </p:nvSpPr>
        <p:spPr>
          <a:xfrm>
            <a:off x="502920" y="530352"/>
            <a:ext cx="8183880" cy="1184136"/>
          </a:xfrm>
        </p:spPr>
        <p:txBody>
          <a:bodyPr/>
          <a:lstStyle/>
          <a:p>
            <a:r>
              <a:rPr lang="nl-NL" dirty="0"/>
              <a:t>Orkaan in de VS</a:t>
            </a:r>
          </a:p>
          <a:p>
            <a:r>
              <a:rPr lang="nl-NL" dirty="0"/>
              <a:t>VS verliest </a:t>
            </a:r>
            <a:r>
              <a:rPr lang="nl-NL"/>
              <a:t>€ 2 </a:t>
            </a:r>
            <a:r>
              <a:rPr lang="nl-NL" dirty="0"/>
              <a:t>miljard</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22</a:t>
            </a:fld>
            <a:endParaRPr lang="nl-NL"/>
          </a:p>
        </p:txBody>
      </p:sp>
      <p:pic>
        <p:nvPicPr>
          <p:cNvPr id="2050" name="Picture 2" descr="http://www.dag.nl/wp-content/uploads/2007/07/1813720473_1999999879_orkaan1.jpg">
            <a:hlinkClick r:id="rId3"/>
          </p:cNvPr>
          <p:cNvPicPr>
            <a:picLocks noChangeAspect="1" noChangeArrowheads="1"/>
          </p:cNvPicPr>
          <p:nvPr/>
        </p:nvPicPr>
        <p:blipFill>
          <a:blip r:embed="rId4" cstate="screen"/>
          <a:srcRect/>
          <a:stretch>
            <a:fillRect/>
          </a:stretch>
        </p:blipFill>
        <p:spPr bwMode="auto">
          <a:xfrm>
            <a:off x="1000100" y="1571612"/>
            <a:ext cx="5715000" cy="381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Nieuwsbericht</a:t>
            </a:r>
          </a:p>
        </p:txBody>
      </p:sp>
      <p:sp>
        <p:nvSpPr>
          <p:cNvPr id="3" name="Tijdelijke aanduiding voor inhoud 2"/>
          <p:cNvSpPr>
            <a:spLocks noGrp="1"/>
          </p:cNvSpPr>
          <p:nvPr>
            <p:ph idx="1"/>
          </p:nvPr>
        </p:nvSpPr>
        <p:spPr>
          <a:xfrm>
            <a:off x="502920" y="530352"/>
            <a:ext cx="8183880" cy="1184136"/>
          </a:xfrm>
        </p:spPr>
        <p:txBody>
          <a:bodyPr/>
          <a:lstStyle/>
          <a:p>
            <a:r>
              <a:rPr lang="nl-NL" dirty="0"/>
              <a:t>Overstroming in de EU</a:t>
            </a:r>
          </a:p>
          <a:p>
            <a:r>
              <a:rPr lang="nl-NL" dirty="0"/>
              <a:t>De EU verliest € 3 miljard</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23</a:t>
            </a:fld>
            <a:endParaRPr lang="nl-NL"/>
          </a:p>
        </p:txBody>
      </p:sp>
      <p:pic>
        <p:nvPicPr>
          <p:cNvPr id="4098" name="Picture 2" descr="http://ec.europa.eu/regional_policy/projects/stories/image.cfm?id=1086">
            <a:hlinkClick r:id="rId3"/>
          </p:cNvPr>
          <p:cNvPicPr>
            <a:picLocks noChangeAspect="1" noChangeArrowheads="1"/>
          </p:cNvPicPr>
          <p:nvPr/>
        </p:nvPicPr>
        <p:blipFill>
          <a:blip r:embed="rId4" cstate="screen"/>
          <a:srcRect/>
          <a:stretch>
            <a:fillRect/>
          </a:stretch>
        </p:blipFill>
        <p:spPr bwMode="auto">
          <a:xfrm>
            <a:off x="1000100" y="1571613"/>
            <a:ext cx="5715040" cy="38952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4714884"/>
            <a:ext cx="8183880" cy="1320156"/>
          </a:xfrm>
        </p:spPr>
        <p:txBody>
          <a:bodyPr>
            <a:normAutofit/>
          </a:bodyPr>
          <a:lstStyle/>
          <a:p>
            <a:r>
              <a:rPr lang="nl-NL" dirty="0"/>
              <a:t>Akkoord bereikt?</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24</a:t>
            </a:fld>
            <a:endParaRPr lang="nl-NL"/>
          </a:p>
        </p:txBody>
      </p:sp>
      <p:pic>
        <p:nvPicPr>
          <p:cNvPr id="5" name="Tijdelijke aanduiding voor inhoud 4" descr="WereldkaartGrijsBlauw.jpg"/>
          <p:cNvPicPr>
            <a:picLocks noGrp="1"/>
          </p:cNvPicPr>
          <p:nvPr>
            <p:ph idx="1"/>
          </p:nvPr>
        </p:nvPicPr>
        <p:blipFill>
          <a:blip r:embed="rId3" cstate="screen"/>
          <a:srcRect/>
          <a:stretch>
            <a:fillRect/>
          </a:stretch>
        </p:blipFill>
        <p:spPr>
          <a:xfrm>
            <a:off x="503238" y="547531"/>
            <a:ext cx="8183562" cy="4153213"/>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6BDAC-3A98-CCE0-19EA-2841BA57C5E0}"/>
              </a:ext>
            </a:extLst>
          </p:cNvPr>
          <p:cNvSpPr>
            <a:spLocks noGrp="1"/>
          </p:cNvSpPr>
          <p:nvPr>
            <p:ph type="title"/>
          </p:nvPr>
        </p:nvSpPr>
        <p:spPr/>
        <p:txBody>
          <a:bodyPr/>
          <a:lstStyle/>
          <a:p>
            <a:r>
              <a:rPr lang="nl-NL" dirty="0"/>
              <a:t>EVALUATIE VN-simulatiespel</a:t>
            </a:r>
          </a:p>
        </p:txBody>
      </p:sp>
      <p:sp>
        <p:nvSpPr>
          <p:cNvPr id="3" name="Tijdelijke aanduiding voor inhoud 2">
            <a:extLst>
              <a:ext uri="{FF2B5EF4-FFF2-40B4-BE49-F238E27FC236}">
                <a16:creationId xmlns:a16="http://schemas.microsoft.com/office/drawing/2014/main" id="{B4265F53-168F-9A3A-1211-8BE2A710D50A}"/>
              </a:ext>
            </a:extLst>
          </p:cNvPr>
          <p:cNvSpPr>
            <a:spLocks noGrp="1"/>
          </p:cNvSpPr>
          <p:nvPr>
            <p:ph idx="1"/>
          </p:nvPr>
        </p:nvSpPr>
        <p:spPr/>
        <p:txBody>
          <a:bodyPr/>
          <a:lstStyle/>
          <a:p>
            <a:r>
              <a:rPr lang="nl-NL" dirty="0">
                <a:hlinkClick r:id="rId2"/>
              </a:rPr>
              <a:t>Een akkoord</a:t>
            </a:r>
            <a:endParaRPr lang="nl-NL" dirty="0">
              <a:hlinkClick r:id="rId3"/>
            </a:endParaRPr>
          </a:p>
          <a:p>
            <a:endParaRPr lang="nl-NL" dirty="0">
              <a:hlinkClick r:id="rId3"/>
            </a:endParaRPr>
          </a:p>
          <a:p>
            <a:r>
              <a:rPr lang="nl-NL" dirty="0">
                <a:hlinkClick r:id="rId3"/>
              </a:rPr>
              <a:t>Kritiek op de klimaatconferentie van 2022 in Egypte</a:t>
            </a:r>
            <a:endParaRPr lang="nl-NL" dirty="0"/>
          </a:p>
          <a:p>
            <a:endParaRPr lang="nl-NL" dirty="0"/>
          </a:p>
          <a:p>
            <a:r>
              <a:rPr lang="nl-NL" dirty="0">
                <a:hlinkClick r:id="rId4"/>
              </a:rPr>
              <a:t>NOS op 3: heeft een klimaattop zin? (2022)</a:t>
            </a:r>
            <a:r>
              <a:rPr lang="nl-NL" dirty="0"/>
              <a:t> </a:t>
            </a:r>
          </a:p>
        </p:txBody>
      </p:sp>
      <p:sp>
        <p:nvSpPr>
          <p:cNvPr id="4" name="Tijdelijke aanduiding voor dianummer 3">
            <a:extLst>
              <a:ext uri="{FF2B5EF4-FFF2-40B4-BE49-F238E27FC236}">
                <a16:creationId xmlns:a16="http://schemas.microsoft.com/office/drawing/2014/main" id="{30B7BB28-E8C7-03EC-3E14-6D921C9C74E3}"/>
              </a:ext>
            </a:extLst>
          </p:cNvPr>
          <p:cNvSpPr>
            <a:spLocks noGrp="1"/>
          </p:cNvSpPr>
          <p:nvPr>
            <p:ph type="sldNum" sz="quarter" idx="12"/>
          </p:nvPr>
        </p:nvSpPr>
        <p:spPr/>
        <p:txBody>
          <a:bodyPr/>
          <a:lstStyle/>
          <a:p>
            <a:fld id="{F8E21505-72B1-4872-ADE8-8678775F62B3}" type="slidenum">
              <a:rPr lang="nl-NL" smtClean="0"/>
              <a:pPr/>
              <a:t>25</a:t>
            </a:fld>
            <a:endParaRPr lang="nl-NL"/>
          </a:p>
        </p:txBody>
      </p:sp>
    </p:spTree>
    <p:extLst>
      <p:ext uri="{BB962C8B-B14F-4D97-AF65-F5344CB8AC3E}">
        <p14:creationId xmlns:p14="http://schemas.microsoft.com/office/powerpoint/2010/main" val="28870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183880" cy="1051560"/>
          </a:xfrm>
        </p:spPr>
        <p:txBody>
          <a:bodyPr/>
          <a:lstStyle/>
          <a:p>
            <a:r>
              <a:rPr lang="nl-NL" dirty="0"/>
              <a:t>Leerdoel VN-simulatiespel</a:t>
            </a:r>
          </a:p>
        </p:txBody>
      </p:sp>
      <p:sp>
        <p:nvSpPr>
          <p:cNvPr id="3" name="Tijdelijke aanduiding voor inhoud 2"/>
          <p:cNvSpPr>
            <a:spLocks noGrp="1"/>
          </p:cNvSpPr>
          <p:nvPr>
            <p:ph idx="1"/>
          </p:nvPr>
        </p:nvSpPr>
        <p:spPr>
          <a:xfrm>
            <a:off x="502920" y="1412776"/>
            <a:ext cx="8183880" cy="4320480"/>
          </a:xfrm>
        </p:spPr>
        <p:txBody>
          <a:bodyPr>
            <a:normAutofit/>
          </a:bodyPr>
          <a:lstStyle/>
          <a:p>
            <a:r>
              <a:rPr lang="nl-NL" dirty="0"/>
              <a:t>Politiek lijkt vaak chaotisch</a:t>
            </a:r>
          </a:p>
          <a:p>
            <a:r>
              <a:rPr lang="nl-NL" dirty="0"/>
              <a:t>In die chaos zit vaak orde en structuur</a:t>
            </a:r>
          </a:p>
          <a:p>
            <a:r>
              <a:rPr lang="nl-NL" dirty="0"/>
              <a:t>Iedere actor streeft naar waarden en belangen</a:t>
            </a:r>
          </a:p>
          <a:p>
            <a:r>
              <a:rPr lang="nl-NL" dirty="0"/>
              <a:t>Deze waarden en belangen zijn vaak tegenstrijdig met de waarden en belangen van andere actoren</a:t>
            </a:r>
          </a:p>
          <a:p>
            <a:r>
              <a:rPr lang="nl-NL" dirty="0"/>
              <a:t>Dit verklaart de politieke strijd (botsing)</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26</a:t>
            </a:fld>
            <a:endParaRPr lang="nl-NL"/>
          </a:p>
        </p:txBody>
      </p:sp>
    </p:spTree>
    <p:extLst>
      <p:ext uri="{BB962C8B-B14F-4D97-AF65-F5344CB8AC3E}">
        <p14:creationId xmlns:p14="http://schemas.microsoft.com/office/powerpoint/2010/main" val="1306955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428604"/>
            <a:ext cx="7543800" cy="642942"/>
          </a:xfrm>
        </p:spPr>
        <p:txBody>
          <a:bodyPr/>
          <a:lstStyle/>
          <a:p>
            <a:r>
              <a:rPr lang="nl-NL" dirty="0"/>
              <a:t>Botsingen tussen…</a:t>
            </a:r>
          </a:p>
        </p:txBody>
      </p:sp>
      <p:sp>
        <p:nvSpPr>
          <p:cNvPr id="4" name="Rectangle 3"/>
          <p:cNvSpPr>
            <a:spLocks noGrp="1" noChangeArrowheads="1"/>
          </p:cNvSpPr>
          <p:nvPr>
            <p:ph type="body" sz="half" idx="1"/>
          </p:nvPr>
        </p:nvSpPr>
        <p:spPr>
          <a:xfrm>
            <a:off x="785786" y="1142984"/>
            <a:ext cx="7858180" cy="4786346"/>
          </a:xfrm>
        </p:spPr>
        <p:txBody>
          <a:bodyPr>
            <a:normAutofit/>
          </a:bodyPr>
          <a:lstStyle/>
          <a:p>
            <a:pPr>
              <a:buNone/>
            </a:pPr>
            <a:r>
              <a:rPr lang="nl-NL" sz="2400" dirty="0"/>
              <a:t>A: VS, China		A: VN, EU, (Afrika)</a:t>
            </a:r>
          </a:p>
          <a:p>
            <a:pPr>
              <a:buNone/>
            </a:pPr>
            <a:r>
              <a:rPr lang="nl-NL" sz="2400" dirty="0"/>
              <a:t>W: -				W: milieu</a:t>
            </a:r>
          </a:p>
          <a:p>
            <a:pPr>
              <a:buNone/>
            </a:pPr>
            <a:r>
              <a:rPr lang="nl-NL" sz="2400" dirty="0"/>
              <a:t>B:  economie(geld)	B:  -</a:t>
            </a:r>
          </a:p>
          <a:p>
            <a:pPr>
              <a:buNone/>
            </a:pPr>
            <a:endParaRPr lang="nl-NL" sz="2400" dirty="0"/>
          </a:p>
          <a:p>
            <a:pPr>
              <a:buNone/>
            </a:pPr>
            <a:r>
              <a:rPr lang="nl-NL" sz="2400" dirty="0"/>
              <a:t>A: China, Afrika		A: VS, EU</a:t>
            </a:r>
          </a:p>
          <a:p>
            <a:pPr>
              <a:buNone/>
            </a:pPr>
            <a:r>
              <a:rPr lang="nl-NL" sz="2400" dirty="0"/>
              <a:t>W: rechtvaardigheid	W: -</a:t>
            </a:r>
          </a:p>
          <a:p>
            <a:pPr>
              <a:buNone/>
            </a:pPr>
            <a:r>
              <a:rPr lang="nl-NL" sz="2400" dirty="0"/>
              <a:t>B:  geld			B:  geld</a:t>
            </a:r>
          </a:p>
          <a:p>
            <a:pPr>
              <a:buNone/>
            </a:pPr>
            <a:endParaRPr lang="nl-NL" sz="2400" dirty="0"/>
          </a:p>
          <a:p>
            <a:pPr>
              <a:buNone/>
            </a:pPr>
            <a:r>
              <a:rPr lang="nl-NL" sz="2400" dirty="0"/>
              <a:t>A: VS, China		A: VN, EU, Afrika</a:t>
            </a:r>
          </a:p>
          <a:p>
            <a:pPr>
              <a:buNone/>
            </a:pPr>
            <a:r>
              <a:rPr lang="nl-NL" sz="2400" dirty="0"/>
              <a:t>W: -				W: -</a:t>
            </a:r>
          </a:p>
          <a:p>
            <a:pPr>
              <a:buNone/>
            </a:pPr>
            <a:r>
              <a:rPr lang="nl-NL" sz="2400" dirty="0"/>
              <a:t>B:  geld			B:  tijd</a:t>
            </a:r>
          </a:p>
          <a:p>
            <a:pPr>
              <a:buNone/>
            </a:pPr>
            <a:endParaRPr lang="nl-NL" sz="2400" dirty="0"/>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27</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214290"/>
            <a:ext cx="7543800" cy="1428760"/>
          </a:xfrm>
        </p:spPr>
        <p:txBody>
          <a:bodyPr/>
          <a:lstStyle/>
          <a:p>
            <a:r>
              <a:rPr lang="nl-NL" dirty="0"/>
              <a:t>‘Oplossen’ maatschappelijke  problemen…</a:t>
            </a:r>
          </a:p>
        </p:txBody>
      </p:sp>
      <p:sp>
        <p:nvSpPr>
          <p:cNvPr id="4" name="Rectangle 3"/>
          <p:cNvSpPr>
            <a:spLocks noGrp="1" noChangeArrowheads="1"/>
          </p:cNvSpPr>
          <p:nvPr>
            <p:ph type="body" sz="half" idx="1"/>
          </p:nvPr>
        </p:nvSpPr>
        <p:spPr>
          <a:xfrm>
            <a:off x="785786" y="1714488"/>
            <a:ext cx="4929222" cy="3857652"/>
          </a:xfrm>
        </p:spPr>
        <p:txBody>
          <a:bodyPr>
            <a:normAutofit/>
          </a:bodyPr>
          <a:lstStyle/>
          <a:p>
            <a:r>
              <a:rPr lang="nl-NL" sz="2800" b="1" u="sng" dirty="0"/>
              <a:t>beleid</a:t>
            </a:r>
            <a:r>
              <a:rPr lang="nl-NL" sz="2800" dirty="0"/>
              <a:t>: het streven naar het bereiken van bepaalde doelen met bepaalde middelen en bepaalde tijdskeuzen</a:t>
            </a:r>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28</a:t>
            </a:fld>
            <a:endParaRPr lang="nl-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214290"/>
            <a:ext cx="7543800" cy="1428760"/>
          </a:xfrm>
        </p:spPr>
        <p:txBody>
          <a:bodyPr/>
          <a:lstStyle/>
          <a:p>
            <a:r>
              <a:rPr lang="nl-NL" dirty="0"/>
              <a:t>‘Oplossen’ maatschappelijke  problemen…</a:t>
            </a:r>
          </a:p>
        </p:txBody>
      </p:sp>
      <p:sp>
        <p:nvSpPr>
          <p:cNvPr id="4" name="Rectangle 3"/>
          <p:cNvSpPr>
            <a:spLocks noGrp="1" noChangeArrowheads="1"/>
          </p:cNvSpPr>
          <p:nvPr>
            <p:ph type="body" sz="half" idx="1"/>
          </p:nvPr>
        </p:nvSpPr>
        <p:spPr>
          <a:xfrm>
            <a:off x="785786" y="1714488"/>
            <a:ext cx="4286280" cy="4143404"/>
          </a:xfrm>
        </p:spPr>
        <p:txBody>
          <a:bodyPr>
            <a:normAutofit/>
          </a:bodyPr>
          <a:lstStyle/>
          <a:p>
            <a:r>
              <a:rPr lang="nl-NL" b="1" u="sng" dirty="0"/>
              <a:t>compromis</a:t>
            </a:r>
            <a:r>
              <a:rPr lang="nl-NL" dirty="0"/>
              <a:t>: een afspraak tussen actoren waarbij iedere </a:t>
            </a:r>
            <a:r>
              <a:rPr lang="nl-NL" dirty="0" err="1"/>
              <a:t>actor</a:t>
            </a:r>
            <a:r>
              <a:rPr lang="nl-NL" dirty="0"/>
              <a:t> iets van zijn waarden of belangen opgeeft zodat elke actor iets van zijn doelen kan bereiken</a:t>
            </a:r>
            <a:endParaRPr lang="nl-NL" sz="2800" dirty="0"/>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29</a:t>
            </a:fld>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buNone/>
            </a:pPr>
            <a:r>
              <a:rPr lang="nl-NL" dirty="0"/>
              <a:t>Video :</a:t>
            </a:r>
          </a:p>
          <a:p>
            <a:endParaRPr lang="nl-NL" dirty="0">
              <a:hlinkClick r:id="rId2"/>
            </a:endParaRPr>
          </a:p>
          <a:p>
            <a:r>
              <a:rPr lang="nl-NL" dirty="0">
                <a:hlinkClick r:id="rId3"/>
              </a:rPr>
              <a:t>Werking VN-simulatiespel (havo)</a:t>
            </a:r>
            <a:endParaRPr lang="nl-NL" sz="1600" dirty="0"/>
          </a:p>
          <a:p>
            <a:endParaRPr lang="nl-NL" sz="1600"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a:t>
            </a:fld>
            <a:endParaRPr lang="nl-NL"/>
          </a:p>
        </p:txBody>
      </p:sp>
    </p:spTree>
    <p:extLst>
      <p:ext uri="{BB962C8B-B14F-4D97-AF65-F5344CB8AC3E}">
        <p14:creationId xmlns:p14="http://schemas.microsoft.com/office/powerpoint/2010/main" val="48874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183880" cy="837246"/>
          </a:xfrm>
        </p:spPr>
        <p:txBody>
          <a:bodyPr>
            <a:normAutofit fontScale="90000"/>
          </a:bodyPr>
          <a:lstStyle/>
          <a:p>
            <a:r>
              <a:rPr lang="nl-NL" dirty="0"/>
              <a:t>‘Oplossen’ maatschappelijke  problemen…</a:t>
            </a:r>
          </a:p>
        </p:txBody>
      </p:sp>
      <p:sp>
        <p:nvSpPr>
          <p:cNvPr id="3" name="Tijdelijke aanduiding voor inhoud 2"/>
          <p:cNvSpPr>
            <a:spLocks noGrp="1"/>
          </p:cNvSpPr>
          <p:nvPr>
            <p:ph idx="1"/>
          </p:nvPr>
        </p:nvSpPr>
        <p:spPr>
          <a:xfrm>
            <a:off x="395536" y="1412776"/>
            <a:ext cx="5000660" cy="5000660"/>
          </a:xfrm>
        </p:spPr>
        <p:txBody>
          <a:bodyPr>
            <a:noAutofit/>
          </a:bodyPr>
          <a:lstStyle/>
          <a:p>
            <a:pPr lvl="0"/>
            <a:r>
              <a:rPr lang="nl-NL" dirty="0"/>
              <a:t>het is moeilijker over waarden compromissen te sluiten dan over belangen; </a:t>
            </a:r>
          </a:p>
          <a:p>
            <a:pPr lvl="0"/>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30</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Speltheorieën</a:t>
            </a:r>
          </a:p>
        </p:txBody>
      </p:sp>
      <p:sp>
        <p:nvSpPr>
          <p:cNvPr id="3" name="Tijdelijke aanduiding voor inhoud 2"/>
          <p:cNvSpPr>
            <a:spLocks noGrp="1"/>
          </p:cNvSpPr>
          <p:nvPr>
            <p:ph idx="1"/>
          </p:nvPr>
        </p:nvSpPr>
        <p:spPr/>
        <p:txBody>
          <a:bodyPr/>
          <a:lstStyle/>
          <a:p>
            <a:r>
              <a:rPr lang="nl-NL" dirty="0"/>
              <a:t>Om politieke strijd (oorlog, debatten) te bestuderen, hebben politicologen diverse (spel)theorieën ontwikkeld, zoals:</a:t>
            </a:r>
          </a:p>
          <a:p>
            <a:pPr lvl="1"/>
            <a:r>
              <a:rPr lang="nl-NL" dirty="0" err="1"/>
              <a:t>Prisoner’s</a:t>
            </a:r>
            <a:r>
              <a:rPr lang="nl-NL" dirty="0"/>
              <a:t> dilemma</a:t>
            </a:r>
          </a:p>
          <a:p>
            <a:pPr lvl="1"/>
            <a:r>
              <a:rPr lang="nl-NL" dirty="0" err="1"/>
              <a:t>Chicken</a:t>
            </a:r>
            <a:r>
              <a:rPr lang="nl-NL" dirty="0"/>
              <a:t> Game</a:t>
            </a:r>
          </a:p>
          <a:p>
            <a:pPr lvl="1"/>
            <a:r>
              <a:rPr lang="nl-NL"/>
              <a:t>Thomas theorema</a:t>
            </a:r>
            <a:endParaRPr lang="nl-NL" dirty="0"/>
          </a:p>
          <a:p>
            <a:pPr lvl="1"/>
            <a:r>
              <a:rPr lang="nl-NL" dirty="0" err="1"/>
              <a:t>Tragedy</a:t>
            </a:r>
            <a:r>
              <a:rPr lang="nl-NL" dirty="0"/>
              <a:t> of the </a:t>
            </a:r>
            <a:r>
              <a:rPr lang="nl-NL" dirty="0" err="1"/>
              <a:t>commons</a:t>
            </a:r>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31</a:t>
            </a:fld>
            <a:endParaRPr lang="nl-NL"/>
          </a:p>
        </p:txBody>
      </p:sp>
    </p:spTree>
    <p:extLst>
      <p:ext uri="{BB962C8B-B14F-4D97-AF65-F5344CB8AC3E}">
        <p14:creationId xmlns:p14="http://schemas.microsoft.com/office/powerpoint/2010/main" val="363986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Prisoner’s</a:t>
            </a:r>
            <a:r>
              <a:rPr lang="nl-NL" dirty="0"/>
              <a:t> dilemma</a:t>
            </a:r>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32</a:t>
            </a:fld>
            <a:endParaRPr lang="nl-NL"/>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692696"/>
            <a:ext cx="468052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382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Chicken</a:t>
            </a:r>
            <a:r>
              <a:rPr lang="nl-NL" dirty="0"/>
              <a:t> Game tijdens Koude Oorlog: M.A.D.</a:t>
            </a:r>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33</a:t>
            </a:fld>
            <a:endParaRPr lang="nl-NL"/>
          </a:p>
        </p:txBody>
      </p:sp>
      <p:pic>
        <p:nvPicPr>
          <p:cNvPr id="3074" name="Picture 2" descr="http://www.darkgovernment.com/images/cold-war.jpg"/>
          <p:cNvPicPr>
            <a:picLocks noChangeAspect="1" noChangeArrowheads="1"/>
          </p:cNvPicPr>
          <p:nvPr/>
        </p:nvPicPr>
        <p:blipFill>
          <a:blip r:embed="rId3" cstate="print"/>
          <a:srcRect/>
          <a:stretch>
            <a:fillRect/>
          </a:stretch>
        </p:blipFill>
        <p:spPr bwMode="auto">
          <a:xfrm>
            <a:off x="1115616" y="692696"/>
            <a:ext cx="6871815" cy="417646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142852"/>
            <a:ext cx="8183880" cy="837246"/>
          </a:xfrm>
        </p:spPr>
        <p:txBody>
          <a:bodyPr/>
          <a:lstStyle/>
          <a:p>
            <a:r>
              <a:rPr lang="nl-NL" dirty="0" err="1"/>
              <a:t>Thomas-theorema</a:t>
            </a:r>
            <a:endParaRPr lang="nl-NL" dirty="0"/>
          </a:p>
        </p:txBody>
      </p:sp>
      <p:sp>
        <p:nvSpPr>
          <p:cNvPr id="4" name="Tijdelijke aanduiding voor inhoud 2"/>
          <p:cNvSpPr txBox="1">
            <a:spLocks/>
          </p:cNvSpPr>
          <p:nvPr/>
        </p:nvSpPr>
        <p:spPr>
          <a:xfrm>
            <a:off x="242918" y="1285860"/>
            <a:ext cx="8615362" cy="1000132"/>
          </a:xfrm>
          <a:prstGeom prst="rect">
            <a:avLst/>
          </a:prstGeom>
        </p:spPr>
        <p:txBody>
          <a:bodyPr vert="horz" lIns="182880" tIns="91440">
            <a:noAutofit/>
          </a:bodyPr>
          <a:lstStyle/>
          <a:p>
            <a:pPr marL="514350" indent="-514350" fontAlgn="auto">
              <a:spcBef>
                <a:spcPts val="250"/>
              </a:spcBef>
              <a:spcAft>
                <a:spcPts val="0"/>
              </a:spcAft>
              <a:buClr>
                <a:schemeClr val="accent1"/>
              </a:buClr>
              <a:buSzPct val="80000"/>
            </a:pPr>
            <a:r>
              <a:rPr kumimoji="0" lang="nl-NL" sz="2400" b="0" i="0" u="none" strike="noStrike" kern="1200" cap="none" spc="0" normalizeH="0" baseline="0" noProof="0" dirty="0">
                <a:ln>
                  <a:noFill/>
                </a:ln>
                <a:solidFill>
                  <a:schemeClr val="tx1"/>
                </a:solidFill>
                <a:effectLst/>
                <a:uLnTx/>
                <a:uFillTx/>
                <a:latin typeface="+mn-lt"/>
                <a:ea typeface="+mn-ea"/>
                <a:cs typeface="+mn-cs"/>
              </a:rPr>
              <a:t>	‘</a:t>
            </a:r>
            <a:r>
              <a:rPr kumimoji="0" lang="nl-NL" sz="2400" b="0" i="0" u="none" strike="noStrike" kern="1200" cap="none" spc="0" normalizeH="0" baseline="0" noProof="0" dirty="0" err="1">
                <a:ln>
                  <a:noFill/>
                </a:ln>
                <a:solidFill>
                  <a:schemeClr val="tx1"/>
                </a:solidFill>
                <a:effectLst/>
                <a:uLnTx/>
                <a:uFillTx/>
                <a:latin typeface="+mn-lt"/>
                <a:ea typeface="+mn-ea"/>
                <a:cs typeface="+mn-cs"/>
              </a:rPr>
              <a:t>if</a:t>
            </a:r>
            <a:r>
              <a:rPr kumimoji="0" lang="nl-NL" sz="2400" b="0" i="0" u="none" strike="noStrike" kern="1200" cap="none" spc="0" normalizeH="0" baseline="0" noProof="0" dirty="0">
                <a:ln>
                  <a:noFill/>
                </a:ln>
                <a:solidFill>
                  <a:schemeClr val="tx1"/>
                </a:solidFill>
                <a:effectLst/>
                <a:uLnTx/>
                <a:uFillTx/>
                <a:latin typeface="+mn-lt"/>
                <a:ea typeface="+mn-ea"/>
                <a:cs typeface="+mn-cs"/>
              </a:rPr>
              <a:t> men </a:t>
            </a:r>
            <a:r>
              <a:rPr kumimoji="0" lang="nl-NL" sz="2400" b="0" i="0" u="none" strike="noStrike" kern="1200" cap="none" spc="0" normalizeH="0" baseline="0" noProof="0" dirty="0" err="1">
                <a:ln>
                  <a:noFill/>
                </a:ln>
                <a:solidFill>
                  <a:schemeClr val="tx1"/>
                </a:solidFill>
                <a:effectLst/>
                <a:uLnTx/>
                <a:uFillTx/>
                <a:latin typeface="+mn-lt"/>
                <a:ea typeface="+mn-ea"/>
                <a:cs typeface="+mn-cs"/>
              </a:rPr>
              <a:t>define</a:t>
            </a:r>
            <a:r>
              <a:rPr kumimoji="0" lang="nl-NL" sz="2400" b="0" i="0" u="none" strike="noStrike" kern="1200" cap="none" spc="0" normalizeH="0" baseline="0" noProof="0" dirty="0">
                <a:ln>
                  <a:noFill/>
                </a:ln>
                <a:solidFill>
                  <a:schemeClr val="tx1"/>
                </a:solidFill>
                <a:effectLst/>
                <a:uLnTx/>
                <a:uFillTx/>
                <a:latin typeface="+mn-lt"/>
                <a:ea typeface="+mn-ea"/>
                <a:cs typeface="+mn-cs"/>
              </a:rPr>
              <a:t> </a:t>
            </a:r>
            <a:r>
              <a:rPr kumimoji="0" lang="nl-NL" sz="2400" b="0" i="0" u="none" strike="noStrike" kern="1200" cap="none" spc="0" normalizeH="0" baseline="0" noProof="0" dirty="0" err="1">
                <a:ln>
                  <a:noFill/>
                </a:ln>
                <a:solidFill>
                  <a:schemeClr val="tx1"/>
                </a:solidFill>
                <a:effectLst/>
                <a:uLnTx/>
                <a:uFillTx/>
                <a:latin typeface="+mn-lt"/>
                <a:ea typeface="+mn-ea"/>
                <a:cs typeface="+mn-cs"/>
              </a:rPr>
              <a:t>situations</a:t>
            </a:r>
            <a:r>
              <a:rPr kumimoji="0" lang="nl-NL" sz="2400" b="0" i="0" u="none" strike="noStrike" kern="1200" cap="none" spc="0" normalizeH="0" noProof="0" dirty="0">
                <a:ln>
                  <a:noFill/>
                </a:ln>
                <a:solidFill>
                  <a:schemeClr val="tx1"/>
                </a:solidFill>
                <a:effectLst/>
                <a:uLnTx/>
                <a:uFillTx/>
                <a:latin typeface="+mn-lt"/>
                <a:ea typeface="+mn-ea"/>
                <a:cs typeface="+mn-cs"/>
              </a:rPr>
              <a:t> as </a:t>
            </a:r>
            <a:r>
              <a:rPr kumimoji="0" lang="nl-NL" sz="2400" b="0" i="0" u="none" strike="noStrike" kern="1200" cap="none" spc="0" normalizeH="0" noProof="0" dirty="0" err="1">
                <a:ln>
                  <a:noFill/>
                </a:ln>
                <a:solidFill>
                  <a:schemeClr val="tx1"/>
                </a:solidFill>
                <a:effectLst/>
                <a:uLnTx/>
                <a:uFillTx/>
                <a:latin typeface="+mn-lt"/>
                <a:ea typeface="+mn-ea"/>
                <a:cs typeface="+mn-cs"/>
              </a:rPr>
              <a:t>real</a:t>
            </a:r>
            <a:r>
              <a:rPr kumimoji="0" lang="nl-NL" sz="2400" b="0" i="0" u="none" strike="noStrike" kern="1200" cap="none" spc="0" normalizeH="0" noProof="0" dirty="0">
                <a:ln>
                  <a:noFill/>
                </a:ln>
                <a:solidFill>
                  <a:schemeClr val="tx1"/>
                </a:solidFill>
                <a:effectLst/>
                <a:uLnTx/>
                <a:uFillTx/>
                <a:latin typeface="+mn-lt"/>
                <a:ea typeface="+mn-ea"/>
                <a:cs typeface="+mn-cs"/>
              </a:rPr>
              <a:t>, </a:t>
            </a:r>
            <a:r>
              <a:rPr kumimoji="0" lang="nl-NL" sz="2400" b="0" i="0" u="none" strike="noStrike" kern="1200" cap="none" spc="0" normalizeH="0" noProof="0" dirty="0" err="1">
                <a:ln>
                  <a:noFill/>
                </a:ln>
                <a:solidFill>
                  <a:schemeClr val="tx1"/>
                </a:solidFill>
                <a:effectLst/>
                <a:uLnTx/>
                <a:uFillTx/>
                <a:latin typeface="+mn-lt"/>
                <a:ea typeface="+mn-ea"/>
                <a:cs typeface="+mn-cs"/>
              </a:rPr>
              <a:t>they</a:t>
            </a:r>
            <a:r>
              <a:rPr kumimoji="0" lang="nl-NL" sz="2400" b="0" i="0" u="none" strike="noStrike" kern="1200" cap="none" spc="0" normalizeH="0" noProof="0" dirty="0">
                <a:ln>
                  <a:noFill/>
                </a:ln>
                <a:solidFill>
                  <a:schemeClr val="tx1"/>
                </a:solidFill>
                <a:effectLst/>
                <a:uLnTx/>
                <a:uFillTx/>
                <a:latin typeface="+mn-lt"/>
                <a:ea typeface="+mn-ea"/>
                <a:cs typeface="+mn-cs"/>
              </a:rPr>
              <a:t> are </a:t>
            </a:r>
            <a:r>
              <a:rPr kumimoji="0" lang="nl-NL" sz="2400" b="0" i="0" u="none" strike="noStrike" kern="1200" cap="none" spc="0" normalizeH="0" noProof="0" dirty="0" err="1">
                <a:ln>
                  <a:noFill/>
                </a:ln>
                <a:solidFill>
                  <a:schemeClr val="tx1"/>
                </a:solidFill>
                <a:effectLst/>
                <a:uLnTx/>
                <a:uFillTx/>
                <a:latin typeface="+mn-lt"/>
                <a:ea typeface="+mn-ea"/>
                <a:cs typeface="+mn-cs"/>
              </a:rPr>
              <a:t>real</a:t>
            </a:r>
            <a:r>
              <a:rPr kumimoji="0" lang="nl-NL" sz="2400" b="0" i="0" u="none" strike="noStrike" kern="1200" cap="none" spc="0" normalizeH="0" noProof="0" dirty="0">
                <a:ln>
                  <a:noFill/>
                </a:ln>
                <a:solidFill>
                  <a:schemeClr val="tx1"/>
                </a:solidFill>
                <a:effectLst/>
                <a:uLnTx/>
                <a:uFillTx/>
                <a:latin typeface="+mn-lt"/>
                <a:ea typeface="+mn-ea"/>
                <a:cs typeface="+mn-cs"/>
              </a:rPr>
              <a:t> in </a:t>
            </a:r>
            <a:r>
              <a:rPr kumimoji="0" lang="nl-NL" sz="2400" b="0" i="0" u="none" strike="noStrike" kern="1200" cap="none" spc="0" normalizeH="0" noProof="0" dirty="0" err="1">
                <a:ln>
                  <a:noFill/>
                </a:ln>
                <a:solidFill>
                  <a:schemeClr val="tx1"/>
                </a:solidFill>
                <a:effectLst/>
                <a:uLnTx/>
                <a:uFillTx/>
                <a:latin typeface="+mn-lt"/>
                <a:ea typeface="+mn-ea"/>
                <a:cs typeface="+mn-cs"/>
              </a:rPr>
              <a:t>their</a:t>
            </a:r>
            <a:r>
              <a:rPr kumimoji="0" lang="nl-NL" sz="2400" b="0" i="0" u="none" strike="noStrike" kern="1200" cap="none" spc="0" normalizeH="0" noProof="0" dirty="0">
                <a:ln>
                  <a:noFill/>
                </a:ln>
                <a:solidFill>
                  <a:schemeClr val="tx1"/>
                </a:solidFill>
                <a:effectLst/>
                <a:uLnTx/>
                <a:uFillTx/>
                <a:latin typeface="+mn-lt"/>
                <a:ea typeface="+mn-ea"/>
                <a:cs typeface="+mn-cs"/>
              </a:rPr>
              <a:t> </a:t>
            </a:r>
            <a:r>
              <a:rPr lang="nl-NL" dirty="0" err="1">
                <a:latin typeface="+mn-lt"/>
              </a:rPr>
              <a:t>consequences</a:t>
            </a:r>
            <a:r>
              <a:rPr lang="nl-NL" dirty="0">
                <a:latin typeface="+mn-lt"/>
              </a:rPr>
              <a:t>’</a:t>
            </a:r>
          </a:p>
          <a:p>
            <a:pPr marL="514350" marR="0" lvl="0" indent="-514350"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nl-NL"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descr="http://www.ot-mp.net/images/elephant.jpg"/>
          <p:cNvPicPr>
            <a:picLocks noChangeAspect="1" noChangeArrowheads="1"/>
          </p:cNvPicPr>
          <p:nvPr/>
        </p:nvPicPr>
        <p:blipFill>
          <a:blip r:embed="rId3" cstate="screen"/>
          <a:srcRect b="15385"/>
          <a:stretch>
            <a:fillRect/>
          </a:stretch>
        </p:blipFill>
        <p:spPr bwMode="auto">
          <a:xfrm>
            <a:off x="1000100" y="2143116"/>
            <a:ext cx="7286676" cy="3786214"/>
          </a:xfrm>
          <a:prstGeom prst="rect">
            <a:avLst/>
          </a:prstGeom>
          <a:noFill/>
        </p:spPr>
      </p:pic>
      <p:sp>
        <p:nvSpPr>
          <p:cNvPr id="5" name="Tijdelijke aanduiding voor dianummer 4"/>
          <p:cNvSpPr>
            <a:spLocks noGrp="1"/>
          </p:cNvSpPr>
          <p:nvPr>
            <p:ph type="sldNum" sz="quarter" idx="12"/>
          </p:nvPr>
        </p:nvSpPr>
        <p:spPr/>
        <p:txBody>
          <a:bodyPr/>
          <a:lstStyle/>
          <a:p>
            <a:fld id="{F8E21505-72B1-4872-ADE8-8678775F62B3}" type="slidenum">
              <a:rPr lang="nl-NL" smtClean="0"/>
              <a:pPr/>
              <a:t>34</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Tragedy</a:t>
            </a:r>
            <a:r>
              <a:rPr lang="nl-NL" dirty="0"/>
              <a:t> of the </a:t>
            </a:r>
            <a:r>
              <a:rPr lang="nl-NL" dirty="0" err="1"/>
              <a:t>commons</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35</a:t>
            </a:fld>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792" y="908720"/>
            <a:ext cx="57150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442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36</a:t>
            </a:fld>
            <a:endParaRPr lang="nl-NL"/>
          </a:p>
        </p:txBody>
      </p:sp>
    </p:spTree>
    <p:extLst>
      <p:ext uri="{BB962C8B-B14F-4D97-AF65-F5344CB8AC3E}">
        <p14:creationId xmlns:p14="http://schemas.microsoft.com/office/powerpoint/2010/main" val="125285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buNone/>
            </a:pPr>
            <a:r>
              <a:rPr lang="nl-NL" dirty="0"/>
              <a:t>HET PROBLEEM LEREN KENNEN:</a:t>
            </a:r>
          </a:p>
          <a:p>
            <a:endParaRPr lang="nl-NL" dirty="0">
              <a:hlinkClick r:id="rId2"/>
            </a:endParaRPr>
          </a:p>
          <a:p>
            <a:r>
              <a:rPr lang="nl-NL" sz="1600" dirty="0">
                <a:hlinkClick r:id="rId3"/>
              </a:rPr>
              <a:t>Lange uitleg over CO2 (</a:t>
            </a:r>
            <a:r>
              <a:rPr lang="nl-NL" sz="1600" dirty="0" err="1">
                <a:hlinkClick r:id="rId3"/>
              </a:rPr>
              <a:t>talking</a:t>
            </a:r>
            <a:r>
              <a:rPr lang="nl-NL" sz="1600" dirty="0">
                <a:hlinkClick r:id="rId3"/>
              </a:rPr>
              <a:t> </a:t>
            </a:r>
            <a:r>
              <a:rPr lang="nl-NL" sz="1600" dirty="0" err="1">
                <a:hlinkClick r:id="rId3"/>
              </a:rPr>
              <a:t>head</a:t>
            </a:r>
            <a:r>
              <a:rPr lang="nl-NL" sz="1600" dirty="0">
                <a:hlinkClick r:id="rId3"/>
              </a:rPr>
              <a:t>)</a:t>
            </a:r>
            <a:endParaRPr lang="nl-NL" sz="1600" dirty="0"/>
          </a:p>
          <a:p>
            <a:r>
              <a:rPr lang="nl-NL" dirty="0">
                <a:hlinkClick r:id="rId4"/>
              </a:rPr>
              <a:t>Mens verantwoordelijk voor opwarming</a:t>
            </a:r>
            <a:endParaRPr lang="nl-NL" dirty="0"/>
          </a:p>
          <a:p>
            <a:r>
              <a:rPr lang="nl-NL" dirty="0">
                <a:hlinkClick r:id="rId5"/>
              </a:rPr>
              <a:t>CO2 gehalte tot record gestegen</a:t>
            </a:r>
            <a:endParaRPr lang="nl-NL" dirty="0"/>
          </a:p>
          <a:p>
            <a:r>
              <a:rPr lang="nl-NL" dirty="0">
                <a:hlinkClick r:id="rId6"/>
              </a:rPr>
              <a:t>Klimaatconferentie begonnen</a:t>
            </a:r>
            <a:endParaRPr lang="nl-NL" dirty="0"/>
          </a:p>
          <a:p>
            <a:r>
              <a:rPr lang="nl-NL" dirty="0">
                <a:hlinkClick r:id="rId7"/>
              </a:rPr>
              <a:t>Chaotische start conferentie</a:t>
            </a:r>
            <a:endParaRPr lang="nl-NL" dirty="0"/>
          </a:p>
          <a:p>
            <a:r>
              <a:rPr lang="nl-NL" dirty="0">
                <a:hlinkClick r:id="rId8"/>
              </a:rPr>
              <a:t>Onderhandelaars … onderhandelen</a:t>
            </a:r>
            <a:endParaRPr lang="nl-NL" dirty="0"/>
          </a:p>
          <a:p>
            <a:endParaRPr lang="nl-NL" sz="1600" dirty="0"/>
          </a:p>
          <a:p>
            <a:endParaRPr lang="nl-NL" sz="1600"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4</a:t>
            </a:fld>
            <a:endParaRPr lang="nl-NL"/>
          </a:p>
        </p:txBody>
      </p:sp>
    </p:spTree>
    <p:extLst>
      <p:ext uri="{BB962C8B-B14F-4D97-AF65-F5344CB8AC3E}">
        <p14:creationId xmlns:p14="http://schemas.microsoft.com/office/powerpoint/2010/main" val="397239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502920" y="530352"/>
            <a:ext cx="8183880" cy="4626840"/>
          </a:xfrm>
        </p:spPr>
        <p:txBody>
          <a:bodyPr>
            <a:normAutofit/>
          </a:bodyPr>
          <a:lstStyle/>
          <a:p>
            <a:pPr marL="0" indent="0">
              <a:buNone/>
            </a:pPr>
            <a:r>
              <a:rPr lang="nl-NL" dirty="0"/>
              <a:t>ACTOREN LEREN KENNEN:</a:t>
            </a:r>
          </a:p>
          <a:p>
            <a:endParaRPr lang="nl-NL" dirty="0">
              <a:hlinkClick r:id="rId2"/>
            </a:endParaRPr>
          </a:p>
          <a:p>
            <a:r>
              <a:rPr lang="nl-NL" dirty="0">
                <a:hlinkClick r:id="rId2"/>
              </a:rPr>
              <a:t>Russisch gas</a:t>
            </a:r>
            <a:endParaRPr lang="nl-NL" dirty="0"/>
          </a:p>
          <a:p>
            <a:r>
              <a:rPr lang="nl-NL" dirty="0">
                <a:hlinkClick r:id="rId3"/>
              </a:rPr>
              <a:t>Nederland helpt VS tegen stormen</a:t>
            </a:r>
            <a:endParaRPr lang="nl-NL" dirty="0"/>
          </a:p>
          <a:p>
            <a:r>
              <a:rPr lang="nl-NL" dirty="0">
                <a:hlinkClick r:id="rId4"/>
              </a:rPr>
              <a:t>China en duurzaamheid</a:t>
            </a:r>
            <a:endParaRPr lang="nl-NL" dirty="0"/>
          </a:p>
          <a:p>
            <a:r>
              <a:rPr lang="nl-NL" dirty="0">
                <a:hlinkClick r:id="rId5"/>
              </a:rPr>
              <a:t>EU reserveert geld voor klimaat </a:t>
            </a:r>
            <a:endParaRPr lang="nl-NL" dirty="0"/>
          </a:p>
          <a:p>
            <a:r>
              <a:rPr lang="nl-NL" dirty="0">
                <a:hlinkClick r:id="rId6"/>
              </a:rPr>
              <a:t>Afrika en duurzaamheid</a:t>
            </a:r>
            <a:endParaRPr lang="nl-NL" dirty="0"/>
          </a:p>
          <a:p>
            <a:r>
              <a:rPr lang="nl-NL" dirty="0">
                <a:hlinkClick r:id="rId7"/>
              </a:rPr>
              <a:t>Brazilië ontspant</a:t>
            </a:r>
            <a:r>
              <a:rPr lang="nl-NL" sz="1600" dirty="0">
                <a:hlinkClick r:id="rId7"/>
              </a:rPr>
              <a:t> (geen klimaat)</a:t>
            </a:r>
            <a:endParaRPr lang="nl-NL" dirty="0"/>
          </a:p>
          <a:p>
            <a:r>
              <a:rPr lang="nl-NL" dirty="0">
                <a:hlinkClick r:id="rId8"/>
              </a:rPr>
              <a:t>Extreem weer is (helaas) normaal </a:t>
            </a:r>
            <a:r>
              <a:rPr lang="nl-NL" sz="1600" dirty="0">
                <a:hlinkClick r:id="rId8"/>
              </a:rPr>
              <a:t>(artikel)</a:t>
            </a:r>
            <a:endParaRPr lang="nl-NL" sz="1600" dirty="0"/>
          </a:p>
        </p:txBody>
      </p:sp>
      <p:sp>
        <p:nvSpPr>
          <p:cNvPr id="4" name="Tijdelijke aanduiding voor dianummer 3"/>
          <p:cNvSpPr>
            <a:spLocks noGrp="1"/>
          </p:cNvSpPr>
          <p:nvPr>
            <p:ph type="sldNum" sz="quarter" idx="12"/>
          </p:nvPr>
        </p:nvSpPr>
        <p:spPr/>
        <p:txBody>
          <a:bodyPr/>
          <a:lstStyle/>
          <a:p>
            <a:fld id="{F8E21505-72B1-4872-ADE8-8678775F62B3}" type="slidenum">
              <a:rPr lang="nl-NL" smtClean="0"/>
              <a:pPr/>
              <a:t>5</a:t>
            </a:fld>
            <a:endParaRPr lang="nl-NL"/>
          </a:p>
        </p:txBody>
      </p:sp>
    </p:spTree>
    <p:extLst>
      <p:ext uri="{BB962C8B-B14F-4D97-AF65-F5344CB8AC3E}">
        <p14:creationId xmlns:p14="http://schemas.microsoft.com/office/powerpoint/2010/main" val="410062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24" y="142852"/>
            <a:ext cx="7543800" cy="819168"/>
          </a:xfrm>
        </p:spPr>
        <p:txBody>
          <a:bodyPr>
            <a:normAutofit/>
          </a:bodyPr>
          <a:lstStyle/>
          <a:p>
            <a:r>
              <a:rPr lang="nl-NL" dirty="0"/>
              <a:t>Verenigde Naties (VN)</a:t>
            </a:r>
          </a:p>
        </p:txBody>
      </p:sp>
      <p:sp>
        <p:nvSpPr>
          <p:cNvPr id="28675" name="Rectangle 3"/>
          <p:cNvSpPr>
            <a:spLocks noGrp="1" noChangeArrowheads="1"/>
          </p:cNvSpPr>
          <p:nvPr>
            <p:ph type="body" sz="half" idx="1"/>
          </p:nvPr>
        </p:nvSpPr>
        <p:spPr>
          <a:xfrm>
            <a:off x="928662" y="1981200"/>
            <a:ext cx="4286280" cy="2239888"/>
          </a:xfrm>
        </p:spPr>
        <p:txBody>
          <a:bodyPr>
            <a:normAutofit/>
          </a:bodyPr>
          <a:lstStyle/>
          <a:p>
            <a:r>
              <a:rPr lang="nl-NL" dirty="0"/>
              <a:t>António </a:t>
            </a:r>
            <a:r>
              <a:rPr lang="nl-NL" dirty="0" err="1"/>
              <a:t>Guterres</a:t>
            </a:r>
            <a:r>
              <a:rPr lang="nl-NL" dirty="0"/>
              <a:t> </a:t>
            </a:r>
            <a:endParaRPr lang="nl-NL" sz="2800" dirty="0"/>
          </a:p>
          <a:p>
            <a:pPr>
              <a:buNone/>
            </a:pPr>
            <a:r>
              <a:rPr lang="nl-NL" sz="2800" dirty="0"/>
              <a:t>(secretaris-generaal</a:t>
            </a:r>
          </a:p>
          <a:p>
            <a:pPr algn="ctr">
              <a:buNone/>
            </a:pPr>
            <a:r>
              <a:rPr lang="nl-NL" dirty="0"/>
              <a:t>Verenigde Naties</a:t>
            </a:r>
            <a:r>
              <a:rPr lang="nl-NL" sz="2800" dirty="0"/>
              <a:t>)</a:t>
            </a:r>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6</a:t>
            </a:fld>
            <a:endParaRPr lang="nl-NL"/>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196752"/>
            <a:ext cx="3312368" cy="44164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596" y="285728"/>
            <a:ext cx="7543800" cy="676292"/>
          </a:xfrm>
        </p:spPr>
        <p:txBody>
          <a:bodyPr/>
          <a:lstStyle/>
          <a:p>
            <a:r>
              <a:rPr lang="nl-NL" dirty="0"/>
              <a:t>Volksrepubliek China</a:t>
            </a:r>
          </a:p>
        </p:txBody>
      </p:sp>
      <p:sp>
        <p:nvSpPr>
          <p:cNvPr id="32771" name="Rectangle 3"/>
          <p:cNvSpPr>
            <a:spLocks noGrp="1" noChangeArrowheads="1"/>
          </p:cNvSpPr>
          <p:nvPr>
            <p:ph type="body" sz="half" idx="1"/>
          </p:nvPr>
        </p:nvSpPr>
        <p:spPr>
          <a:xfrm>
            <a:off x="1000100" y="1981200"/>
            <a:ext cx="4286280" cy="1233486"/>
          </a:xfrm>
        </p:spPr>
        <p:txBody>
          <a:bodyPr>
            <a:normAutofit fontScale="92500" lnSpcReduction="10000"/>
          </a:bodyPr>
          <a:lstStyle/>
          <a:p>
            <a:pPr algn="ctr"/>
            <a:r>
              <a:rPr lang="nl-NL" sz="2800" dirty="0" err="1"/>
              <a:t>Xi</a:t>
            </a:r>
            <a:r>
              <a:rPr lang="nl-NL" sz="2800" dirty="0"/>
              <a:t> </a:t>
            </a:r>
            <a:r>
              <a:rPr lang="nl-NL" sz="2800" dirty="0" err="1"/>
              <a:t>Jinping</a:t>
            </a:r>
            <a:endParaRPr lang="nl-NL" sz="2800" dirty="0"/>
          </a:p>
          <a:p>
            <a:pPr algn="ctr">
              <a:buNone/>
            </a:pPr>
            <a:r>
              <a:rPr lang="nl-NL" sz="2800" dirty="0"/>
              <a:t>(president van China)</a:t>
            </a:r>
          </a:p>
          <a:p>
            <a:pPr algn="ctr">
              <a:buNone/>
            </a:pPr>
            <a:r>
              <a:rPr lang="nl-NL" sz="1900" dirty="0"/>
              <a:t>(</a:t>
            </a:r>
            <a:r>
              <a:rPr lang="nl-NL" sz="1900" dirty="0" err="1"/>
              <a:t>Xi</a:t>
            </a:r>
            <a:r>
              <a:rPr lang="nl-NL" sz="1900" dirty="0"/>
              <a:t> = achternaam)</a:t>
            </a:r>
          </a:p>
          <a:p>
            <a:endParaRPr lang="nl-NL" sz="2800" dirty="0"/>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7</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506" y="1916832"/>
            <a:ext cx="3235077" cy="388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428596" y="285728"/>
            <a:ext cx="7543800" cy="676292"/>
          </a:xfrm>
        </p:spPr>
        <p:txBody>
          <a:bodyPr/>
          <a:lstStyle/>
          <a:p>
            <a:r>
              <a:rPr lang="nl-NL" dirty="0"/>
              <a:t>Europese Unie (EU)</a:t>
            </a:r>
          </a:p>
        </p:txBody>
      </p:sp>
      <p:sp>
        <p:nvSpPr>
          <p:cNvPr id="30723" name="Rectangle 1027"/>
          <p:cNvSpPr>
            <a:spLocks noGrp="1" noChangeArrowheads="1"/>
          </p:cNvSpPr>
          <p:nvPr>
            <p:ph type="body" sz="half" idx="1"/>
          </p:nvPr>
        </p:nvSpPr>
        <p:spPr>
          <a:xfrm>
            <a:off x="1907704" y="1016305"/>
            <a:ext cx="4391052" cy="1876428"/>
          </a:xfrm>
        </p:spPr>
        <p:txBody>
          <a:bodyPr/>
          <a:lstStyle/>
          <a:p>
            <a:pPr algn="ctr"/>
            <a:r>
              <a:rPr lang="nl-NL" dirty="0"/>
              <a:t>Ursula </a:t>
            </a:r>
            <a:r>
              <a:rPr lang="nl-NL" dirty="0" err="1"/>
              <a:t>von</a:t>
            </a:r>
            <a:r>
              <a:rPr lang="nl-NL" dirty="0"/>
              <a:t> der Leyen</a:t>
            </a:r>
          </a:p>
          <a:p>
            <a:pPr marL="0" indent="0" algn="ctr">
              <a:buNone/>
            </a:pPr>
            <a:r>
              <a:rPr lang="nl-NL" sz="2800" dirty="0"/>
              <a:t>(voorzitter  Europese Commissie)</a:t>
            </a:r>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8</a:t>
            </a:fld>
            <a:endParaRPr lang="nl-NL"/>
          </a:p>
        </p:txBody>
      </p:sp>
      <p:pic>
        <p:nvPicPr>
          <p:cNvPr id="4" name="Afbeelding 3">
            <a:extLst>
              <a:ext uri="{FF2B5EF4-FFF2-40B4-BE49-F238E27FC236}">
                <a16:creationId xmlns:a16="http://schemas.microsoft.com/office/drawing/2014/main" id="{DB3DC8A3-DB4E-49FA-83A0-9B34A58AF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6453" y="623874"/>
            <a:ext cx="2021971" cy="3032956"/>
          </a:xfrm>
          <a:prstGeom prst="rect">
            <a:avLst/>
          </a:prstGeom>
        </p:spPr>
      </p:pic>
      <p:sp>
        <p:nvSpPr>
          <p:cNvPr id="8" name="Rectangle 1027">
            <a:extLst>
              <a:ext uri="{FF2B5EF4-FFF2-40B4-BE49-F238E27FC236}">
                <a16:creationId xmlns:a16="http://schemas.microsoft.com/office/drawing/2014/main" id="{CDF2D32E-1B27-44BC-83CB-DF70DB37556A}"/>
              </a:ext>
            </a:extLst>
          </p:cNvPr>
          <p:cNvSpPr txBox="1">
            <a:spLocks noChangeArrowheads="1"/>
          </p:cNvSpPr>
          <p:nvPr/>
        </p:nvSpPr>
        <p:spPr>
          <a:xfrm>
            <a:off x="2551853" y="3970777"/>
            <a:ext cx="4391052" cy="18764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fontAlgn="auto">
              <a:spcAft>
                <a:spcPts val="0"/>
              </a:spcAft>
            </a:pPr>
            <a:r>
              <a:rPr lang="nl-NL" dirty="0"/>
              <a:t> Charles Michel (president Europese Raad)</a:t>
            </a:r>
          </a:p>
        </p:txBody>
      </p:sp>
      <p:pic>
        <p:nvPicPr>
          <p:cNvPr id="7" name="Afbeelding 6">
            <a:extLst>
              <a:ext uri="{FF2B5EF4-FFF2-40B4-BE49-F238E27FC236}">
                <a16:creationId xmlns:a16="http://schemas.microsoft.com/office/drawing/2014/main" id="{35937764-B444-44FF-96E8-AC586F815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892733"/>
            <a:ext cx="1893065" cy="2839598"/>
          </a:xfrm>
          <a:prstGeom prst="rect">
            <a:avLst/>
          </a:prstGeom>
        </p:spPr>
      </p:pic>
    </p:spTree>
    <p:extLst>
      <p:ext uri="{BB962C8B-B14F-4D97-AF65-F5344CB8AC3E}">
        <p14:creationId xmlns:p14="http://schemas.microsoft.com/office/powerpoint/2010/main" val="302548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24" y="285728"/>
            <a:ext cx="7543800" cy="676292"/>
          </a:xfrm>
        </p:spPr>
        <p:txBody>
          <a:bodyPr/>
          <a:lstStyle/>
          <a:p>
            <a:r>
              <a:rPr lang="nl-NL" dirty="0"/>
              <a:t>Afrikaanse Unie (AU)</a:t>
            </a:r>
          </a:p>
        </p:txBody>
      </p:sp>
      <p:sp>
        <p:nvSpPr>
          <p:cNvPr id="31747" name="Rectangle 3"/>
          <p:cNvSpPr>
            <a:spLocks noGrp="1" noChangeArrowheads="1"/>
          </p:cNvSpPr>
          <p:nvPr>
            <p:ph type="body" sz="half" idx="1"/>
          </p:nvPr>
        </p:nvSpPr>
        <p:spPr>
          <a:xfrm>
            <a:off x="785786" y="1714488"/>
            <a:ext cx="4429156" cy="2019304"/>
          </a:xfrm>
        </p:spPr>
        <p:txBody>
          <a:bodyPr>
            <a:normAutofit/>
          </a:bodyPr>
          <a:lstStyle/>
          <a:p>
            <a:pPr algn="ctr"/>
            <a:r>
              <a:rPr lang="nl-NL" dirty="0" err="1"/>
              <a:t>Azali</a:t>
            </a:r>
            <a:r>
              <a:rPr lang="nl-NL" dirty="0"/>
              <a:t> </a:t>
            </a:r>
            <a:r>
              <a:rPr lang="nl-NL" dirty="0" err="1"/>
              <a:t>Assoumani</a:t>
            </a:r>
            <a:endParaRPr lang="nl-NL" dirty="0"/>
          </a:p>
          <a:p>
            <a:pPr algn="ctr"/>
            <a:r>
              <a:rPr lang="nl-NL" dirty="0"/>
              <a:t>(voorzitter </a:t>
            </a:r>
            <a:r>
              <a:rPr lang="nl-NL" sz="2800" dirty="0"/>
              <a:t>Afrikaanse Unie)</a:t>
            </a:r>
          </a:p>
        </p:txBody>
      </p:sp>
      <p:sp>
        <p:nvSpPr>
          <p:cNvPr id="5" name="Tijdelijke aanduiding voor dianummer 4"/>
          <p:cNvSpPr>
            <a:spLocks noGrp="1"/>
          </p:cNvSpPr>
          <p:nvPr>
            <p:ph type="sldNum" sz="quarter" idx="12"/>
          </p:nvPr>
        </p:nvSpPr>
        <p:spPr/>
        <p:txBody>
          <a:bodyPr/>
          <a:lstStyle/>
          <a:p>
            <a:fld id="{E952D8ED-EC95-4B11-B0C9-CF159EF8EA76}" type="slidenum">
              <a:rPr lang="nl-NL" smtClean="0"/>
              <a:pPr/>
              <a:t>9</a:t>
            </a:fld>
            <a:endParaRPr lang="nl-NL"/>
          </a:p>
        </p:txBody>
      </p:sp>
      <p:pic>
        <p:nvPicPr>
          <p:cNvPr id="2" name="Afbeelding 1">
            <a:extLst>
              <a:ext uri="{FF2B5EF4-FFF2-40B4-BE49-F238E27FC236}">
                <a16:creationId xmlns:a16="http://schemas.microsoft.com/office/drawing/2014/main" id="{FA305CB7-164D-3E40-71C7-B7D745BC513F}"/>
              </a:ext>
            </a:extLst>
          </p:cNvPr>
          <p:cNvPicPr>
            <a:picLocks noChangeAspect="1"/>
          </p:cNvPicPr>
          <p:nvPr/>
        </p:nvPicPr>
        <p:blipFill>
          <a:blip r:embed="rId2"/>
          <a:stretch>
            <a:fillRect/>
          </a:stretch>
        </p:blipFill>
        <p:spPr>
          <a:xfrm>
            <a:off x="5237329" y="1340768"/>
            <a:ext cx="3290212" cy="38884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2333</TotalTime>
  <Words>1229</Words>
  <Application>Microsoft Office PowerPoint</Application>
  <PresentationFormat>Diavoorstelling (4:3)</PresentationFormat>
  <Paragraphs>234</Paragraphs>
  <Slides>36</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Calibri</vt:lpstr>
      <vt:lpstr>Times New Roman</vt:lpstr>
      <vt:lpstr>Verdana</vt:lpstr>
      <vt:lpstr>Wingdings 2</vt:lpstr>
      <vt:lpstr>Aspect</vt:lpstr>
      <vt:lpstr>Simulatie en chaos</vt:lpstr>
      <vt:lpstr>Simulatiespel</vt:lpstr>
      <vt:lpstr>PowerPoint-presentatie</vt:lpstr>
      <vt:lpstr>PowerPoint-presentatie</vt:lpstr>
      <vt:lpstr>PowerPoint-presentatie</vt:lpstr>
      <vt:lpstr>Verenigde Naties (VN)</vt:lpstr>
      <vt:lpstr>Volksrepubliek China</vt:lpstr>
      <vt:lpstr>Europese Unie (EU)</vt:lpstr>
      <vt:lpstr>Afrikaanse Unie (AU)</vt:lpstr>
      <vt:lpstr>Verenigde Staten (VS)</vt:lpstr>
      <vt:lpstr>Rusland</vt:lpstr>
      <vt:lpstr>Brazilië</vt:lpstr>
      <vt:lpstr>Punten in het spel - havo</vt:lpstr>
      <vt:lpstr>Opstelling</vt:lpstr>
      <vt:lpstr>Aan de slag!</vt:lpstr>
      <vt:lpstr>Het VN-simulatiespel begint!</vt:lpstr>
      <vt:lpstr>Opstelling</vt:lpstr>
      <vt:lpstr>Nieuwsbericht</vt:lpstr>
      <vt:lpstr>Nieuwsbericht</vt:lpstr>
      <vt:lpstr>Nieuwsbericht</vt:lpstr>
      <vt:lpstr>Nieuwsbericht</vt:lpstr>
      <vt:lpstr>Nieuwsbericht</vt:lpstr>
      <vt:lpstr>Nieuwsbericht</vt:lpstr>
      <vt:lpstr>Akkoord bereikt?</vt:lpstr>
      <vt:lpstr>EVALUATIE VN-simulatiespel</vt:lpstr>
      <vt:lpstr>Leerdoel VN-simulatiespel</vt:lpstr>
      <vt:lpstr>Botsingen tussen…</vt:lpstr>
      <vt:lpstr>‘Oplossen’ maatschappelijke  problemen…</vt:lpstr>
      <vt:lpstr>‘Oplossen’ maatschappelijke  problemen…</vt:lpstr>
      <vt:lpstr>‘Oplossen’ maatschappelijke  problemen…</vt:lpstr>
      <vt:lpstr>Speltheorieën</vt:lpstr>
      <vt:lpstr>Prisoner’s dilemma</vt:lpstr>
      <vt:lpstr>Chicken Game tijdens Koude Oorlog: M.A.D.</vt:lpstr>
      <vt:lpstr>Thomas-theorema</vt:lpstr>
      <vt:lpstr>Tragedy of the commons</vt:lpstr>
      <vt:lpstr>PowerPoint-presentatie</vt:lpstr>
    </vt:vector>
  </TitlesOfParts>
  <Company>VCTA / Expansion Games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Verenigde Naties (VN)</dc:title>
  <dc:creator>drs. M.C. Veldman</dc:creator>
  <cp:lastModifiedBy>Marco Veldman</cp:lastModifiedBy>
  <cp:revision>201</cp:revision>
  <cp:lastPrinted>1601-01-01T00:00:00Z</cp:lastPrinted>
  <dcterms:created xsi:type="dcterms:W3CDTF">2006-09-12T17:32:39Z</dcterms:created>
  <dcterms:modified xsi:type="dcterms:W3CDTF">2023-11-14T09:57:13Z</dcterms:modified>
</cp:coreProperties>
</file>