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492" r:id="rId4"/>
    <p:sldId id="2486" r:id="rId5"/>
    <p:sldId id="2498" r:id="rId6"/>
    <p:sldId id="291" r:id="rId7"/>
    <p:sldId id="249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0611" autoAdjust="0"/>
  </p:normalViewPr>
  <p:slideViewPr>
    <p:cSldViewPr snapToGrid="0">
      <p:cViewPr varScale="1">
        <p:scale>
          <a:sx n="84" d="100"/>
          <a:sy n="84" d="100"/>
        </p:scale>
        <p:origin x="130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95FF-4282-45C8-89F7-591C1A5E3F1C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2CF4A-079E-4BAE-A588-35DE049E3D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83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Totaal: 5m binnenlopen, 40m spelen en 30m de rest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CF4A-079E-4BAE-A588-35DE049E3DF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7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2m: Welkom en kort voorstellen Sylvia Roos en Marco Veldman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3m: Waarom spelvormen? (Marco)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5m: Waarom het VN </a:t>
            </a:r>
            <a:r>
              <a:rPr lang="nl-NL" sz="1200" dirty="0" err="1">
                <a:solidFill>
                  <a:srgbClr val="FFFFFF"/>
                </a:solidFill>
              </a:rPr>
              <a:t>simspel</a:t>
            </a:r>
            <a:r>
              <a:rPr lang="nl-NL" sz="1200" dirty="0">
                <a:solidFill>
                  <a:srgbClr val="FFFFFF"/>
                </a:solidFill>
              </a:rPr>
              <a:t>? Ervaringen (Marco en Sylvia)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5m: Inleiding op het spel (Sylvia)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40m: VN-simulatiespel spelen (allen)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10m: Bekend maken winnaar, tijd voor vragen (Sylvia en Marco)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2m: Een paar laatste tips (</a:t>
            </a:r>
            <a:r>
              <a:rPr lang="nl-NL" sz="1200" dirty="0" err="1">
                <a:solidFill>
                  <a:srgbClr val="FFFFFF"/>
                </a:solidFill>
              </a:rPr>
              <a:t>powerpoint</a:t>
            </a:r>
            <a:r>
              <a:rPr lang="nl-NL" sz="1200" dirty="0">
                <a:solidFill>
                  <a:srgbClr val="FFFFFF"/>
                </a:solidFill>
              </a:rPr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>
                <a:solidFill>
                  <a:srgbClr val="FFFFFF"/>
                </a:solidFill>
              </a:rPr>
              <a:t>3m: Meenemen van de map en afscheid (allen)</a:t>
            </a:r>
          </a:p>
          <a:p>
            <a:pPr marL="0" indent="0">
              <a:buFont typeface="+mj-lt"/>
              <a:buNone/>
            </a:pPr>
            <a:r>
              <a:rPr lang="nl-NL" dirty="0"/>
              <a:t>Totaal: 5m binnenlopen, 40m spelen en 30m de rest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CF4A-079E-4BAE-A588-35DE049E3DF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15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Marco en Sylvia delen wat ervaringen.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CF4A-079E-4BAE-A588-35DE049E3D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81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Andere </a:t>
            </a:r>
            <a:r>
              <a:rPr lang="nl-NL" dirty="0" err="1"/>
              <a:t>powerpoint</a:t>
            </a:r>
            <a:r>
              <a:rPr lang="nl-NL" dirty="0"/>
              <a:t> gebruiken: vn_havo.pptx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03535-BDB8-451F-89DE-15DD65551BB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2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Toon bijv. ‘Gamification’ of nodig uit voor contact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2CF4A-079E-4BAE-A588-35DE049E3D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6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1BDB0-9B2C-BDA5-FF2A-1C648828A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03E48D-2D48-691A-59FA-34421A1C3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C37285-C1D3-C080-C134-E4B8D4DE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7AD25B-1FAC-0FB0-E80E-252DA28D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761192-FBC1-EA4E-FBAA-6B3893A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8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0C927-EB06-8781-ACB8-BCB413FF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06263A-0B5E-0FA7-BBAD-248A037EB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A1DE93-0997-3C06-E3BC-50A3BC9C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620A0D-6239-DB7C-6428-81728A87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78FC7B-37C0-1ACB-BE57-D5766C77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9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C98349-BAAB-E3A5-D764-E70062B65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5817B9-C203-2C21-FD89-BED826EED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60297A-A908-D88A-F4BF-287B8A3B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68C80-0275-EB41-8C05-ACFD8A19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89065-7106-C1AE-53A5-B3DC5E7D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0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3D272-43D5-5714-C7D0-C0ADC42B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0FC48-EA88-10F8-0604-D300065A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6E602-9F0B-2514-860E-5B7B56F6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1AD9BA-5A13-99DA-1180-D05F5D0E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7416E3-B8BC-81BA-7630-08511A9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1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C282B-1E78-2C67-8998-62C67B8A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309D89-3545-C070-BDAE-59ADB9F3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379D9B-64B4-D0F6-FD67-2E2BCADF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D096BC-FE60-370F-AC3A-93E53CE8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15E4E-9919-0E82-3D9F-ED86EAD5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6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51C2B-5C4A-0461-44CB-9BC0064F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A67046-30FB-9B10-B760-70C589E35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5A6E28-676B-554F-8C00-427B18AE9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50C8EF-D525-6213-8535-466750D6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1415-B3F6-38B7-051E-ED4F2165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9EAB56-0BC4-19E0-0434-73ED3E9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9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21328-F14E-2FDD-49D1-93E2BC67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E9A9B5-3247-82F4-1EEF-4FDCE21B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52D0B6-3BCC-48A6-A61D-EA8C6932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C34D68-5800-C915-7D96-19EC6925F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E52B4E-B3FC-90C3-3A91-6ACAA5001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7CF028-93F7-F754-9297-8D2F3F28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8BA873-C0EA-E040-5BE1-A8FE2A4D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B70FA1-2E5E-D6D8-7EFE-99E0CBB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27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015F8-9EA0-13A7-FD39-325296A1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88C88D-3AF7-9392-07E0-4A2ED42A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EFBA73-F090-6EB1-1309-34B746AE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7803E8-AD40-401B-E846-78C505A1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0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825842-B554-8E78-CA36-119EC69D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954529-81A1-F4A3-EFCA-79C1637A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C4FAA4-B371-A1B2-D881-ECF1713E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C728F-1442-3968-80D6-2153036F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6F2DAA-E3EA-EC90-0F62-D2A6BB1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154D5B-E2A0-A4DF-68CF-AB8E597B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48C946-9A9C-F9E7-1D4A-AD1A6A10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397FD9-E249-514A-6DF8-F65E4971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861C26-0CCC-AE0C-6552-7589B48B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1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E6E2-8AF4-8674-D640-70937884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6E6134-3E51-6952-AB9A-7425D4BFB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26E045-0A15-DADE-6E86-AFB75D9BF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7AFC4F-232D-E671-88B3-6B977D58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C07584-8830-430B-CAD3-95D59F11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7C89A2-AC8A-40A8-44F9-1F9991A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C8ED43-82CC-3B8F-EDB3-196A35BB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3B1B4D-FF92-99F5-850B-5B416A0D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D19CDA-445E-0CFC-BED8-4FDEEE6A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8259E-91B0-4EAD-8BD2-54581C8EC27D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18397D-9E72-46AF-4C9E-5BCFD45E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37B52E-1341-4B61-35C2-6748C0BA0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FEFCE-691A-4C58-A61A-374D9DAA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veldman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kleding, persoon, Menselijk gezicht, overdekt">
            <a:extLst>
              <a:ext uri="{FF2B5EF4-FFF2-40B4-BE49-F238E27FC236}">
                <a16:creationId xmlns:a16="http://schemas.microsoft.com/office/drawing/2014/main" id="{6F402669-0CA7-77B1-C5A0-E311137D1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" b="2407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B95FFB-44C1-8E2B-2669-F8223E7F0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Workshop VN-Simulatiespel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D3414F-F083-7D33-6078-A92BE0E8B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Docentendag NVLM / ProDemos</a:t>
            </a:r>
          </a:p>
          <a:p>
            <a:r>
              <a:rPr lang="nl-NL" dirty="0">
                <a:solidFill>
                  <a:srgbClr val="FFFFFF"/>
                </a:solidFill>
              </a:rPr>
              <a:t>12 april 2024</a:t>
            </a:r>
          </a:p>
        </p:txBody>
      </p:sp>
    </p:spTree>
    <p:extLst>
      <p:ext uri="{BB962C8B-B14F-4D97-AF65-F5344CB8AC3E}">
        <p14:creationId xmlns:p14="http://schemas.microsoft.com/office/powerpoint/2010/main" val="179468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86E7FAC5-4C10-3798-A0E2-D2739C8C8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" b="240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BBDD31-D61C-2223-9A6F-0E3B303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Agenda – 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928F0-39ED-629E-6C1F-450ED677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015"/>
            <a:ext cx="110490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Welkom en kort voorstellen Sylvia Roos en Marco Veldman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Waarom spelvormen? (Marco)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Waarom het VN </a:t>
            </a:r>
            <a:r>
              <a:rPr lang="nl-NL" sz="3200" dirty="0" err="1">
                <a:solidFill>
                  <a:srgbClr val="FFFFFF"/>
                </a:solidFill>
              </a:rPr>
              <a:t>simspel</a:t>
            </a:r>
            <a:r>
              <a:rPr lang="nl-NL" sz="3200" dirty="0">
                <a:solidFill>
                  <a:srgbClr val="FFFFFF"/>
                </a:solidFill>
              </a:rPr>
              <a:t>? Ervaringen (Marco en Sylvia)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Inleiding op het spel (Sylvia)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VN-simulatiespel spelen (allen)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Bekend maken winnaar, tijd voor vragen (Sylvia en Marco)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Een paar laatste tips (</a:t>
            </a:r>
            <a:r>
              <a:rPr lang="nl-NL" sz="3200" dirty="0" err="1">
                <a:solidFill>
                  <a:srgbClr val="FFFFFF"/>
                </a:solidFill>
              </a:rPr>
              <a:t>powerpoint</a:t>
            </a:r>
            <a:r>
              <a:rPr lang="nl-NL" sz="3200" dirty="0">
                <a:solidFill>
                  <a:srgbClr val="FFFFFF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>
                <a:solidFill>
                  <a:srgbClr val="FFFFFF"/>
                </a:solidFill>
              </a:rPr>
              <a:t>Meenemen van de map en afscheid (allen)</a:t>
            </a:r>
          </a:p>
        </p:txBody>
      </p:sp>
    </p:spTree>
    <p:extLst>
      <p:ext uri="{BB962C8B-B14F-4D97-AF65-F5344CB8AC3E}">
        <p14:creationId xmlns:p14="http://schemas.microsoft.com/office/powerpoint/2010/main" val="148053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 descr="Afbeelding met kleding, overdekt, meubels, persoon">
            <a:extLst>
              <a:ext uri="{FF2B5EF4-FFF2-40B4-BE49-F238E27FC236}">
                <a16:creationId xmlns:a16="http://schemas.microsoft.com/office/drawing/2014/main" id="{0F6BAE33-E087-92BF-00F9-5E8866014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022385-B87D-B091-1B89-7D6CAC64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Voor en nadelen van spelvormen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ACF7505-0590-ADBA-D193-BB8692508E5A}"/>
              </a:ext>
            </a:extLst>
          </p:cNvPr>
          <p:cNvSpPr txBox="1">
            <a:spLocks/>
          </p:cNvSpPr>
          <p:nvPr/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/>
                </a:solidFill>
              </a:rPr>
              <a:t>VOORDELEN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677C0B3F-4FCC-95CE-AB5B-3479C6651A97}"/>
              </a:ext>
            </a:extLst>
          </p:cNvPr>
          <p:cNvSpPr txBox="1">
            <a:spLocks/>
          </p:cNvSpPr>
          <p:nvPr/>
        </p:nvSpPr>
        <p:spPr>
          <a:xfrm>
            <a:off x="1069848" y="2743200"/>
            <a:ext cx="475488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Leuk! Afwisselend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Interactief samen- en tegenwerken (competitie en coöperatie)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Iets abstracts wordt concreet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Ervaren is diepgaand leren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Redeneren is een hogere denkvaardigheid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9938567E-8EDD-1A63-39B0-D92244CBAA2F}"/>
              </a:ext>
            </a:extLst>
          </p:cNvPr>
          <p:cNvSpPr txBox="1">
            <a:spLocks/>
          </p:cNvSpPr>
          <p:nvPr/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/>
                </a:solidFill>
              </a:rPr>
              <a:t>NADELEN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ijdelijke aanduiding voor inhoud 7">
            <a:extLst>
              <a:ext uri="{FF2B5EF4-FFF2-40B4-BE49-F238E27FC236}">
                <a16:creationId xmlns:a16="http://schemas.microsoft.com/office/drawing/2014/main" id="{CAF2CC2F-3819-4A96-CEAC-4702EC461A53}"/>
              </a:ext>
            </a:extLst>
          </p:cNvPr>
          <p:cNvSpPr txBox="1">
            <a:spLocks/>
          </p:cNvSpPr>
          <p:nvPr/>
        </p:nvSpPr>
        <p:spPr>
          <a:xfrm>
            <a:off x="6364224" y="2743200"/>
            <a:ext cx="4754880" cy="411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Kost veel ontwikkeltijd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Leerdoelen raken ondergeschikt aan speldoelen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Balanceren (tweaken) is essentieel maar tijdrovend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Sommige leerlingen nemen spelvormen niet serieus</a:t>
            </a:r>
          </a:p>
          <a:p>
            <a:pPr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  <a:latin typeface="inherit"/>
              </a:rPr>
              <a:t>Chaotisch, veel prikkels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kleding, meubels, overdekt&#10;&#10;Automatisch gegenereerde beschrijving">
            <a:extLst>
              <a:ext uri="{FF2B5EF4-FFF2-40B4-BE49-F238E27FC236}">
                <a16:creationId xmlns:a16="http://schemas.microsoft.com/office/drawing/2014/main" id="{C448EC6D-35AC-32C5-6E28-88587957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458"/>
            <a:ext cx="12192000" cy="914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7C79DE-D6F5-3AF6-3352-F3E99E71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31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VN-simulatiespel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A820B07E-3BED-05FC-7756-C621656FE3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94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Dilemma v.d. collectieve actie rondom klimaat, actueel, </a:t>
            </a:r>
            <a:r>
              <a:rPr lang="nl-NL" sz="3200" b="1" dirty="0"/>
              <a:t>samenwerken, conflict, debat</a:t>
            </a:r>
            <a:r>
              <a:rPr lang="nl-NL" sz="3200" dirty="0"/>
              <a:t>, besluitvormingsproces, rolgedrag/ander </a:t>
            </a:r>
            <a:r>
              <a:rPr lang="nl-NL" sz="3200" b="1" dirty="0"/>
              <a:t>perspectief</a:t>
            </a:r>
            <a:r>
              <a:rPr lang="nl-NL" sz="3200" dirty="0"/>
              <a:t>, kritisch denken</a:t>
            </a:r>
          </a:p>
          <a:p>
            <a:r>
              <a:rPr lang="nl-NL" sz="3200" dirty="0"/>
              <a:t>Sluit aan bij veel concept kerndoelen burgerschap (van 6 maart 2024).</a:t>
            </a:r>
          </a:p>
        </p:txBody>
      </p:sp>
    </p:spTree>
    <p:extLst>
      <p:ext uri="{BB962C8B-B14F-4D97-AF65-F5344CB8AC3E}">
        <p14:creationId xmlns:p14="http://schemas.microsoft.com/office/powerpoint/2010/main" val="2166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BCF03A-5609-CE4B-8C95-F47EC714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Foto’s verwijderd ivm privacy leerlingen</a:t>
            </a:r>
          </a:p>
        </p:txBody>
      </p:sp>
    </p:spTree>
    <p:extLst>
      <p:ext uri="{BB962C8B-B14F-4D97-AF65-F5344CB8AC3E}">
        <p14:creationId xmlns:p14="http://schemas.microsoft.com/office/powerpoint/2010/main" val="233334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WereldkaartGrijsBlauw.jpg"/>
          <p:cNvPicPr>
            <a:picLocks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7682" r="1" b="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Het VN-simulatiespel begint!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0B0101C-4615-BB07-7906-E510F21E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E21505-72B1-4872-ADE8-8678775F62B3}" type="slidenum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nl-NL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kleding, overdekt, persoon, bureau&#10;&#10;Automatisch gegenereerde beschrijving">
            <a:extLst>
              <a:ext uri="{FF2B5EF4-FFF2-40B4-BE49-F238E27FC236}">
                <a16:creationId xmlns:a16="http://schemas.microsoft.com/office/drawing/2014/main" id="{0F2798CE-6A08-3414-D96E-DA8AD5186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022385-B87D-B091-1B89-7D6CAC64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728906"/>
            <a:ext cx="10213412" cy="3065854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Spelvormen ontwikkelen?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Meer spelvormen vinden? Zoals een lijst met spelvormen voor maatschappijleer thema’s?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sz="4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www.mcveldman.nl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C001F1-0362-B6B9-0FA4-107AE458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3429000"/>
            <a:ext cx="9792471" cy="2700088"/>
          </a:xfrm>
        </p:spPr>
        <p:txBody>
          <a:bodyPr>
            <a:normAutofit/>
          </a:bodyPr>
          <a:lstStyle/>
          <a:p>
            <a:endParaRPr lang="nl-NL" sz="4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nl-NL" sz="4400" dirty="0">
                <a:solidFill>
                  <a:srgbClr val="FFFFFF"/>
                </a:solidFill>
              </a:rPr>
              <a:t>Of neem contact op: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FFFFFF"/>
                </a:solidFill>
              </a:rPr>
              <a:t>marco@senecaburgerschap.nl </a:t>
            </a:r>
          </a:p>
        </p:txBody>
      </p:sp>
    </p:spTree>
    <p:extLst>
      <p:ext uri="{BB962C8B-B14F-4D97-AF65-F5344CB8AC3E}">
        <p14:creationId xmlns:p14="http://schemas.microsoft.com/office/powerpoint/2010/main" val="28306961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360</Words>
  <Application>Microsoft Office PowerPoint</Application>
  <PresentationFormat>Breedbeeld</PresentationFormat>
  <Paragraphs>53</Paragraphs>
  <Slides>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inherit</vt:lpstr>
      <vt:lpstr>Kantoorthema</vt:lpstr>
      <vt:lpstr>Workshop VN-Simulatiespel</vt:lpstr>
      <vt:lpstr>Agenda – wat gaan we doen?</vt:lpstr>
      <vt:lpstr>Voor en nadelen van spelvormen</vt:lpstr>
      <vt:lpstr>VN-simulatiespel</vt:lpstr>
      <vt:lpstr>PowerPoint-presentatie</vt:lpstr>
      <vt:lpstr>Het VN-simulatiespel begint!</vt:lpstr>
      <vt:lpstr>Spelvormen ontwikkelen? Meer spelvormen vinden? Zoals een lijst met spelvormen voor maatschappijleer thema’s? www.mcveldman.nl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spelvormen</dc:title>
  <dc:creator>Marco Veldman</dc:creator>
  <cp:lastModifiedBy>Marco Veldman</cp:lastModifiedBy>
  <cp:revision>25</cp:revision>
  <dcterms:created xsi:type="dcterms:W3CDTF">2024-03-18T10:33:54Z</dcterms:created>
  <dcterms:modified xsi:type="dcterms:W3CDTF">2024-04-15T15:33:36Z</dcterms:modified>
</cp:coreProperties>
</file>