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6" r:id="rId5"/>
    <p:sldId id="295" r:id="rId6"/>
    <p:sldId id="291" r:id="rId7"/>
    <p:sldId id="296" r:id="rId8"/>
    <p:sldId id="292" r:id="rId9"/>
    <p:sldId id="294" r:id="rId10"/>
    <p:sldId id="299" r:id="rId11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l Ploeger" initials="K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19436-F9A9-4D61-A3E2-CA477E6EBF22}" v="6" dt="2023-02-01T16:00:31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29T11:34:36.878" idx="2">
    <p:pos x="2364" y="2354"/>
    <p:text>social-media vignetjes staan over het emailadres. Kan Commiunicatie dit verhelpen? Het lukt ons niet.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2D00A2-9AEE-4920-B67F-55459838E778}" type="datetime1">
              <a: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15-2-2023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jdelijke aanduiding voor voettekst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ijdelijke aanduiding voor dianumm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CA1096-3341-4DF3-B4CF-B06544095F97}" type="slidenum">
              <a:t>‹nr.›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8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0E903AA-885A-47FD-B5E2-5D3C09863A0D}" type="datetime1">
              <a:rPr lang="nl-NL"/>
              <a:pPr lvl="0"/>
              <a:t>15-2-2023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4CEE5DB-E406-4232-909F-FAE90989007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58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l-NL"/>
              <a:t>Voeg voor de openingsdia een afbeelding toe uit het ProDemos beeldarchief.</a:t>
            </a:r>
          </a:p>
          <a:p>
            <a:pPr marL="228600" lvl="0" indent="-228600">
              <a:buSzPct val="100000"/>
              <a:buAutoNum type="arabicPeriod"/>
            </a:pPr>
            <a:r>
              <a:rPr lang="nl-NL"/>
              <a:t>Ga in het menu naar Schikken / Naar achtergrond</a:t>
            </a:r>
          </a:p>
          <a:p>
            <a:pPr marL="228600" lvl="0" indent="-228600">
              <a:buSzPct val="100000"/>
              <a:buAutoNum type="arabicPeriod"/>
            </a:pPr>
            <a:r>
              <a:rPr lang="nl-NL"/>
              <a:t>Vergroot zonodig de afbeelding, zorg dat het kader gevuld is en maak een aardige uitsnede.</a:t>
            </a:r>
          </a:p>
          <a:p>
            <a:pPr lvl="0"/>
            <a:endParaRPr lang="nl-NL"/>
          </a:p>
        </p:txBody>
      </p:sp>
      <p:sp>
        <p:nvSpPr>
          <p:cNvPr id="4" name="Tijdelijke aanduiding voor dianumm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BDF9A2-7CF3-4CD1-BD0C-625B712D1FC9}" type="slidenum">
              <a:t>1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eelddia">
    <p:bg>
      <p:bgPr>
        <a:solidFill>
          <a:srgbClr val="FEF3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Tekstvak 3"/>
          <p:cNvSpPr txBox="1"/>
          <p:nvPr/>
        </p:nvSpPr>
        <p:spPr>
          <a:xfrm>
            <a:off x="0" y="467999"/>
            <a:ext cx="1763996" cy="467999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Beeld op de positie van dit grijze kader 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Breedte 5 cm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Hoogte 13 cm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Vert. positie 1,3 cm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Hor. Positie 0 cm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50" b="0" i="0" u="none" strike="noStrike" kern="1200" cap="none" spc="0" baseline="0">
              <a:solidFill>
                <a:srgbClr val="AFABAB"/>
              </a:solidFill>
              <a:uFillTx/>
              <a:latin typeface="Calibri"/>
            </a:endParaRPr>
          </a:p>
          <a:p>
            <a:pPr marL="228600" marR="0" lvl="0" indent="-22860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Voeg een afbeelding toe</a:t>
            </a:r>
          </a:p>
          <a:p>
            <a:pPr marL="228600" marR="0" lvl="0" indent="-22860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Muis-klik rechts op de afbeelding en selecteer ‘Bijsnijden’</a:t>
            </a:r>
          </a:p>
          <a:p>
            <a:pPr marL="228600" marR="0" lvl="0" indent="-22860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Pas de breedte van de afbeelding aan en zonodig de uitsnede</a:t>
            </a:r>
          </a:p>
        </p:txBody>
      </p:sp>
      <p:sp>
        <p:nvSpPr>
          <p:cNvPr id="4" name="Titel 6"/>
          <p:cNvSpPr txBox="1">
            <a:spLocks noGrp="1"/>
          </p:cNvSpPr>
          <p:nvPr>
            <p:ph type="title"/>
          </p:nvPr>
        </p:nvSpPr>
        <p:spPr>
          <a:xfrm>
            <a:off x="2159995" y="719998"/>
            <a:ext cx="6270168" cy="899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168835310"/>
      </p:ext>
    </p:extLst>
  </p:cSld>
  <p:clrMapOvr>
    <a:masterClrMapping/>
  </p:clrMapOvr>
  <p:transition spd="slow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/>
          <p:cNvSpPr txBox="1"/>
          <p:nvPr/>
        </p:nvSpPr>
        <p:spPr>
          <a:xfrm>
            <a:off x="0" y="467999"/>
            <a:ext cx="9144000" cy="467999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Beelddia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50" b="0" i="0" u="none" strike="noStrike" kern="1200" cap="none" spc="0" baseline="0">
              <a:solidFill>
                <a:srgbClr val="AFABAB"/>
              </a:solidFill>
              <a:uFillTx/>
              <a:latin typeface="Calibri"/>
            </a:endParaRP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Beeld op de positie van dit grijze kader. 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Tekst vrij te positioneren.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Breedte 25,4 cm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Hoogte 13 cm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Vert. positie 1,3 cm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Hor. Positie 0 cm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50" b="0" i="0" u="none" strike="noStrike" kern="1200" cap="none" spc="0" baseline="0">
              <a:solidFill>
                <a:srgbClr val="AFABAB"/>
              </a:solidFill>
              <a:uFillTx/>
              <a:latin typeface="Calibri"/>
            </a:endParaRPr>
          </a:p>
          <a:p>
            <a:pPr marL="228600" marR="0" lvl="0" indent="-22860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Voeg een afbeelding toe</a:t>
            </a:r>
          </a:p>
          <a:p>
            <a:pPr marL="228600" marR="0" lvl="0" indent="-22860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Muis-klik rechts op de afbeelding en selecteer ‘Bijsnijden’</a:t>
            </a:r>
          </a:p>
          <a:p>
            <a:pPr marL="228600" marR="0" lvl="0" indent="-22860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Pas de breedte van de afbeelding aan en zonodig de uitsnede</a:t>
            </a:r>
          </a:p>
          <a:p>
            <a:pPr marL="228600" marR="0" lvl="0" indent="-22860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Selecteer de afbeelding en ga naar menu ‘Schikken / Naar achtergrond’ </a:t>
            </a:r>
            <a:b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</a:b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om de afbeelding achter de tekst te plaatsen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3744001" y="1447915"/>
            <a:ext cx="5399998" cy="719998"/>
          </a:xfrm>
          <a:solidFill>
            <a:srgbClr val="FCC241"/>
          </a:solidFill>
        </p:spPr>
        <p:txBody>
          <a:bodyPr lIns="179999" tIns="179999" rIns="179999" bIns="179999" anchor="ctr" anchorCtr="1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de titel van de presentatie invoegen</a:t>
            </a:r>
          </a:p>
        </p:txBody>
      </p:sp>
      <p:sp>
        <p:nvSpPr>
          <p:cNvPr id="5" name="Tekstvak 5"/>
          <p:cNvSpPr txBox="1"/>
          <p:nvPr/>
        </p:nvSpPr>
        <p:spPr>
          <a:xfrm>
            <a:off x="5985159" y="2603699"/>
            <a:ext cx="2452256" cy="185913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1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Kop</a:t>
            </a:r>
            <a:b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</a:b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Plaatsing in gekleurd kader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Links of rechts tegen de rand aan plaatsen, hoogte afhankelijk van achterliggende afbeelding</a:t>
            </a: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50" b="0" i="0" u="none" strike="noStrike" kern="1200" cap="none" spc="0" baseline="0">
              <a:solidFill>
                <a:srgbClr val="AFABAB"/>
              </a:solidFill>
              <a:uFillTx/>
              <a:latin typeface="Calibri"/>
            </a:endParaRPr>
          </a:p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Maak het kader rondom de tekst ca. 1 cm groter</a:t>
            </a:r>
          </a:p>
        </p:txBody>
      </p:sp>
    </p:spTree>
    <p:extLst>
      <p:ext uri="{BB962C8B-B14F-4D97-AF65-F5344CB8AC3E}">
        <p14:creationId xmlns:p14="http://schemas.microsoft.com/office/powerpoint/2010/main" val="1129398829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744001" y="1447915"/>
            <a:ext cx="5399998" cy="719998"/>
          </a:xfrm>
          <a:solidFill>
            <a:srgbClr val="FCC241"/>
          </a:solidFill>
        </p:spPr>
        <p:txBody>
          <a:bodyPr lIns="179999" tIns="179999" rIns="179999" bIns="179999" anchor="ctr" anchorCtr="1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165476400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159995" y="719998"/>
            <a:ext cx="6270168" cy="899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3603160152"/>
      </p:ext>
    </p:extLst>
  </p:cSld>
  <p:clrMapOvr>
    <a:masterClrMapping/>
  </p:clrMapOvr>
  <p:transition spd="slow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159995" y="719998"/>
            <a:ext cx="6270168" cy="899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264959525"/>
      </p:ext>
    </p:extLst>
  </p:cSld>
  <p:clrMapOvr>
    <a:masterClrMapping/>
  </p:clrMapOvr>
  <p:transition spd="slow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159995" y="2159995"/>
            <a:ext cx="6270168" cy="27774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Ovaal 7"/>
          <p:cNvSpPr/>
          <p:nvPr/>
        </p:nvSpPr>
        <p:spPr>
          <a:xfrm>
            <a:off x="431999" y="791998"/>
            <a:ext cx="1835996" cy="1835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7E6E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kstvak 5"/>
          <p:cNvSpPr txBox="1"/>
          <p:nvPr/>
        </p:nvSpPr>
        <p:spPr>
          <a:xfrm>
            <a:off x="549901" y="936711"/>
            <a:ext cx="1600200" cy="154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Beeld op de positie van dit grijzekader </a:t>
            </a: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Breedte 5,5 cm</a:t>
            </a: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Hoogte 5,5 cm</a:t>
            </a: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Vert. positie 2 m</a:t>
            </a: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350" b="0" i="0" u="none" strike="noStrike" kern="1200" cap="none" spc="0" baseline="0">
                <a:solidFill>
                  <a:srgbClr val="AFABAB"/>
                </a:solidFill>
                <a:uFillTx/>
                <a:latin typeface="Calibri"/>
              </a:rPr>
              <a:t>Hor. positie 1 cm</a:t>
            </a:r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117959924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5"/>
          <p:cNvSpPr/>
          <p:nvPr/>
        </p:nvSpPr>
        <p:spPr>
          <a:xfrm>
            <a:off x="0" y="3771899"/>
            <a:ext cx="9144000" cy="1371600"/>
          </a:xfrm>
          <a:prstGeom prst="rect">
            <a:avLst/>
          </a:prstGeom>
          <a:solidFill>
            <a:srgbClr val="FCC24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2057400" y="3771899"/>
            <a:ext cx="6542321" cy="971550"/>
          </a:xfrm>
        </p:spPr>
        <p:txBody>
          <a:bodyPr anchor="b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2057400" y="4743449"/>
            <a:ext cx="6542321" cy="400050"/>
          </a:xfrm>
        </p:spPr>
        <p:txBody>
          <a:bodyPr/>
          <a:lstStyle>
            <a:lvl1pPr marL="0" indent="0">
              <a:buNone/>
              <a:defRPr b="1">
                <a:ea typeface="Calibri"/>
                <a:cs typeface="Calibri"/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062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159995" y="927155"/>
            <a:ext cx="6542321" cy="1790696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159995" y="2717852"/>
            <a:ext cx="6542321" cy="12418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40756687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dia">
    <p:bg>
      <p:bgPr>
        <a:solidFill>
          <a:srgbClr val="FCC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2159995" y="2697699"/>
            <a:ext cx="3586679" cy="69249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685800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﻿ProDemos</a:t>
            </a:r>
          </a:p>
          <a:p>
            <a:pPr marL="0" marR="0" lvl="0" indent="0" algn="l" defTabSz="685800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Hofweg 1H</a:t>
            </a:r>
          </a:p>
          <a:p>
            <a:pPr marL="0" marR="0" lvl="0" indent="0" algn="l" defTabSz="685800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2511 AA Den Haag</a:t>
            </a:r>
          </a:p>
          <a:p>
            <a:pPr marL="0" marR="0" lvl="0" indent="0" algn="l" defTabSz="685800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(070) 757 02 00</a:t>
            </a:r>
          </a:p>
          <a:p>
            <a:pPr marL="0" marR="0" lvl="0" indent="0" algn="l" defTabSz="685800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info@prodemos.nl</a:t>
            </a:r>
          </a:p>
          <a:p>
            <a:pPr marL="0" marR="0" lvl="0" indent="0" algn="l" defTabSz="685800" rtl="0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prodemos.nl</a:t>
            </a: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95" y="3688214"/>
            <a:ext cx="1511804" cy="2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hoek 6"/>
          <p:cNvSpPr/>
          <p:nvPr/>
        </p:nvSpPr>
        <p:spPr>
          <a:xfrm>
            <a:off x="0" y="0"/>
            <a:ext cx="9144000" cy="467999"/>
          </a:xfrm>
          <a:prstGeom prst="rect">
            <a:avLst/>
          </a:prstGeom>
          <a:solidFill>
            <a:srgbClr val="FCC24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999"/>
            <a:ext cx="2049572" cy="7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/>
          <p:cNvSpPr txBox="1">
            <a:spLocks noGrp="1"/>
          </p:cNvSpPr>
          <p:nvPr>
            <p:ph type="title"/>
          </p:nvPr>
        </p:nvSpPr>
        <p:spPr>
          <a:xfrm>
            <a:off x="2159995" y="1577870"/>
            <a:ext cx="6270168" cy="6472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21303561"/>
      </p:ext>
    </p:extLst>
  </p:cSld>
  <p:clrMapOvr>
    <a:masterClrMapping/>
  </p:clrMapOvr>
  <p:transition spd="slow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0" y="0"/>
            <a:ext cx="9144000" cy="467999"/>
          </a:xfrm>
          <a:prstGeom prst="rect">
            <a:avLst/>
          </a:prstGeom>
          <a:solidFill>
            <a:srgbClr val="FCC24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2159995" y="719998"/>
            <a:ext cx="6270168" cy="8257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798" rIns="0" bIns="0" anchor="t" anchorCtr="0" compatLnSpc="1"/>
          <a:lstStyle/>
          <a:p>
            <a:pPr lvl="0"/>
            <a:r>
              <a:rPr lang="nl-NL"/>
              <a:t>Titelstijl van model bewerken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2159995" y="1619996"/>
            <a:ext cx="6270168" cy="312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798" rIns="0" bIns="0" anchor="t" anchorCtr="0" compatLnSpc="1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5" name="Afbeelding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779" y="32159"/>
            <a:ext cx="1357445" cy="4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voettekst 4"/>
          <p:cNvSpPr txBox="1">
            <a:spLocks noGrp="1"/>
          </p:cNvSpPr>
          <p:nvPr>
            <p:ph type="ftr" sz="quarter" idx="3"/>
          </p:nvPr>
        </p:nvSpPr>
        <p:spPr>
          <a:xfrm>
            <a:off x="2159995" y="102879"/>
            <a:ext cx="6436799" cy="3085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1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nl-NL"/>
              <a:t>Hier de titel van de presentatie invoegen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fade/>
  </p:transition>
  <p:txStyles>
    <p:titleStyle>
      <a:lvl1pPr marL="0" marR="0" lvl="0" indent="0" algn="l" defTabSz="685800" rtl="0" fontAlgn="auto" hangingPunct="1">
        <a:lnSpc>
          <a:spcPts val="3600"/>
        </a:lnSpc>
        <a:spcBef>
          <a:spcPts val="0"/>
        </a:spcBef>
        <a:spcAft>
          <a:spcPts val="0"/>
        </a:spcAft>
        <a:buNone/>
        <a:tabLst/>
        <a:defRPr lang="nl-NL" sz="3200" b="1" i="0" u="none" strike="noStrike" kern="1200" cap="none" spc="0" baseline="0">
          <a:solidFill>
            <a:srgbClr val="FCC241"/>
          </a:solidFill>
          <a:uFillTx/>
          <a:latin typeface="Calibri"/>
          <a:ea typeface="Calibri"/>
          <a:cs typeface="Calibri"/>
        </a:defRPr>
      </a:lvl1pPr>
    </p:titleStyle>
    <p:bodyStyle>
      <a:lvl1pPr marL="107999" marR="0" lvl="0" indent="-107999" algn="l" defTabSz="685800" rtl="0" fontAlgn="t" hangingPunct="1">
        <a:lnSpc>
          <a:spcPts val="24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1A1918"/>
          </a:solidFill>
          <a:uFillTx/>
          <a:latin typeface="Calibri"/>
        </a:defRPr>
      </a:lvl1pPr>
      <a:lvl2pPr marL="215999" marR="0" lvl="1" indent="-107999" algn="l" defTabSz="685800" rtl="0" fontAlgn="t" hangingPunct="1">
        <a:lnSpc>
          <a:spcPts val="24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1A1918"/>
          </a:solidFill>
          <a:uFillTx/>
          <a:latin typeface="Calibri"/>
        </a:defRPr>
      </a:lvl2pPr>
      <a:lvl3pPr marL="323999" marR="0" lvl="2" indent="-107999" algn="l" defTabSz="685800" rtl="0" fontAlgn="t" hangingPunct="1">
        <a:lnSpc>
          <a:spcPts val="24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1A1918"/>
          </a:solidFill>
          <a:uFillTx/>
          <a:latin typeface="Calibri"/>
        </a:defRPr>
      </a:lvl3pPr>
      <a:lvl4pPr marL="431999" marR="0" lvl="3" indent="-107999" algn="l" defTabSz="685800" rtl="0" fontAlgn="t" hangingPunct="1">
        <a:lnSpc>
          <a:spcPts val="24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1A1918"/>
          </a:solidFill>
          <a:uFillTx/>
          <a:latin typeface="Calibri"/>
        </a:defRPr>
      </a:lvl4pPr>
      <a:lvl5pPr marL="539998" marR="0" lvl="4" indent="-107999" algn="l" defTabSz="685800" rtl="0" fontAlgn="t" hangingPunct="1">
        <a:lnSpc>
          <a:spcPts val="24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1A1918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j10JtCB194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vV_Democracity_Amstelveen_2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4" b="8640"/>
          <a:stretch/>
        </p:blipFill>
        <p:spPr bwMode="auto">
          <a:xfrm>
            <a:off x="538884" y="403579"/>
            <a:ext cx="8341388" cy="358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1"/>
          <p:cNvSpPr txBox="1"/>
          <p:nvPr/>
        </p:nvSpPr>
        <p:spPr>
          <a:xfrm>
            <a:off x="2226893" y="129735"/>
            <a:ext cx="6436187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1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Hier de titel van de presentatie invoegen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0" y="8102"/>
            <a:ext cx="9182269" cy="5143499"/>
            <a:chOff x="170087" y="0"/>
            <a:chExt cx="8973913" cy="5143499"/>
          </a:xfrm>
        </p:grpSpPr>
        <p:sp>
          <p:nvSpPr>
            <p:cNvPr id="6" name="Rechthoek 5"/>
            <p:cNvSpPr/>
            <p:nvPr/>
          </p:nvSpPr>
          <p:spPr>
            <a:xfrm>
              <a:off x="170087" y="0"/>
              <a:ext cx="8973913" cy="449034"/>
            </a:xfrm>
            <a:prstGeom prst="rect">
              <a:avLst/>
            </a:prstGeom>
            <a:solidFill>
              <a:srgbClr val="FCC24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3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170087" y="3771899"/>
              <a:ext cx="8973913" cy="1371600"/>
            </a:xfrm>
            <a:prstGeom prst="rect">
              <a:avLst/>
            </a:prstGeom>
            <a:solidFill>
              <a:srgbClr val="FCC24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3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170087" y="0"/>
              <a:ext cx="526656" cy="5143499"/>
            </a:xfrm>
            <a:prstGeom prst="rect">
              <a:avLst/>
            </a:prstGeom>
            <a:solidFill>
              <a:srgbClr val="FCC24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3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4" y="0"/>
              <a:ext cx="463545" cy="5143499"/>
            </a:xfrm>
            <a:prstGeom prst="rect">
              <a:avLst/>
            </a:prstGeom>
            <a:solidFill>
              <a:srgbClr val="FCC24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3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0" name="Titel 1"/>
          <p:cNvSpPr txBox="1"/>
          <p:nvPr/>
        </p:nvSpPr>
        <p:spPr>
          <a:xfrm>
            <a:off x="538884" y="3780001"/>
            <a:ext cx="8370662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798" rIns="0" bIns="0" anchor="ctr" anchorCtr="0" compatLnSpc="1"/>
          <a:lstStyle/>
          <a:p>
            <a:pPr marL="0" marR="0" lvl="0" indent="0" algn="l" defTabSz="685800" rtl="0" fontAlgn="ctr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Voorbereiding</a:t>
            </a:r>
            <a:r>
              <a:rPr lang="nl-NL" sz="3200" b="1" i="0" u="none" strike="noStrike" kern="1200" cap="none" spc="0" dirty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</a:rPr>
              <a:t> op bezoek </a:t>
            </a:r>
            <a:r>
              <a:rPr lang="nl-NL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aan het gemeentehuis</a:t>
            </a:r>
            <a:endParaRPr lang="nl-NL" sz="1800" b="1" i="0" u="none" strike="noStrike" kern="1200" cap="none" spc="0" baseline="0" dirty="0">
              <a:solidFill>
                <a:srgbClr val="1A1918"/>
              </a:solidFill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11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7446"/>
            <a:ext cx="2049572" cy="79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nl-NL" dirty="0"/>
              <a:t> Waar gaat de gemeente over?</a:t>
            </a:r>
          </a:p>
          <a:p>
            <a:r>
              <a:rPr lang="nl-NL" dirty="0"/>
              <a:t> Filmpje</a:t>
            </a:r>
          </a:p>
          <a:p>
            <a:r>
              <a:rPr lang="nl-NL" dirty="0"/>
              <a:t> Van probleem naar oplossing</a:t>
            </a:r>
          </a:p>
          <a:p>
            <a:r>
              <a:rPr lang="nl-NL" dirty="0"/>
              <a:t> Wat kan er beter?</a:t>
            </a:r>
          </a:p>
          <a:p>
            <a:r>
              <a:rPr lang="nl-NL" dirty="0"/>
              <a:t> Bezoek aan het gemeentehuis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over de gemeente</a:t>
            </a:r>
          </a:p>
        </p:txBody>
      </p:sp>
      <p:sp>
        <p:nvSpPr>
          <p:cNvPr id="9" name="Rechthoek 8"/>
          <p:cNvSpPr/>
          <p:nvPr/>
        </p:nvSpPr>
        <p:spPr>
          <a:xfrm>
            <a:off x="7898668" y="0"/>
            <a:ext cx="102624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 fontAlgn="ctr">
              <a:lnSpc>
                <a:spcPts val="32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200" dirty="0">
                <a:solidFill>
                  <a:srgbClr val="FFFFFF"/>
                </a:solidFill>
                <a:ea typeface="Calibri"/>
                <a:cs typeface="Calibri"/>
              </a:rPr>
              <a:t>De gemeente</a:t>
            </a:r>
            <a:endParaRPr lang="nl-NL" sz="900" dirty="0">
              <a:solidFill>
                <a:srgbClr val="1A1918"/>
              </a:solidFill>
              <a:ea typeface="Calibri"/>
              <a:cs typeface="Calibri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8" r="28522"/>
          <a:stretch/>
        </p:blipFill>
        <p:spPr>
          <a:xfrm>
            <a:off x="1" y="468000"/>
            <a:ext cx="1803400" cy="467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74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4" b="11551"/>
          <a:stretch/>
        </p:blipFill>
        <p:spPr>
          <a:xfrm>
            <a:off x="0" y="446276"/>
            <a:ext cx="9144000" cy="4697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867894"/>
            <a:ext cx="5652120" cy="719998"/>
          </a:xfrm>
        </p:spPr>
        <p:txBody>
          <a:bodyPr/>
          <a:lstStyle/>
          <a:p>
            <a:r>
              <a:rPr lang="nl-NL" dirty="0"/>
              <a:t>Waar gaat de gemeente over?</a:t>
            </a:r>
          </a:p>
        </p:txBody>
      </p:sp>
      <p:sp>
        <p:nvSpPr>
          <p:cNvPr id="4" name="Rechthoek 3"/>
          <p:cNvSpPr/>
          <p:nvPr/>
        </p:nvSpPr>
        <p:spPr>
          <a:xfrm>
            <a:off x="7898668" y="0"/>
            <a:ext cx="102624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 fontAlgn="ctr">
              <a:lnSpc>
                <a:spcPts val="32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200" dirty="0">
                <a:solidFill>
                  <a:srgbClr val="FFFFFF"/>
                </a:solidFill>
                <a:ea typeface="Calibri"/>
                <a:cs typeface="Calibri"/>
              </a:rPr>
              <a:t>De gemeente</a:t>
            </a:r>
            <a:endParaRPr lang="nl-NL" sz="900" dirty="0">
              <a:solidFill>
                <a:srgbClr val="1A1918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715054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a 4" title="Hoe werkt de gemeenteraad? (2022)">
            <a:hlinkClick r:id="" action="ppaction://media"/>
            <a:extLst>
              <a:ext uri="{FF2B5EF4-FFF2-40B4-BE49-F238E27FC236}">
                <a16:creationId xmlns:a16="http://schemas.microsoft.com/office/drawing/2014/main" id="{C4A5FE0C-AB49-AB2A-49AE-999A594E5B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483518"/>
            <a:ext cx="9143999" cy="51663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287" y="987574"/>
            <a:ext cx="1979712" cy="576064"/>
          </a:xfrm>
        </p:spPr>
        <p:txBody>
          <a:bodyPr/>
          <a:lstStyle/>
          <a:p>
            <a:r>
              <a:rPr lang="nl-NL" dirty="0"/>
              <a:t>Filmpje</a:t>
            </a:r>
          </a:p>
        </p:txBody>
      </p:sp>
      <p:sp>
        <p:nvSpPr>
          <p:cNvPr id="6" name="Rechthoek 5"/>
          <p:cNvSpPr/>
          <p:nvPr/>
        </p:nvSpPr>
        <p:spPr>
          <a:xfrm>
            <a:off x="7898668" y="0"/>
            <a:ext cx="102624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 fontAlgn="ctr">
              <a:lnSpc>
                <a:spcPts val="32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200" dirty="0">
                <a:solidFill>
                  <a:srgbClr val="FFFFFF"/>
                </a:solidFill>
                <a:ea typeface="Calibri"/>
                <a:cs typeface="Calibri"/>
              </a:rPr>
              <a:t>De gemeente</a:t>
            </a:r>
            <a:endParaRPr lang="nl-NL" sz="900" dirty="0">
              <a:solidFill>
                <a:srgbClr val="1A1918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609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663.photobucket.com/albums/uu358/weblog_rouveen/blogger12/ongeval-bromfiets-staphorst-gorterlaan-01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t="1748" r="319" b="19057"/>
          <a:stretch/>
        </p:blipFill>
        <p:spPr bwMode="auto">
          <a:xfrm>
            <a:off x="0" y="463500"/>
            <a:ext cx="914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2" y="1563638"/>
            <a:ext cx="5399998" cy="719998"/>
          </a:xfrm>
        </p:spPr>
        <p:txBody>
          <a:bodyPr/>
          <a:lstStyle/>
          <a:p>
            <a:r>
              <a:rPr lang="nl-NL" dirty="0"/>
              <a:t>Van probleem naar oplossing</a:t>
            </a:r>
          </a:p>
        </p:txBody>
      </p:sp>
      <p:sp>
        <p:nvSpPr>
          <p:cNvPr id="5" name="Rechthoek 4"/>
          <p:cNvSpPr/>
          <p:nvPr/>
        </p:nvSpPr>
        <p:spPr>
          <a:xfrm>
            <a:off x="7898668" y="0"/>
            <a:ext cx="102624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 fontAlgn="ctr">
              <a:lnSpc>
                <a:spcPts val="32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200" dirty="0">
                <a:solidFill>
                  <a:srgbClr val="FFFFFF"/>
                </a:solidFill>
                <a:ea typeface="Calibri"/>
                <a:cs typeface="Calibri"/>
              </a:rPr>
              <a:t>De gemeente</a:t>
            </a:r>
            <a:endParaRPr lang="nl-NL" sz="900" dirty="0">
              <a:solidFill>
                <a:srgbClr val="1A1918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79090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kind, binnen&#10;&#10;Automatisch gegenereerde beschrijving">
            <a:extLst>
              <a:ext uri="{FF2B5EF4-FFF2-40B4-BE49-F238E27FC236}">
                <a16:creationId xmlns:a16="http://schemas.microsoft.com/office/drawing/2014/main" id="{2F30D135-38A4-AA3A-EF02-DAA406AEE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99"/>
          <a:stretch/>
        </p:blipFill>
        <p:spPr>
          <a:xfrm>
            <a:off x="0" y="411438"/>
            <a:ext cx="9144000" cy="51511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7529" y="4011910"/>
            <a:ext cx="6012160" cy="719998"/>
          </a:xfrm>
        </p:spPr>
        <p:txBody>
          <a:bodyPr/>
          <a:lstStyle/>
          <a:p>
            <a:r>
              <a:rPr lang="nl-NL" dirty="0"/>
              <a:t>Bezoek aan het gemeentehuis</a:t>
            </a:r>
          </a:p>
        </p:txBody>
      </p:sp>
      <p:sp>
        <p:nvSpPr>
          <p:cNvPr id="5" name="Rechthoek 4"/>
          <p:cNvSpPr/>
          <p:nvPr/>
        </p:nvSpPr>
        <p:spPr>
          <a:xfrm>
            <a:off x="7898668" y="0"/>
            <a:ext cx="102624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 fontAlgn="ctr">
              <a:lnSpc>
                <a:spcPts val="32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200" dirty="0">
                <a:solidFill>
                  <a:srgbClr val="FFFFFF"/>
                </a:solidFill>
                <a:ea typeface="Calibri"/>
                <a:cs typeface="Calibri"/>
              </a:rPr>
              <a:t>De gemeente</a:t>
            </a:r>
            <a:endParaRPr lang="nl-NL" sz="900" dirty="0">
              <a:solidFill>
                <a:srgbClr val="1A1918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377202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prodemos.nl/voor-basisscholen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 powerpointtemplate NL warmge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185A6241C3145AAD8EB0368E6F1E3" ma:contentTypeVersion="4" ma:contentTypeDescription="Een nieuw document maken." ma:contentTypeScope="" ma:versionID="b735bad15e7ba7e01581d3dbbf455896">
  <xsd:schema xmlns:xsd="http://www.w3.org/2001/XMLSchema" xmlns:xs="http://www.w3.org/2001/XMLSchema" xmlns:p="http://schemas.microsoft.com/office/2006/metadata/properties" xmlns:ns2="a5848eb1-67fc-4428-b48e-f96348579954" xmlns:ns3="d5f7b7e6-2e6b-4a8c-9e73-dc23088e55d9" targetNamespace="http://schemas.microsoft.com/office/2006/metadata/properties" ma:root="true" ma:fieldsID="d3d410ea017c9ddd651c1a203f246153" ns2:_="" ns3:_="">
    <xsd:import namespace="a5848eb1-67fc-4428-b48e-f96348579954"/>
    <xsd:import namespace="d5f7b7e6-2e6b-4a8c-9e73-dc23088e55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48eb1-67fc-4428-b48e-f96348579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7b7e6-2e6b-4a8c-9e73-dc23088e55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646A6C-0A9B-423A-972E-8223C0FE4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48eb1-67fc-4428-b48e-f96348579954"/>
    <ds:schemaRef ds:uri="d5f7b7e6-2e6b-4a8c-9e73-dc23088e5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12674-6B35-4821-988B-F44B5BDD0D3D}">
  <ds:schemaRefs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a5848eb1-67fc-4428-b48e-f96348579954"/>
    <ds:schemaRef ds:uri="http://schemas.microsoft.com/office/infopath/2007/PartnerControls"/>
    <ds:schemaRef ds:uri="d5f7b7e6-2e6b-4a8c-9e73-dc23088e55d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6FE309-E66A-47D7-BDE5-F4ACA272D2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ProDemos%20powerpointtemplate-NL%20warmgeel</Template>
  <TotalTime>1127</TotalTime>
  <Words>113</Words>
  <Application>Microsoft Office PowerPoint</Application>
  <PresentationFormat>Diavoorstelling (16:9)</PresentationFormat>
  <Paragraphs>22</Paragraphs>
  <Slides>7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ProDemos powerpointtemplate NL warmgeel</vt:lpstr>
      <vt:lpstr>PowerPoint-presentatie</vt:lpstr>
      <vt:lpstr>Les over de gemeente</vt:lpstr>
      <vt:lpstr>Waar gaat de gemeente over?</vt:lpstr>
      <vt:lpstr>Filmpje</vt:lpstr>
      <vt:lpstr>Van probleem naar oplossing</vt:lpstr>
      <vt:lpstr>Bezoek aan het gemeentehuis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Karel Ploeger</dc:creator>
  <cp:lastModifiedBy>Heleen Wever</cp:lastModifiedBy>
  <cp:revision>28</cp:revision>
  <cp:lastPrinted>2017-06-07T13:51:27Z</cp:lastPrinted>
  <dcterms:created xsi:type="dcterms:W3CDTF">2017-08-14T10:16:03Z</dcterms:created>
  <dcterms:modified xsi:type="dcterms:W3CDTF">2023-02-15T13:06:25Z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0x0101002D0185A6241C3145AAD8EB0368E6F1E3</vt:lpwstr>
  </property>
  <property fmtid="{D5CDD505-2E9C-101B-9397-08002B2CF9AE}" pid="3" name="Order">
    <vt:r8>2262200</vt:r8>
  </property>
  <property fmtid="{D5CDD505-2E9C-101B-9397-08002B2CF9AE}" pid="4" name="_dlc_DocIdItemGuid">
    <vt:lpwstr>bbca59ac-70f5-54d7-b7b4-4436a5653aa9</vt:lpwstr>
  </property>
</Properties>
</file>