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7" r:id="rId6"/>
    <p:sldId id="270" r:id="rId7"/>
    <p:sldId id="281" r:id="rId8"/>
    <p:sldId id="283" r:id="rId9"/>
    <p:sldId id="284" r:id="rId10"/>
    <p:sldId id="286" r:id="rId11"/>
    <p:sldId id="285" r:id="rId12"/>
    <p:sldId id="288" r:id="rId13"/>
    <p:sldId id="289" r:id="rId14"/>
    <p:sldId id="25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0665F-ACB9-4357-91F7-AAA9C191D96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D1ED7F1-BB31-41A1-BD2D-7AB41CCB24B3}">
      <dgm:prSet phldrT="[Tekst]" phldr="1"/>
      <dgm:spPr/>
      <dgm:t>
        <a:bodyPr/>
        <a:lstStyle/>
        <a:p>
          <a:endParaRPr lang="nl-NL" dirty="0"/>
        </a:p>
      </dgm:t>
    </dgm:pt>
    <dgm:pt modelId="{E10DAE84-327C-49A5-92D7-650C0CB59075}" type="parTrans" cxnId="{866B8343-2497-41A4-B199-6F16B526B0E8}">
      <dgm:prSet/>
      <dgm:spPr/>
      <dgm:t>
        <a:bodyPr/>
        <a:lstStyle/>
        <a:p>
          <a:endParaRPr lang="nl-NL"/>
        </a:p>
      </dgm:t>
    </dgm:pt>
    <dgm:pt modelId="{4C56B218-7D5F-47E9-880F-D8019D0C77EC}" type="sibTrans" cxnId="{866B8343-2497-41A4-B199-6F16B526B0E8}">
      <dgm:prSet/>
      <dgm:spPr/>
      <dgm:t>
        <a:bodyPr/>
        <a:lstStyle/>
        <a:p>
          <a:endParaRPr lang="nl-NL"/>
        </a:p>
      </dgm:t>
    </dgm:pt>
    <dgm:pt modelId="{AB30E2DA-C1EE-47A0-87C8-E28EB1FFB51E}">
      <dgm:prSet phldrT="[Tekst]"/>
      <dgm:spPr/>
      <dgm:t>
        <a:bodyPr/>
        <a:lstStyle/>
        <a:p>
          <a:endParaRPr lang="nl-NL" dirty="0"/>
        </a:p>
      </dgm:t>
    </dgm:pt>
    <dgm:pt modelId="{BAAC3656-C05B-4096-A91B-F6EC3C0B57A5}" type="parTrans" cxnId="{57159F3E-B928-4484-A4F2-78D1E9BAC425}">
      <dgm:prSet/>
      <dgm:spPr/>
      <dgm:t>
        <a:bodyPr/>
        <a:lstStyle/>
        <a:p>
          <a:endParaRPr lang="nl-NL"/>
        </a:p>
      </dgm:t>
    </dgm:pt>
    <dgm:pt modelId="{9CE054D6-C4D4-4983-83F2-824F94EA72CF}" type="sibTrans" cxnId="{57159F3E-B928-4484-A4F2-78D1E9BAC425}">
      <dgm:prSet/>
      <dgm:spPr/>
      <dgm:t>
        <a:bodyPr/>
        <a:lstStyle/>
        <a:p>
          <a:endParaRPr lang="nl-NL"/>
        </a:p>
      </dgm:t>
    </dgm:pt>
    <dgm:pt modelId="{34972A17-0082-49C2-87FC-0D82589D3D89}">
      <dgm:prSet phldrT="[Tekst]" phldr="1"/>
      <dgm:spPr/>
      <dgm:t>
        <a:bodyPr/>
        <a:lstStyle/>
        <a:p>
          <a:endParaRPr lang="nl-NL" dirty="0"/>
        </a:p>
      </dgm:t>
    </dgm:pt>
    <dgm:pt modelId="{4B7D25CA-E600-4B71-BA8D-779A3C80944A}" type="parTrans" cxnId="{7E734BFB-056B-4341-BD96-1F756192F84E}">
      <dgm:prSet/>
      <dgm:spPr/>
      <dgm:t>
        <a:bodyPr/>
        <a:lstStyle/>
        <a:p>
          <a:endParaRPr lang="nl-NL"/>
        </a:p>
      </dgm:t>
    </dgm:pt>
    <dgm:pt modelId="{8F825228-5AC0-45CA-B953-9022B0E19BAB}" type="sibTrans" cxnId="{7E734BFB-056B-4341-BD96-1F756192F84E}">
      <dgm:prSet/>
      <dgm:spPr/>
      <dgm:t>
        <a:bodyPr/>
        <a:lstStyle/>
        <a:p>
          <a:endParaRPr lang="nl-NL"/>
        </a:p>
      </dgm:t>
    </dgm:pt>
    <dgm:pt modelId="{49F5FA54-246A-42A4-AFB4-6D76FFA4857E}">
      <dgm:prSet phldrT="[Tekst]" phldr="1"/>
      <dgm:spPr/>
      <dgm:t>
        <a:bodyPr/>
        <a:lstStyle/>
        <a:p>
          <a:endParaRPr lang="nl-NL" dirty="0"/>
        </a:p>
      </dgm:t>
    </dgm:pt>
    <dgm:pt modelId="{6DD89195-E280-4B9A-B829-390D034F1C88}" type="parTrans" cxnId="{8C5B9E60-D42D-47A9-991B-86E2E2974F07}">
      <dgm:prSet/>
      <dgm:spPr/>
      <dgm:t>
        <a:bodyPr/>
        <a:lstStyle/>
        <a:p>
          <a:endParaRPr lang="nl-NL"/>
        </a:p>
      </dgm:t>
    </dgm:pt>
    <dgm:pt modelId="{C67DCE5F-32E9-4EE4-90E9-719E2172B5EB}" type="sibTrans" cxnId="{8C5B9E60-D42D-47A9-991B-86E2E2974F07}">
      <dgm:prSet/>
      <dgm:spPr/>
      <dgm:t>
        <a:bodyPr/>
        <a:lstStyle/>
        <a:p>
          <a:endParaRPr lang="nl-NL"/>
        </a:p>
      </dgm:t>
    </dgm:pt>
    <dgm:pt modelId="{BB62B7B3-DD06-4340-9E50-554BDD295DE5}" type="pres">
      <dgm:prSet presAssocID="{52E0665F-ACB9-4357-91F7-AAA9C191D961}" presName="matrix" presStyleCnt="0">
        <dgm:presLayoutVars>
          <dgm:chMax val="1"/>
          <dgm:dir/>
          <dgm:resizeHandles val="exact"/>
        </dgm:presLayoutVars>
      </dgm:prSet>
      <dgm:spPr/>
    </dgm:pt>
    <dgm:pt modelId="{699E9BA9-076F-4FCC-8C5B-D90972CCF836}" type="pres">
      <dgm:prSet presAssocID="{52E0665F-ACB9-4357-91F7-AAA9C191D961}" presName="axisShape" presStyleLbl="bgShp" presStyleIdx="0" presStyleCnt="1"/>
      <dgm:spPr/>
    </dgm:pt>
    <dgm:pt modelId="{4BE4FC34-E541-401A-B472-470CEAE2DB26}" type="pres">
      <dgm:prSet presAssocID="{52E0665F-ACB9-4357-91F7-AAA9C191D96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93BB6D-1862-4B0B-87E2-23A1BB30A28F}" type="pres">
      <dgm:prSet presAssocID="{52E0665F-ACB9-4357-91F7-AAA9C191D96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EBB7FBC-48CD-4F8F-9653-3AD3D5B38B85}" type="pres">
      <dgm:prSet presAssocID="{52E0665F-ACB9-4357-91F7-AAA9C191D96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B7E32F-59CC-44F3-B4BE-0B7EE33247D1}" type="pres">
      <dgm:prSet presAssocID="{52E0665F-ACB9-4357-91F7-AAA9C191D96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5B9E60-D42D-47A9-991B-86E2E2974F07}" srcId="{52E0665F-ACB9-4357-91F7-AAA9C191D961}" destId="{49F5FA54-246A-42A4-AFB4-6D76FFA4857E}" srcOrd="3" destOrd="0" parTransId="{6DD89195-E280-4B9A-B829-390D034F1C88}" sibTransId="{C67DCE5F-32E9-4EE4-90E9-719E2172B5EB}"/>
    <dgm:cxn modelId="{BEDD325B-A84A-45B9-8E67-ADCC794AD34E}" type="presOf" srcId="{49F5FA54-246A-42A4-AFB4-6D76FFA4857E}" destId="{ECB7E32F-59CC-44F3-B4BE-0B7EE33247D1}" srcOrd="0" destOrd="0" presId="urn:microsoft.com/office/officeart/2005/8/layout/matrix2"/>
    <dgm:cxn modelId="{204FB4C9-076A-4054-9902-1C00B267A410}" type="presOf" srcId="{34972A17-0082-49C2-87FC-0D82589D3D89}" destId="{7EBB7FBC-48CD-4F8F-9653-3AD3D5B38B85}" srcOrd="0" destOrd="0" presId="urn:microsoft.com/office/officeart/2005/8/layout/matrix2"/>
    <dgm:cxn modelId="{C6EA9E02-0A4A-4E85-A873-65ACE5D5BC0D}" type="presOf" srcId="{AB30E2DA-C1EE-47A0-87C8-E28EB1FFB51E}" destId="{8F93BB6D-1862-4B0B-87E2-23A1BB30A28F}" srcOrd="0" destOrd="0" presId="urn:microsoft.com/office/officeart/2005/8/layout/matrix2"/>
    <dgm:cxn modelId="{AEED1EED-2239-436F-A553-249509D0A7F9}" type="presOf" srcId="{4D1ED7F1-BB31-41A1-BD2D-7AB41CCB24B3}" destId="{4BE4FC34-E541-401A-B472-470CEAE2DB26}" srcOrd="0" destOrd="0" presId="urn:microsoft.com/office/officeart/2005/8/layout/matrix2"/>
    <dgm:cxn modelId="{866B8343-2497-41A4-B199-6F16B526B0E8}" srcId="{52E0665F-ACB9-4357-91F7-AAA9C191D961}" destId="{4D1ED7F1-BB31-41A1-BD2D-7AB41CCB24B3}" srcOrd="0" destOrd="0" parTransId="{E10DAE84-327C-49A5-92D7-650C0CB59075}" sibTransId="{4C56B218-7D5F-47E9-880F-D8019D0C77EC}"/>
    <dgm:cxn modelId="{8236ADAF-99DA-4C58-8A34-FD18097D0DF2}" type="presOf" srcId="{52E0665F-ACB9-4357-91F7-AAA9C191D961}" destId="{BB62B7B3-DD06-4340-9E50-554BDD295DE5}" srcOrd="0" destOrd="0" presId="urn:microsoft.com/office/officeart/2005/8/layout/matrix2"/>
    <dgm:cxn modelId="{7E734BFB-056B-4341-BD96-1F756192F84E}" srcId="{52E0665F-ACB9-4357-91F7-AAA9C191D961}" destId="{34972A17-0082-49C2-87FC-0D82589D3D89}" srcOrd="2" destOrd="0" parTransId="{4B7D25CA-E600-4B71-BA8D-779A3C80944A}" sibTransId="{8F825228-5AC0-45CA-B953-9022B0E19BAB}"/>
    <dgm:cxn modelId="{57159F3E-B928-4484-A4F2-78D1E9BAC425}" srcId="{52E0665F-ACB9-4357-91F7-AAA9C191D961}" destId="{AB30E2DA-C1EE-47A0-87C8-E28EB1FFB51E}" srcOrd="1" destOrd="0" parTransId="{BAAC3656-C05B-4096-A91B-F6EC3C0B57A5}" sibTransId="{9CE054D6-C4D4-4983-83F2-824F94EA72CF}"/>
    <dgm:cxn modelId="{AA15F7D1-B49D-4023-9030-C6037F486F18}" type="presParOf" srcId="{BB62B7B3-DD06-4340-9E50-554BDD295DE5}" destId="{699E9BA9-076F-4FCC-8C5B-D90972CCF836}" srcOrd="0" destOrd="0" presId="urn:microsoft.com/office/officeart/2005/8/layout/matrix2"/>
    <dgm:cxn modelId="{B0FA1714-F516-4E43-8D67-EB1D56352A92}" type="presParOf" srcId="{BB62B7B3-DD06-4340-9E50-554BDD295DE5}" destId="{4BE4FC34-E541-401A-B472-470CEAE2DB26}" srcOrd="1" destOrd="0" presId="urn:microsoft.com/office/officeart/2005/8/layout/matrix2"/>
    <dgm:cxn modelId="{68EAC0CE-6CA6-4A0D-9C85-E467E82841E1}" type="presParOf" srcId="{BB62B7B3-DD06-4340-9E50-554BDD295DE5}" destId="{8F93BB6D-1862-4B0B-87E2-23A1BB30A28F}" srcOrd="2" destOrd="0" presId="urn:microsoft.com/office/officeart/2005/8/layout/matrix2"/>
    <dgm:cxn modelId="{3BA97938-70B4-4E27-9B26-BDD19CB61BD3}" type="presParOf" srcId="{BB62B7B3-DD06-4340-9E50-554BDD295DE5}" destId="{7EBB7FBC-48CD-4F8F-9653-3AD3D5B38B85}" srcOrd="3" destOrd="0" presId="urn:microsoft.com/office/officeart/2005/8/layout/matrix2"/>
    <dgm:cxn modelId="{950C7F6C-5D12-430F-B25B-FC488D84BADC}" type="presParOf" srcId="{BB62B7B3-DD06-4340-9E50-554BDD295DE5}" destId="{ECB7E32F-59CC-44F3-B4BE-0B7EE33247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0665F-ACB9-4357-91F7-AAA9C191D96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D1ED7F1-BB31-41A1-BD2D-7AB41CCB24B3}">
      <dgm:prSet phldrT="[Tekst]" phldr="1"/>
      <dgm:spPr/>
      <dgm:t>
        <a:bodyPr/>
        <a:lstStyle/>
        <a:p>
          <a:endParaRPr lang="nl-NL" dirty="0"/>
        </a:p>
      </dgm:t>
    </dgm:pt>
    <dgm:pt modelId="{E10DAE84-327C-49A5-92D7-650C0CB59075}" type="parTrans" cxnId="{866B8343-2497-41A4-B199-6F16B526B0E8}">
      <dgm:prSet/>
      <dgm:spPr/>
      <dgm:t>
        <a:bodyPr/>
        <a:lstStyle/>
        <a:p>
          <a:endParaRPr lang="nl-NL"/>
        </a:p>
      </dgm:t>
    </dgm:pt>
    <dgm:pt modelId="{4C56B218-7D5F-47E9-880F-D8019D0C77EC}" type="sibTrans" cxnId="{866B8343-2497-41A4-B199-6F16B526B0E8}">
      <dgm:prSet/>
      <dgm:spPr/>
      <dgm:t>
        <a:bodyPr/>
        <a:lstStyle/>
        <a:p>
          <a:endParaRPr lang="nl-NL"/>
        </a:p>
      </dgm:t>
    </dgm:pt>
    <dgm:pt modelId="{AB30E2DA-C1EE-47A0-87C8-E28EB1FFB51E}">
      <dgm:prSet phldrT="[Tekst]"/>
      <dgm:spPr/>
      <dgm:t>
        <a:bodyPr/>
        <a:lstStyle/>
        <a:p>
          <a:endParaRPr lang="nl-NL" dirty="0"/>
        </a:p>
      </dgm:t>
    </dgm:pt>
    <dgm:pt modelId="{BAAC3656-C05B-4096-A91B-F6EC3C0B57A5}" type="parTrans" cxnId="{57159F3E-B928-4484-A4F2-78D1E9BAC425}">
      <dgm:prSet/>
      <dgm:spPr/>
      <dgm:t>
        <a:bodyPr/>
        <a:lstStyle/>
        <a:p>
          <a:endParaRPr lang="nl-NL"/>
        </a:p>
      </dgm:t>
    </dgm:pt>
    <dgm:pt modelId="{9CE054D6-C4D4-4983-83F2-824F94EA72CF}" type="sibTrans" cxnId="{57159F3E-B928-4484-A4F2-78D1E9BAC425}">
      <dgm:prSet/>
      <dgm:spPr/>
      <dgm:t>
        <a:bodyPr/>
        <a:lstStyle/>
        <a:p>
          <a:endParaRPr lang="nl-NL"/>
        </a:p>
      </dgm:t>
    </dgm:pt>
    <dgm:pt modelId="{34972A17-0082-49C2-87FC-0D82589D3D89}">
      <dgm:prSet phldrT="[Tekst]" phldr="1"/>
      <dgm:spPr/>
      <dgm:t>
        <a:bodyPr/>
        <a:lstStyle/>
        <a:p>
          <a:endParaRPr lang="nl-NL" dirty="0"/>
        </a:p>
      </dgm:t>
    </dgm:pt>
    <dgm:pt modelId="{4B7D25CA-E600-4B71-BA8D-779A3C80944A}" type="parTrans" cxnId="{7E734BFB-056B-4341-BD96-1F756192F84E}">
      <dgm:prSet/>
      <dgm:spPr/>
      <dgm:t>
        <a:bodyPr/>
        <a:lstStyle/>
        <a:p>
          <a:endParaRPr lang="nl-NL"/>
        </a:p>
      </dgm:t>
    </dgm:pt>
    <dgm:pt modelId="{8F825228-5AC0-45CA-B953-9022B0E19BAB}" type="sibTrans" cxnId="{7E734BFB-056B-4341-BD96-1F756192F84E}">
      <dgm:prSet/>
      <dgm:spPr/>
      <dgm:t>
        <a:bodyPr/>
        <a:lstStyle/>
        <a:p>
          <a:endParaRPr lang="nl-NL"/>
        </a:p>
      </dgm:t>
    </dgm:pt>
    <dgm:pt modelId="{49F5FA54-246A-42A4-AFB4-6D76FFA4857E}">
      <dgm:prSet phldrT="[Tekst]" phldr="1"/>
      <dgm:spPr/>
      <dgm:t>
        <a:bodyPr/>
        <a:lstStyle/>
        <a:p>
          <a:endParaRPr lang="nl-NL" dirty="0"/>
        </a:p>
      </dgm:t>
    </dgm:pt>
    <dgm:pt modelId="{6DD89195-E280-4B9A-B829-390D034F1C88}" type="parTrans" cxnId="{8C5B9E60-D42D-47A9-991B-86E2E2974F07}">
      <dgm:prSet/>
      <dgm:spPr/>
      <dgm:t>
        <a:bodyPr/>
        <a:lstStyle/>
        <a:p>
          <a:endParaRPr lang="nl-NL"/>
        </a:p>
      </dgm:t>
    </dgm:pt>
    <dgm:pt modelId="{C67DCE5F-32E9-4EE4-90E9-719E2172B5EB}" type="sibTrans" cxnId="{8C5B9E60-D42D-47A9-991B-86E2E2974F07}">
      <dgm:prSet/>
      <dgm:spPr/>
      <dgm:t>
        <a:bodyPr/>
        <a:lstStyle/>
        <a:p>
          <a:endParaRPr lang="nl-NL"/>
        </a:p>
      </dgm:t>
    </dgm:pt>
    <dgm:pt modelId="{BB62B7B3-DD06-4340-9E50-554BDD295DE5}" type="pres">
      <dgm:prSet presAssocID="{52E0665F-ACB9-4357-91F7-AAA9C191D961}" presName="matrix" presStyleCnt="0">
        <dgm:presLayoutVars>
          <dgm:chMax val="1"/>
          <dgm:dir/>
          <dgm:resizeHandles val="exact"/>
        </dgm:presLayoutVars>
      </dgm:prSet>
      <dgm:spPr/>
    </dgm:pt>
    <dgm:pt modelId="{699E9BA9-076F-4FCC-8C5B-D90972CCF836}" type="pres">
      <dgm:prSet presAssocID="{52E0665F-ACB9-4357-91F7-AAA9C191D961}" presName="axisShape" presStyleLbl="bgShp" presStyleIdx="0" presStyleCnt="1"/>
      <dgm:spPr/>
    </dgm:pt>
    <dgm:pt modelId="{4BE4FC34-E541-401A-B472-470CEAE2DB26}" type="pres">
      <dgm:prSet presAssocID="{52E0665F-ACB9-4357-91F7-AAA9C191D96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93BB6D-1862-4B0B-87E2-23A1BB30A28F}" type="pres">
      <dgm:prSet presAssocID="{52E0665F-ACB9-4357-91F7-AAA9C191D96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EBB7FBC-48CD-4F8F-9653-3AD3D5B38B85}" type="pres">
      <dgm:prSet presAssocID="{52E0665F-ACB9-4357-91F7-AAA9C191D96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B7E32F-59CC-44F3-B4BE-0B7EE33247D1}" type="pres">
      <dgm:prSet presAssocID="{52E0665F-ACB9-4357-91F7-AAA9C191D96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5B9E60-D42D-47A9-991B-86E2E2974F07}" srcId="{52E0665F-ACB9-4357-91F7-AAA9C191D961}" destId="{49F5FA54-246A-42A4-AFB4-6D76FFA4857E}" srcOrd="3" destOrd="0" parTransId="{6DD89195-E280-4B9A-B829-390D034F1C88}" sibTransId="{C67DCE5F-32E9-4EE4-90E9-719E2172B5EB}"/>
    <dgm:cxn modelId="{BEDD325B-A84A-45B9-8E67-ADCC794AD34E}" type="presOf" srcId="{49F5FA54-246A-42A4-AFB4-6D76FFA4857E}" destId="{ECB7E32F-59CC-44F3-B4BE-0B7EE33247D1}" srcOrd="0" destOrd="0" presId="urn:microsoft.com/office/officeart/2005/8/layout/matrix2"/>
    <dgm:cxn modelId="{204FB4C9-076A-4054-9902-1C00B267A410}" type="presOf" srcId="{34972A17-0082-49C2-87FC-0D82589D3D89}" destId="{7EBB7FBC-48CD-4F8F-9653-3AD3D5B38B85}" srcOrd="0" destOrd="0" presId="urn:microsoft.com/office/officeart/2005/8/layout/matrix2"/>
    <dgm:cxn modelId="{C6EA9E02-0A4A-4E85-A873-65ACE5D5BC0D}" type="presOf" srcId="{AB30E2DA-C1EE-47A0-87C8-E28EB1FFB51E}" destId="{8F93BB6D-1862-4B0B-87E2-23A1BB30A28F}" srcOrd="0" destOrd="0" presId="urn:microsoft.com/office/officeart/2005/8/layout/matrix2"/>
    <dgm:cxn modelId="{AEED1EED-2239-436F-A553-249509D0A7F9}" type="presOf" srcId="{4D1ED7F1-BB31-41A1-BD2D-7AB41CCB24B3}" destId="{4BE4FC34-E541-401A-B472-470CEAE2DB26}" srcOrd="0" destOrd="0" presId="urn:microsoft.com/office/officeart/2005/8/layout/matrix2"/>
    <dgm:cxn modelId="{866B8343-2497-41A4-B199-6F16B526B0E8}" srcId="{52E0665F-ACB9-4357-91F7-AAA9C191D961}" destId="{4D1ED7F1-BB31-41A1-BD2D-7AB41CCB24B3}" srcOrd="0" destOrd="0" parTransId="{E10DAE84-327C-49A5-92D7-650C0CB59075}" sibTransId="{4C56B218-7D5F-47E9-880F-D8019D0C77EC}"/>
    <dgm:cxn modelId="{8236ADAF-99DA-4C58-8A34-FD18097D0DF2}" type="presOf" srcId="{52E0665F-ACB9-4357-91F7-AAA9C191D961}" destId="{BB62B7B3-DD06-4340-9E50-554BDD295DE5}" srcOrd="0" destOrd="0" presId="urn:microsoft.com/office/officeart/2005/8/layout/matrix2"/>
    <dgm:cxn modelId="{7E734BFB-056B-4341-BD96-1F756192F84E}" srcId="{52E0665F-ACB9-4357-91F7-AAA9C191D961}" destId="{34972A17-0082-49C2-87FC-0D82589D3D89}" srcOrd="2" destOrd="0" parTransId="{4B7D25CA-E600-4B71-BA8D-779A3C80944A}" sibTransId="{8F825228-5AC0-45CA-B953-9022B0E19BAB}"/>
    <dgm:cxn modelId="{57159F3E-B928-4484-A4F2-78D1E9BAC425}" srcId="{52E0665F-ACB9-4357-91F7-AAA9C191D961}" destId="{AB30E2DA-C1EE-47A0-87C8-E28EB1FFB51E}" srcOrd="1" destOrd="0" parTransId="{BAAC3656-C05B-4096-A91B-F6EC3C0B57A5}" sibTransId="{9CE054D6-C4D4-4983-83F2-824F94EA72CF}"/>
    <dgm:cxn modelId="{AA15F7D1-B49D-4023-9030-C6037F486F18}" type="presParOf" srcId="{BB62B7B3-DD06-4340-9E50-554BDD295DE5}" destId="{699E9BA9-076F-4FCC-8C5B-D90972CCF836}" srcOrd="0" destOrd="0" presId="urn:microsoft.com/office/officeart/2005/8/layout/matrix2"/>
    <dgm:cxn modelId="{B0FA1714-F516-4E43-8D67-EB1D56352A92}" type="presParOf" srcId="{BB62B7B3-DD06-4340-9E50-554BDD295DE5}" destId="{4BE4FC34-E541-401A-B472-470CEAE2DB26}" srcOrd="1" destOrd="0" presId="urn:microsoft.com/office/officeart/2005/8/layout/matrix2"/>
    <dgm:cxn modelId="{68EAC0CE-6CA6-4A0D-9C85-E467E82841E1}" type="presParOf" srcId="{BB62B7B3-DD06-4340-9E50-554BDD295DE5}" destId="{8F93BB6D-1862-4B0B-87E2-23A1BB30A28F}" srcOrd="2" destOrd="0" presId="urn:microsoft.com/office/officeart/2005/8/layout/matrix2"/>
    <dgm:cxn modelId="{3BA97938-70B4-4E27-9B26-BDD19CB61BD3}" type="presParOf" srcId="{BB62B7B3-DD06-4340-9E50-554BDD295DE5}" destId="{7EBB7FBC-48CD-4F8F-9653-3AD3D5B38B85}" srcOrd="3" destOrd="0" presId="urn:microsoft.com/office/officeart/2005/8/layout/matrix2"/>
    <dgm:cxn modelId="{950C7F6C-5D12-430F-B25B-FC488D84BADC}" type="presParOf" srcId="{BB62B7B3-DD06-4340-9E50-554BDD295DE5}" destId="{ECB7E32F-59CC-44F3-B4BE-0B7EE33247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9BA9-076F-4FCC-8C5B-D90972CCF836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4FC34-E541-401A-B472-470CEAE2DB26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300" kern="1200" dirty="0"/>
        </a:p>
      </dsp:txBody>
      <dsp:txXfrm>
        <a:off x="1359515" y="343515"/>
        <a:ext cx="1466890" cy="1466890"/>
      </dsp:txXfrm>
    </dsp:sp>
    <dsp:sp modelId="{8F93BB6D-1862-4B0B-87E2-23A1BB30A28F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500" kern="1200" dirty="0"/>
        </a:p>
      </dsp:txBody>
      <dsp:txXfrm>
        <a:off x="3269595" y="343515"/>
        <a:ext cx="1466890" cy="1466890"/>
      </dsp:txXfrm>
    </dsp:sp>
    <dsp:sp modelId="{7EBB7FBC-48CD-4F8F-9653-3AD3D5B38B85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300" kern="1200"/>
        </a:p>
      </dsp:txBody>
      <dsp:txXfrm>
        <a:off x="1359515" y="2253595"/>
        <a:ext cx="1466890" cy="1466890"/>
      </dsp:txXfrm>
    </dsp:sp>
    <dsp:sp modelId="{ECB7E32F-59CC-44F3-B4BE-0B7EE33247D1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300" kern="1200"/>
        </a:p>
      </dsp:txBody>
      <dsp:txXfrm>
        <a:off x="3269595" y="2253595"/>
        <a:ext cx="146689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9BA9-076F-4FCC-8C5B-D90972CCF836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4FC34-E541-401A-B472-470CEAE2DB26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300" kern="1200" dirty="0"/>
        </a:p>
      </dsp:txBody>
      <dsp:txXfrm>
        <a:off x="1359515" y="343515"/>
        <a:ext cx="1466890" cy="1466890"/>
      </dsp:txXfrm>
    </dsp:sp>
    <dsp:sp modelId="{8F93BB6D-1862-4B0B-87E2-23A1BB30A28F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500" kern="1200" dirty="0"/>
        </a:p>
      </dsp:txBody>
      <dsp:txXfrm>
        <a:off x="3269595" y="343515"/>
        <a:ext cx="1466890" cy="1466890"/>
      </dsp:txXfrm>
    </dsp:sp>
    <dsp:sp modelId="{7EBB7FBC-48CD-4F8F-9653-3AD3D5B38B85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300" kern="1200" dirty="0"/>
        </a:p>
      </dsp:txBody>
      <dsp:txXfrm>
        <a:off x="1359515" y="2253595"/>
        <a:ext cx="1466890" cy="1466890"/>
      </dsp:txXfrm>
    </dsp:sp>
    <dsp:sp modelId="{ECB7E32F-59CC-44F3-B4BE-0B7EE33247D1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3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bartwernaa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bartwernaart/" TargetMode="External"/><Relationship Id="rId2" Type="http://schemas.openxmlformats.org/officeDocument/2006/relationships/hyperlink" Target="mailto:B.Wernaart@fontys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fontys.nl/Onderzoek/Moral-Design-Strategy.htm" TargetMode="External"/><Relationship Id="rId4" Type="http://schemas.openxmlformats.org/officeDocument/2006/relationships/hyperlink" Target="http://www.drwernaar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012160" y="134076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Bahnschrift Condensed" panose="020B0502040204020203" pitchFamily="34" charset="0"/>
              </a:rPr>
              <a:t>Onze grondrechten</a:t>
            </a:r>
          </a:p>
          <a:p>
            <a:endParaRPr lang="nl-NL" sz="2800" b="1" dirty="0">
              <a:latin typeface="Bahnschrift Condensed" panose="020B0502040204020203" pitchFamily="34" charset="0"/>
            </a:endParaRPr>
          </a:p>
          <a:p>
            <a:r>
              <a:rPr lang="nl-NL" sz="2800" b="1" dirty="0" err="1" smtClean="0">
                <a:latin typeface="Bahnschrift Condensed" panose="020B0502040204020203" pitchFamily="34" charset="0"/>
              </a:rPr>
              <a:t>Prodemos</a:t>
            </a:r>
            <a:r>
              <a:rPr lang="nl-NL" sz="2800" b="1" dirty="0" smtClean="0">
                <a:latin typeface="Bahnschrift Condensed" panose="020B0502040204020203" pitchFamily="34" charset="0"/>
              </a:rPr>
              <a:t>, 16 juni 2022</a:t>
            </a:r>
            <a:endParaRPr lang="en-GB" sz="2800" b="1" dirty="0" smtClean="0">
              <a:latin typeface="Bahnschrift Light Condensed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080665" cy="208066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352305" y="5485852"/>
            <a:ext cx="1832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hnschrift Condensed" panose="020B0502040204020203" pitchFamily="34" charset="0"/>
              </a:rPr>
              <a:t> </a:t>
            </a:r>
            <a:r>
              <a:rPr lang="en-GB" dirty="0" smtClean="0">
                <a:latin typeface="Bahnschrift Condensed" panose="020B0502040204020203" pitchFamily="34" charset="0"/>
              </a:rPr>
              <a:t>Mr. </a:t>
            </a:r>
            <a:r>
              <a:rPr lang="en-GB" dirty="0" err="1" smtClean="0">
                <a:latin typeface="Bahnschrift Condensed" panose="020B0502040204020203" pitchFamily="34" charset="0"/>
              </a:rPr>
              <a:t>Dr.</a:t>
            </a:r>
            <a:r>
              <a:rPr lang="en-GB" dirty="0" smtClean="0">
                <a:latin typeface="Bahnschrift Condensed" panose="020B0502040204020203" pitchFamily="34" charset="0"/>
              </a:rPr>
              <a:t> </a:t>
            </a:r>
            <a:r>
              <a:rPr lang="en-GB" dirty="0" smtClean="0">
                <a:latin typeface="Bahnschrift Condensed" panose="020B0502040204020203" pitchFamily="34" charset="0"/>
                <a:hlinkClick r:id="rId3"/>
              </a:rPr>
              <a:t>Bart </a:t>
            </a:r>
            <a:r>
              <a:rPr lang="en-GB" dirty="0">
                <a:latin typeface="Bahnschrift Condensed" panose="020B0502040204020203" pitchFamily="34" charset="0"/>
                <a:hlinkClick r:id="rId3"/>
              </a:rPr>
              <a:t>Wernaart </a:t>
            </a:r>
            <a:endParaRPr lang="en-GB" dirty="0">
              <a:latin typeface="Bahnschrift Condensed" panose="020B0502040204020203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4044"/>
            <a:ext cx="5267275" cy="49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83568" y="404664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-27129"/>
            <a:ext cx="5508104" cy="688513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259633" y="2956302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Moral design and human rights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3960440" cy="1143000"/>
          </a:xfrm>
        </p:spPr>
        <p:txBody>
          <a:bodyPr>
            <a:normAutofit/>
          </a:bodyPr>
          <a:lstStyle/>
          <a:p>
            <a:r>
              <a:rPr lang="en-GB" sz="4000" dirty="0" err="1" smtClean="0">
                <a:latin typeface="Bahnschrift Condensed" panose="020B0502040204020203" pitchFamily="34" charset="0"/>
              </a:rPr>
              <a:t>Hartelijk</a:t>
            </a:r>
            <a:r>
              <a:rPr lang="en-GB" sz="4000" dirty="0" smtClean="0">
                <a:latin typeface="Bahnschrift Condensed" panose="020B0502040204020203" pitchFamily="34" charset="0"/>
              </a:rPr>
              <a:t> dank</a:t>
            </a:r>
            <a:endParaRPr lang="en-GB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0424" y="2996952"/>
            <a:ext cx="3569568" cy="208823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Bahnschrift Condensed" panose="020B0502040204020203" pitchFamily="34" charset="0"/>
                <a:hlinkClick r:id="rId2"/>
              </a:rPr>
              <a:t>B.Wernaart@fontys.nl</a:t>
            </a:r>
            <a:endParaRPr lang="en-GB" sz="2000" dirty="0" smtClean="0">
              <a:latin typeface="Bahnschrift Condensed" panose="020B0502040204020203" pitchFamily="34" charset="0"/>
            </a:endParaRPr>
          </a:p>
          <a:p>
            <a:r>
              <a:rPr lang="nl-NL" sz="2000" dirty="0">
                <a:latin typeface="Bahnschrift Condensed" panose="020B0502040204020203" pitchFamily="34" charset="0"/>
                <a:hlinkClick r:id="rId3"/>
              </a:rPr>
              <a:t>Bart Wernaart | </a:t>
            </a:r>
            <a:r>
              <a:rPr lang="nl-NL" sz="2000" dirty="0" smtClean="0">
                <a:latin typeface="Bahnschrift Condensed" panose="020B0502040204020203" pitchFamily="34" charset="0"/>
                <a:hlinkClick r:id="rId3"/>
              </a:rPr>
              <a:t>LinkedIn</a:t>
            </a:r>
            <a:endParaRPr lang="nl-NL" sz="2000" dirty="0" smtClean="0">
              <a:latin typeface="Bahnschrift Condensed" panose="020B0502040204020203" pitchFamily="34" charset="0"/>
            </a:endParaRPr>
          </a:p>
          <a:p>
            <a:r>
              <a:rPr lang="nl-NL" sz="2000" dirty="0" smtClean="0">
                <a:latin typeface="Bahnschrift Condensed" panose="020B0502040204020203" pitchFamily="34" charset="0"/>
                <a:hlinkClick r:id="rId4"/>
              </a:rPr>
              <a:t>www.drwernaart.com</a:t>
            </a:r>
            <a:endParaRPr lang="nl-NL" sz="2000" dirty="0" smtClean="0">
              <a:latin typeface="Bahnschrift Condensed" panose="020B0502040204020203" pitchFamily="34" charset="0"/>
            </a:endParaRPr>
          </a:p>
          <a:p>
            <a:r>
              <a:rPr lang="nl-NL" sz="2000" dirty="0">
                <a:latin typeface="Bahnschrift Condensed" panose="020B0502040204020203" pitchFamily="34" charset="0"/>
                <a:hlinkClick r:id="rId5"/>
              </a:rPr>
              <a:t>Lectoraat </a:t>
            </a:r>
            <a:r>
              <a:rPr lang="nl-NL" sz="2000" dirty="0" err="1">
                <a:latin typeface="Bahnschrift Condensed" panose="020B0502040204020203" pitchFamily="34" charset="0"/>
                <a:hlinkClick r:id="rId5"/>
              </a:rPr>
              <a:t>Moral</a:t>
            </a:r>
            <a:r>
              <a:rPr lang="nl-NL" sz="2000" dirty="0">
                <a:latin typeface="Bahnschrift Condensed" panose="020B0502040204020203" pitchFamily="34" charset="0"/>
                <a:hlinkClick r:id="rId5"/>
              </a:rPr>
              <a:t> Design </a:t>
            </a:r>
            <a:r>
              <a:rPr lang="nl-NL" sz="2000" dirty="0" err="1">
                <a:latin typeface="Bahnschrift Condensed" panose="020B0502040204020203" pitchFamily="34" charset="0"/>
                <a:hlinkClick r:id="rId5"/>
              </a:rPr>
              <a:t>Strategy</a:t>
            </a:r>
            <a:r>
              <a:rPr lang="nl-NL" sz="2000" dirty="0">
                <a:latin typeface="Bahnschrift Condensed" panose="020B0502040204020203" pitchFamily="34" charset="0"/>
                <a:hlinkClick r:id="rId5"/>
              </a:rPr>
              <a:t> | Fontys Hogescholen | Fontys</a:t>
            </a:r>
            <a:endParaRPr lang="nl-NL" sz="2000" dirty="0" smtClean="0">
              <a:latin typeface="Bahnschrift Condensed" panose="020B0502040204020203" pitchFamily="34" charset="0"/>
            </a:endParaRPr>
          </a:p>
          <a:p>
            <a:endParaRPr lang="nl-NL" sz="2000" dirty="0" smtClean="0">
              <a:latin typeface="Bahnschrift Condensed" panose="020B0502040204020203" pitchFamily="34" charset="0"/>
            </a:endParaRPr>
          </a:p>
          <a:p>
            <a:endParaRPr lang="nl-NL" sz="2000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32756"/>
            <a:ext cx="4351007" cy="54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83568" y="404664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483768" y="14847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grondrechten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96" y="2204864"/>
            <a:ext cx="3098871" cy="24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83568" y="310465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2696"/>
            <a:ext cx="2130429" cy="4610784"/>
          </a:xfrm>
          <a:prstGeom prst="rect">
            <a:avLst/>
          </a:prstGeom>
        </p:spPr>
      </p:pic>
      <p:pic>
        <p:nvPicPr>
          <p:cNvPr id="3" name="Picture 2" descr="Meet the Griefbot: the Chatbot You&amp;#39;re Dying to M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304821"/>
            <a:ext cx="15173526" cy="64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83568" y="404664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63987845"/>
              </p:ext>
            </p:extLst>
          </p:nvPr>
        </p:nvGraphicFramePr>
        <p:xfrm>
          <a:off x="911932" y="11089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3203848" y="5721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Internationaal</a:t>
            </a:r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3199075" y="51658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N</a:t>
            </a:r>
            <a:r>
              <a:rPr lang="en-GB" dirty="0" err="1" smtClean="0"/>
              <a:t>ationaal</a:t>
            </a: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323528" y="29563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Afdwingbaar</a:t>
            </a:r>
            <a:endParaRPr lang="en-GB" dirty="0"/>
          </a:p>
        </p:txBody>
      </p:sp>
      <p:sp>
        <p:nvSpPr>
          <p:cNvPr id="11" name="Tekstvak 10"/>
          <p:cNvSpPr txBox="1"/>
          <p:nvPr/>
        </p:nvSpPr>
        <p:spPr>
          <a:xfrm>
            <a:off x="5868144" y="281780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Niet</a:t>
            </a:r>
            <a:r>
              <a:rPr lang="en-GB" dirty="0" smtClean="0"/>
              <a:t>- </a:t>
            </a:r>
            <a:r>
              <a:rPr lang="en-GB" dirty="0" err="1" smtClean="0"/>
              <a:t>Afdwingbaar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0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11560" y="476672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195736" y="14847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bepaalt</a:t>
            </a:r>
            <a:r>
              <a:rPr lang="en-GB" dirty="0" smtClean="0"/>
              <a:t> de </a:t>
            </a:r>
            <a:r>
              <a:rPr lang="en-GB" dirty="0" err="1" smtClean="0"/>
              <a:t>werking</a:t>
            </a:r>
            <a:r>
              <a:rPr lang="en-GB" dirty="0" smtClean="0"/>
              <a:t> van </a:t>
            </a:r>
            <a:r>
              <a:rPr lang="en-GB" dirty="0" err="1" smtClean="0"/>
              <a:t>grondrechten</a:t>
            </a:r>
            <a:r>
              <a:rPr lang="en-GB" dirty="0" smtClean="0"/>
              <a:t> in Nederland?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71750"/>
            <a:ext cx="2667000" cy="1714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98" y="2571750"/>
            <a:ext cx="1714500" cy="17145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347863" y="2924944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</a:t>
            </a:r>
            <a:r>
              <a:rPr lang="en-GB" dirty="0" smtClean="0"/>
              <a:t>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8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83568" y="404664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483768" y="14847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Grondwetsystematiek</a:t>
            </a:r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1403648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Toetsingsverbod</a:t>
            </a:r>
            <a:r>
              <a:rPr lang="en-GB" dirty="0" smtClean="0"/>
              <a:t> 120 GW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3527884" y="314096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Gekwalificeerd</a:t>
            </a:r>
            <a:r>
              <a:rPr lang="en-GB" dirty="0" smtClean="0"/>
              <a:t> </a:t>
            </a:r>
            <a:r>
              <a:rPr lang="en-GB" dirty="0" err="1" smtClean="0"/>
              <a:t>monisme</a:t>
            </a:r>
            <a:r>
              <a:rPr lang="en-GB" dirty="0" smtClean="0"/>
              <a:t> 93 en 94 GW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83568" y="404664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483768" y="14847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Parlementaire</a:t>
            </a:r>
            <a:r>
              <a:rPr lang="en-GB" dirty="0" smtClean="0"/>
              <a:t> </a:t>
            </a:r>
            <a:r>
              <a:rPr lang="en-GB" dirty="0" err="1" smtClean="0"/>
              <a:t>geschiedenis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971600" y="24208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Herziening</a:t>
            </a:r>
            <a:r>
              <a:rPr lang="en-GB" dirty="0" smtClean="0"/>
              <a:t> </a:t>
            </a:r>
            <a:r>
              <a:rPr lang="en-GB" dirty="0" err="1" smtClean="0"/>
              <a:t>Grondwet</a:t>
            </a:r>
            <a:r>
              <a:rPr lang="en-GB" dirty="0" smtClean="0"/>
              <a:t> 1953, 1956, 1983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971600" y="3028310"/>
            <a:ext cx="45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Ratificatie-wetten</a:t>
            </a:r>
            <a:r>
              <a:rPr lang="en-GB" dirty="0" smtClean="0"/>
              <a:t> </a:t>
            </a:r>
            <a:r>
              <a:rPr lang="en-GB" dirty="0" err="1" smtClean="0"/>
              <a:t>internationale</a:t>
            </a:r>
            <a:r>
              <a:rPr lang="en-GB" dirty="0" smtClean="0"/>
              <a:t> </a:t>
            </a:r>
            <a:r>
              <a:rPr lang="en-GB" dirty="0" err="1" smtClean="0"/>
              <a:t>verdragen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06" y="188640"/>
            <a:ext cx="273547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83568" y="404664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483768" y="14847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Waarom</a:t>
            </a:r>
            <a:r>
              <a:rPr lang="en-GB" dirty="0" smtClean="0"/>
              <a:t> </a:t>
            </a:r>
            <a:r>
              <a:rPr lang="en-GB" dirty="0" err="1" smtClean="0"/>
              <a:t>grondrechten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5" y="2780928"/>
            <a:ext cx="2627784" cy="13138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81" y="2348657"/>
            <a:ext cx="218424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83568" y="404664"/>
            <a:ext cx="6552728" cy="5472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97766" cy="187220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911932" y="11089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3203848" y="5721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Internationaal</a:t>
            </a:r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3199075" y="51658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N</a:t>
            </a:r>
            <a:r>
              <a:rPr lang="en-GB" dirty="0" err="1" smtClean="0"/>
              <a:t>ationaal</a:t>
            </a: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323528" y="29563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Afdwingbaar</a:t>
            </a:r>
            <a:endParaRPr lang="en-GB" dirty="0"/>
          </a:p>
        </p:txBody>
      </p:sp>
      <p:sp>
        <p:nvSpPr>
          <p:cNvPr id="11" name="Tekstvak 10"/>
          <p:cNvSpPr txBox="1"/>
          <p:nvPr/>
        </p:nvSpPr>
        <p:spPr>
          <a:xfrm>
            <a:off x="5868144" y="281780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Niet</a:t>
            </a:r>
            <a:r>
              <a:rPr lang="en-GB" dirty="0" smtClean="0"/>
              <a:t>- </a:t>
            </a:r>
            <a:r>
              <a:rPr lang="en-GB" dirty="0" err="1" smtClean="0"/>
              <a:t>Afdwingbaar</a:t>
            </a:r>
            <a:endParaRPr lang="en-GB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051720" y="1412776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 flipV="1">
            <a:off x="2052896" y="2228173"/>
            <a:ext cx="8384" cy="6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5868144" y="1520608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5881063" y="2332608"/>
            <a:ext cx="8384" cy="6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2087406" y="3464133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 flipV="1">
            <a:off x="2087406" y="4296526"/>
            <a:ext cx="8384" cy="6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>
            <a:off x="5881063" y="3358394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 flipV="1">
            <a:off x="5885255" y="4256221"/>
            <a:ext cx="8384" cy="6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3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7D5994CFB84478CBC59EE63709A0E" ma:contentTypeVersion="12" ma:contentTypeDescription="Een nieuw document maken." ma:contentTypeScope="" ma:versionID="e4f8d299ec34e8b369566488cf88d92c">
  <xsd:schema xmlns:xsd="http://www.w3.org/2001/XMLSchema" xmlns:xs="http://www.w3.org/2001/XMLSchema" xmlns:p="http://schemas.microsoft.com/office/2006/metadata/properties" xmlns:ns2="a8800d96-54b0-4432-9f89-7670f2b7330b" xmlns:ns3="fa7d54b2-7826-4b54-ad0b-443b602d45d9" targetNamespace="http://schemas.microsoft.com/office/2006/metadata/properties" ma:root="true" ma:fieldsID="233419468c7872c70d52fd7a066fe45b" ns2:_="" ns3:_="">
    <xsd:import namespace="a8800d96-54b0-4432-9f89-7670f2b7330b"/>
    <xsd:import namespace="fa7d54b2-7826-4b54-ad0b-443b602d45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00d96-54b0-4432-9f89-7670f2b73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d54b2-7826-4b54-ad0b-443b602d4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13618-F8F5-4C96-9F77-6729E6746DF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305d9c35-e4e7-46dc-b696-2e0d98cbe4ff"/>
    <ds:schemaRef ds:uri="http://purl.org/dc/elements/1.1/"/>
    <ds:schemaRef ds:uri="http://schemas.microsoft.com/office/infopath/2007/PartnerControls"/>
    <ds:schemaRef ds:uri="4dfc51d9-fd9a-4c2e-9b35-2a6b8dbf69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7BD5B2-90E2-4CD0-8761-E8705559809C}"/>
</file>

<file path=customXml/itemProps3.xml><?xml version="1.0" encoding="utf-8"?>
<ds:datastoreItem xmlns:ds="http://schemas.openxmlformats.org/officeDocument/2006/customXml" ds:itemID="{A1A69D9F-22C6-4334-86C0-D8CA75514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86</Words>
  <Application>Microsoft Office PowerPoint</Application>
  <PresentationFormat>Diavoorstelling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Bahnschrift Condensed</vt:lpstr>
      <vt:lpstr>Bahnschrift Light Condensed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Hartelijk dank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Wernaart,Bart B.F.W.</dc:creator>
  <cp:lastModifiedBy>Wernaart,Bart B.F.W.</cp:lastModifiedBy>
  <cp:revision>41</cp:revision>
  <dcterms:created xsi:type="dcterms:W3CDTF">2021-04-07T08:09:49Z</dcterms:created>
  <dcterms:modified xsi:type="dcterms:W3CDTF">2022-06-16T06:45:32Z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0x0101009C57D5994CFB84478CBC59EE63709A0E</vt:lpwstr>
  </property>
</Properties>
</file>